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Layouts/slideLayout57.xml" ContentType="application/vnd.openxmlformats-officedocument.presentationml.slideLayout+xml"/>
  <Override PartName="/ppt/theme/theme5.xml" ContentType="application/vnd.openxmlformats-officedocument.theme+xml"/>
  <Override PartName="/ppt/slideLayouts/slideLayout157.xml" ContentType="application/vnd.openxmlformats-officedocument.presentationml.slideLayout+xml"/>
  <Override PartName="/ppt/notesSlides/notesSlide2.xml" ContentType="application/vnd.openxmlformats-officedocument.presentationml.notesSlide+xml"/>
  <Override PartName="/ppt/slideLayouts/slideLayout46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124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60.xml" ContentType="application/vnd.openxmlformats-officedocument.presentationml.slideLayout+xml"/>
  <Override PartName="/ppt/theme/themeOverride1.xml" ContentType="application/vnd.openxmlformats-officedocument.themeOverride+xml"/>
  <Override PartName="/ppt/tableStyles.xml" ContentType="application/vnd.openxmlformats-officedocument.presentationml.tableStyles+xml"/>
  <Override PartName="/ppt/slideLayouts/slideLayout102.xml" ContentType="application/vnd.openxmlformats-officedocument.presentationml.slideLayout+xml"/>
  <Override PartName="/ppt/slideMasters/slideMaster8.xml" ContentType="application/vnd.openxmlformats-officedocument.presentationml.slideMaster+xml"/>
  <Default Extension="xlsx" ContentType="application/vnd.openxmlformats-officedocument.spreadsheetml.sheet"/>
  <Override PartName="/ppt/charts/chart3.xml" ContentType="application/vnd.openxmlformats-officedocument.drawingml.chart+xml"/>
  <Override PartName="/ppt/slideMasters/slideMaster4.xml" ContentType="application/vnd.openxmlformats-officedocument.presentationml.slideMaster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69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98.xml" ContentType="application/vnd.openxmlformats-officedocument.presentationml.slideLayout+xml"/>
  <Override PartName="/ppt/theme/theme6.xml" ContentType="application/vnd.openxmlformats-officedocument.theme+xml"/>
  <Override PartName="/ppt/slideLayouts/slideLayout158.xml" ContentType="application/vnd.openxmlformats-officedocument.presentationml.slideLayout+xml"/>
  <Override PartName="/ppt/theme/theme10.xml" ContentType="application/vnd.openxmlformats-officedocument.them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Default Extension="png" ContentType="image/png"/>
  <Override PartName="/ppt/slideLayouts/slideLayout58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65.xml" ContentType="application/vnd.openxmlformats-officedocument.presentationml.slideLayout+xml"/>
  <Override PartName="/ppt/presProps.xml" ContentType="application/vnd.openxmlformats-officedocument.presentationml.presProps+xml"/>
  <Override PartName="/ppt/slideLayouts/slideLayout18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47.xml" ContentType="application/vnd.openxmlformats-officedocument.presentationml.slideLayout+xml"/>
  <Override PartName="/ppt/theme/theme2.xml" ContentType="application/vnd.openxmlformats-officedocument.theme+xml"/>
  <Override PartName="/ppt/slideLayouts/slideLayout65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61.xml" ContentType="application/vnd.openxmlformats-officedocument.presentationml.slideLayout+xml"/>
  <Default Extension="emf" ContentType="image/x-emf"/>
  <Override PartName="/ppt/presentation.xml" ContentType="application/vnd.openxmlformats-officedocument.presentationml.presentation.main+xml"/>
  <Override PartName="/ppt/slides/slide22.xml" ContentType="application/vnd.openxmlformats-officedocument.presentationml.slide+xml"/>
  <Override PartName="/ppt/slideLayouts/slideLayout14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50.xml" ContentType="application/vnd.openxmlformats-officedocument.presentationml.slideLayout+xml"/>
  <Override PartName="/ppt/theme/themeOverride2.xml" ContentType="application/vnd.openxmlformats-officedocument.themeOverr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Layouts/slideLayout21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Layouts/slideLayout99.xml" ContentType="application/vnd.openxmlformats-officedocument.presentationml.slideLayout+xml"/>
  <Override PartName="/ppt/slideMasters/slideMaster5.xml" ContentType="application/vnd.openxmlformats-officedocument.presentationml.slideMaster+xml"/>
  <Override PartName="/ppt/handoutMasters/handoutMaster1.xml" ContentType="application/vnd.openxmlformats-officedocument.presentationml.handoutMaster+xml"/>
  <Override PartName="/ppt/slideLayouts/slideLayout59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7.xml" ContentType="application/vnd.openxmlformats-officedocument.theme+xml"/>
  <Override PartName="/ppt/slideLayouts/slideLayout159.xml" ContentType="application/vnd.openxmlformats-officedocument.presentationml.slideLayout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3.xml" ContentType="application/vnd.openxmlformats-officedocument.theme+xml"/>
  <Override PartName="/ppt/slideLayouts/slideLayout84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62.xml" ContentType="application/vnd.openxmlformats-officedocument.presentationml.slideLayout+xml"/>
  <Default Extension="xls" ContentType="application/vnd.ms-excel"/>
  <Override PartName="/ppt/theme/themeOverride3.xml" ContentType="application/vnd.openxmlformats-officedocument.themeOverride+xml"/>
  <Default Extension="rels" ContentType="application/vnd.openxmlformats-package.relationships+xml"/>
  <Override PartName="/ppt/slides/slide23.xml" ContentType="application/vnd.openxmlformats-officedocument.presentationml.slide+xml"/>
  <Override PartName="/ppt/slideLayouts/slideLayout2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s/slide12.xml" ContentType="application/vnd.openxmlformats-officedocument.presentationml.slide+xml"/>
  <Override PartName="/ppt/slideLayouts/slideLayout11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Masters/slideMaster6.xml" ContentType="application/vnd.openxmlformats-officedocument.presentationml.slideMaster+xml"/>
  <Override PartName="/ppt/slideLayouts/slideLayout89.xml" ContentType="application/vnd.openxmlformats-officedocument.presentationml.slideLayout+xml"/>
  <Override PartName="/ppt/theme/theme8.xml" ContentType="application/vnd.openxmlformats-officedocument.theme+xml"/>
  <Override PartName="/ppt/slides/slide7.xml" ContentType="application/vnd.openxmlformats-officedocument.presentationml.slide+xml"/>
  <Override PartName="/ppt/slideLayouts/slideLayout9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charts/chart1.xml" ContentType="application/vnd.openxmlformats-officedocument.drawingml.chart+xml"/>
  <Override PartName="/ppt/slideMasters/slideMaster2.xml" ContentType="application/vnd.openxmlformats-officedocument.presentationml.slideMaster+xml"/>
  <Override PartName="/ppt/slideLayouts/slideLayout3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67.xml" ContentType="application/vnd.openxmlformats-officedocument.presentationml.slideLayout+xml"/>
  <Override PartName="/ppt/theme/theme4.xml" ContentType="application/vnd.openxmlformats-officedocument.theme+xml"/>
  <Override PartName="/ppt/slideLayouts/slideLayout8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Layouts/slideLayout5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34.xml" ContentType="application/vnd.openxmlformats-officedocument.presentationml.slideLayout+xml"/>
  <Default Extension="jpeg" ContentType="image/jpeg"/>
  <Override PartName="/ppt/slideLayouts/slideLayout63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Masters/slideMaster7.xml" ContentType="application/vnd.openxmlformats-officedocument.presentationml.slideMaster+xml"/>
  <Override PartName="/ppt/theme/theme9.xml" ContentType="application/vnd.openxmlformats-officedocument.theme+xml"/>
  <Override PartName="/ppt/slides/slide8.xml" ContentType="application/vnd.openxmlformats-officedocument.presentationml.slide+xml"/>
  <Override PartName="/ppt/slideLayouts/slideLayout6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139.xml" ContentType="application/vnd.openxmlformats-officedocument.presentationml.slideLayout+xml"/>
  <Override PartName="/ppt/charts/chart2.xml" ContentType="application/vnd.openxmlformats-officedocument.drawingml.chart+xml"/>
  <Override PartName="/ppt/slideLayouts/slideLayout39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64.xml" ContentType="application/vnd.openxmlformats-officedocument.presentationml.slideLayout+xml"/>
  <Override PartName="/ppt/theme/theme1.xml" ContentType="application/vnd.openxmlformats-officedocument.theme+xml"/>
  <Override PartName="/ppt/slideLayouts/slideLayout53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120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706" r:id="rId2"/>
    <p:sldMasterId id="2147483720" r:id="rId3"/>
    <p:sldMasterId id="2147483734" r:id="rId4"/>
    <p:sldMasterId id="2147483748" r:id="rId5"/>
    <p:sldMasterId id="2147483762" r:id="rId6"/>
    <p:sldMasterId id="2147483776" r:id="rId7"/>
    <p:sldMasterId id="2147483794" r:id="rId8"/>
  </p:sldMasterIdLst>
  <p:notesMasterIdLst>
    <p:notesMasterId r:id="rId32"/>
  </p:notesMasterIdLst>
  <p:handoutMasterIdLst>
    <p:handoutMasterId r:id="rId33"/>
  </p:handoutMasterIdLst>
  <p:sldIdLst>
    <p:sldId id="324" r:id="rId9"/>
    <p:sldId id="425" r:id="rId10"/>
    <p:sldId id="421" r:id="rId11"/>
    <p:sldId id="429" r:id="rId12"/>
    <p:sldId id="430" r:id="rId13"/>
    <p:sldId id="417" r:id="rId14"/>
    <p:sldId id="420" r:id="rId15"/>
    <p:sldId id="402" r:id="rId16"/>
    <p:sldId id="411" r:id="rId17"/>
    <p:sldId id="423" r:id="rId18"/>
    <p:sldId id="408" r:id="rId19"/>
    <p:sldId id="409" r:id="rId20"/>
    <p:sldId id="392" r:id="rId21"/>
    <p:sldId id="410" r:id="rId22"/>
    <p:sldId id="401" r:id="rId23"/>
    <p:sldId id="406" r:id="rId24"/>
    <p:sldId id="407" r:id="rId25"/>
    <p:sldId id="415" r:id="rId26"/>
    <p:sldId id="422" r:id="rId27"/>
    <p:sldId id="427" r:id="rId28"/>
    <p:sldId id="426" r:id="rId29"/>
    <p:sldId id="424" r:id="rId30"/>
    <p:sldId id="428" r:id="rId31"/>
  </p:sldIdLst>
  <p:sldSz cx="9144000" cy="6858000" type="screen4x3"/>
  <p:notesSz cx="7099300" cy="10234613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3D940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591" autoAdjust="0"/>
    <p:restoredTop sz="94660"/>
  </p:normalViewPr>
  <p:slideViewPr>
    <p:cSldViewPr snapToGrid="0">
      <p:cViewPr varScale="1">
        <p:scale>
          <a:sx n="42" d="100"/>
          <a:sy n="42" d="100"/>
        </p:scale>
        <p:origin x="-822" y="-108"/>
      </p:cViewPr>
      <p:guideLst>
        <p:guide orient="horz" pos="2166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144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26" Type="http://schemas.openxmlformats.org/officeDocument/2006/relationships/slide" Target="slides/slide18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3.xml"/><Relationship Id="rId34" Type="http://schemas.openxmlformats.org/officeDocument/2006/relationships/presProps" Target="presProps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slide" Target="slides/slide17.xml"/><Relationship Id="rId33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8.xml"/><Relationship Id="rId20" Type="http://schemas.openxmlformats.org/officeDocument/2006/relationships/slide" Target="slides/slide12.xml"/><Relationship Id="rId29" Type="http://schemas.openxmlformats.org/officeDocument/2006/relationships/slide" Target="slides/slide2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3.xml"/><Relationship Id="rId24" Type="http://schemas.openxmlformats.org/officeDocument/2006/relationships/slide" Target="slides/slide16.xml"/><Relationship Id="rId32" Type="http://schemas.openxmlformats.org/officeDocument/2006/relationships/notesMaster" Target="notesMasters/notesMaster1.xml"/><Relationship Id="rId37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7.xml"/><Relationship Id="rId23" Type="http://schemas.openxmlformats.org/officeDocument/2006/relationships/slide" Target="slides/slide15.xml"/><Relationship Id="rId28" Type="http://schemas.openxmlformats.org/officeDocument/2006/relationships/slide" Target="slides/slide20.xml"/><Relationship Id="rId36" Type="http://schemas.openxmlformats.org/officeDocument/2006/relationships/theme" Target="theme/theme1.xml"/><Relationship Id="rId10" Type="http://schemas.openxmlformats.org/officeDocument/2006/relationships/slide" Target="slides/slide2.xml"/><Relationship Id="rId19" Type="http://schemas.openxmlformats.org/officeDocument/2006/relationships/slide" Target="slides/slide11.xml"/><Relationship Id="rId31" Type="http://schemas.openxmlformats.org/officeDocument/2006/relationships/slide" Target="slides/slide23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1.xml"/><Relationship Id="rId14" Type="http://schemas.openxmlformats.org/officeDocument/2006/relationships/slide" Target="slides/slide6.xml"/><Relationship Id="rId22" Type="http://schemas.openxmlformats.org/officeDocument/2006/relationships/slide" Target="slides/slide14.xml"/><Relationship Id="rId27" Type="http://schemas.openxmlformats.org/officeDocument/2006/relationships/slide" Target="slides/slide19.xml"/><Relationship Id="rId30" Type="http://schemas.openxmlformats.org/officeDocument/2006/relationships/slide" Target="slides/slide22.xml"/><Relationship Id="rId35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oleObject" Target="Book1" TargetMode="External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oleObject" Target="file:///C:\Documents%20and%20Settings\Hans\Local%20Settings\Temporary%20Internet%20Files\Content.Outlook\ZXGWPCX0\spider.xls" TargetMode="External"/><Relationship Id="rId1" Type="http://schemas.openxmlformats.org/officeDocument/2006/relationships/themeOverride" Target="../theme/themeOverride2.xm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oleObject" Target="file:///C:\Documents%20and%20Settings\Hans\Local%20Settings\Temporary%20Internet%20Files\Content.Outlook\ZXGWPCX0\spider.xls" TargetMode="External"/><Relationship Id="rId1" Type="http://schemas.openxmlformats.org/officeDocument/2006/relationships/themeOverride" Target="../theme/themeOverrid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lrMapOvr bg1="lt1" tx1="dk1" bg2="lt2" tx2="dk2" accent1="accent1" accent2="accent2" accent3="accent3" accent4="accent4" accent5="accent5" accent6="accent6" hlink="hlink" folHlink="folHlink"/>
  <c:chart>
    <c:plotArea>
      <c:layout>
        <c:manualLayout>
          <c:layoutTarget val="inner"/>
          <c:xMode val="edge"/>
          <c:yMode val="edge"/>
          <c:x val="9.8571741032371027E-2"/>
          <c:y val="5.1400554097404488E-2"/>
          <c:w val="0.8411852580927387"/>
          <c:h val="0.79822506561679785"/>
        </c:manualLayout>
      </c:layout>
      <c:scatterChart>
        <c:scatterStyle val="smoothMarker"/>
        <c:ser>
          <c:idx val="0"/>
          <c:order val="0"/>
          <c:tx>
            <c:strRef>
              <c:f>Sheet1!$G$7</c:f>
              <c:strCache>
                <c:ptCount val="1"/>
                <c:pt idx="0">
                  <c:v>Ondea Pro Pullulanase</c:v>
                </c:pt>
              </c:strCache>
            </c:strRef>
          </c:tx>
          <c:spPr>
            <a:ln>
              <a:solidFill>
                <a:srgbClr val="0070C0"/>
              </a:solidFill>
            </a:ln>
          </c:spPr>
          <c:marker>
            <c:spPr>
              <a:solidFill>
                <a:srgbClr val="0070C0"/>
              </a:solidFill>
            </c:spPr>
          </c:marker>
          <c:xVal>
            <c:numRef>
              <c:f>Sheet1!$F$8:$F$14</c:f>
              <c:numCache>
                <c:formatCode>General</c:formatCode>
                <c:ptCount val="7"/>
                <c:pt idx="0">
                  <c:v>30</c:v>
                </c:pt>
                <c:pt idx="1">
                  <c:v>45</c:v>
                </c:pt>
                <c:pt idx="2">
                  <c:v>55</c:v>
                </c:pt>
                <c:pt idx="3">
                  <c:v>60</c:v>
                </c:pt>
                <c:pt idx="4">
                  <c:v>62</c:v>
                </c:pt>
                <c:pt idx="5">
                  <c:v>65</c:v>
                </c:pt>
                <c:pt idx="6">
                  <c:v>70</c:v>
                </c:pt>
              </c:numCache>
            </c:numRef>
          </c:xVal>
          <c:yVal>
            <c:numRef>
              <c:f>Sheet1!$G$8:$G$14</c:f>
              <c:numCache>
                <c:formatCode>General</c:formatCode>
                <c:ptCount val="7"/>
                <c:pt idx="0">
                  <c:v>20</c:v>
                </c:pt>
                <c:pt idx="1">
                  <c:v>48</c:v>
                </c:pt>
                <c:pt idx="2">
                  <c:v>77</c:v>
                </c:pt>
                <c:pt idx="3">
                  <c:v>93</c:v>
                </c:pt>
                <c:pt idx="4">
                  <c:v>100</c:v>
                </c:pt>
                <c:pt idx="5">
                  <c:v>100</c:v>
                </c:pt>
                <c:pt idx="6">
                  <c:v>76</c:v>
                </c:pt>
              </c:numCache>
            </c:numRef>
          </c:yVal>
          <c:smooth val="1"/>
        </c:ser>
        <c:ser>
          <c:idx val="1"/>
          <c:order val="1"/>
          <c:tx>
            <c:strRef>
              <c:f>Sheet1!$H$7</c:f>
              <c:strCache>
                <c:ptCount val="1"/>
                <c:pt idx="0">
                  <c:v>Pullulanase A</c:v>
                </c:pt>
              </c:strCache>
            </c:strRef>
          </c:tx>
          <c:spPr>
            <a:ln>
              <a:solidFill>
                <a:srgbClr val="FF0000"/>
              </a:solidFill>
            </a:ln>
          </c:spPr>
          <c:marker>
            <c:spPr>
              <a:solidFill>
                <a:srgbClr val="EF3A42"/>
              </a:solidFill>
              <a:ln>
                <a:noFill/>
              </a:ln>
            </c:spPr>
          </c:marker>
          <c:xVal>
            <c:numRef>
              <c:f>Sheet1!$F$8:$F$14</c:f>
              <c:numCache>
                <c:formatCode>General</c:formatCode>
                <c:ptCount val="7"/>
                <c:pt idx="0">
                  <c:v>30</c:v>
                </c:pt>
                <c:pt idx="1">
                  <c:v>45</c:v>
                </c:pt>
                <c:pt idx="2">
                  <c:v>55</c:v>
                </c:pt>
                <c:pt idx="3">
                  <c:v>60</c:v>
                </c:pt>
                <c:pt idx="4">
                  <c:v>62</c:v>
                </c:pt>
                <c:pt idx="5">
                  <c:v>65</c:v>
                </c:pt>
                <c:pt idx="6">
                  <c:v>70</c:v>
                </c:pt>
              </c:numCache>
            </c:numRef>
          </c:xVal>
          <c:yVal>
            <c:numRef>
              <c:f>Sheet1!$H$8:$H$14</c:f>
              <c:numCache>
                <c:formatCode>General</c:formatCode>
                <c:ptCount val="7"/>
                <c:pt idx="0">
                  <c:v>23</c:v>
                </c:pt>
                <c:pt idx="1">
                  <c:v>64</c:v>
                </c:pt>
                <c:pt idx="2">
                  <c:v>100</c:v>
                </c:pt>
                <c:pt idx="3">
                  <c:v>100</c:v>
                </c:pt>
                <c:pt idx="4">
                  <c:v>87</c:v>
                </c:pt>
                <c:pt idx="5">
                  <c:v>42</c:v>
                </c:pt>
                <c:pt idx="6">
                  <c:v>10</c:v>
                </c:pt>
              </c:numCache>
            </c:numRef>
          </c:yVal>
          <c:smooth val="1"/>
        </c:ser>
        <c:ser>
          <c:idx val="2"/>
          <c:order val="2"/>
          <c:tx>
            <c:strRef>
              <c:f>Sheet1!$I$7</c:f>
              <c:strCache>
                <c:ptCount val="1"/>
                <c:pt idx="0">
                  <c:v>Pullulanase B</c:v>
                </c:pt>
              </c:strCache>
            </c:strRef>
          </c:tx>
          <c:spPr>
            <a:ln>
              <a:solidFill>
                <a:srgbClr val="00B050"/>
              </a:solidFill>
            </a:ln>
          </c:spPr>
          <c:marker>
            <c:spPr>
              <a:solidFill>
                <a:srgbClr val="00B050"/>
              </a:solidFill>
            </c:spPr>
          </c:marker>
          <c:xVal>
            <c:numRef>
              <c:f>Sheet1!$F$8:$F$14</c:f>
              <c:numCache>
                <c:formatCode>General</c:formatCode>
                <c:ptCount val="7"/>
                <c:pt idx="0">
                  <c:v>30</c:v>
                </c:pt>
                <c:pt idx="1">
                  <c:v>45</c:v>
                </c:pt>
                <c:pt idx="2">
                  <c:v>55</c:v>
                </c:pt>
                <c:pt idx="3">
                  <c:v>60</c:v>
                </c:pt>
                <c:pt idx="4">
                  <c:v>62</c:v>
                </c:pt>
                <c:pt idx="5">
                  <c:v>65</c:v>
                </c:pt>
                <c:pt idx="6">
                  <c:v>70</c:v>
                </c:pt>
              </c:numCache>
            </c:numRef>
          </c:xVal>
          <c:yVal>
            <c:numRef>
              <c:f>Sheet1!$I$8:$I$14</c:f>
              <c:numCache>
                <c:formatCode>General</c:formatCode>
                <c:ptCount val="7"/>
                <c:pt idx="0">
                  <c:v>37</c:v>
                </c:pt>
                <c:pt idx="1">
                  <c:v>73</c:v>
                </c:pt>
                <c:pt idx="2">
                  <c:v>100</c:v>
                </c:pt>
                <c:pt idx="3">
                  <c:v>84</c:v>
                </c:pt>
                <c:pt idx="4">
                  <c:v>70</c:v>
                </c:pt>
                <c:pt idx="5">
                  <c:v>53</c:v>
                </c:pt>
                <c:pt idx="6">
                  <c:v>12</c:v>
                </c:pt>
              </c:numCache>
            </c:numRef>
          </c:yVal>
          <c:smooth val="1"/>
        </c:ser>
        <c:axId val="410899968"/>
        <c:axId val="410901888"/>
      </c:scatterChart>
      <c:valAx>
        <c:axId val="410899968"/>
        <c:scaling>
          <c:orientation val="minMax"/>
          <c:min val="20"/>
        </c:scaling>
        <c:axPos val="b"/>
        <c:numFmt formatCode="General" sourceLinked="1"/>
        <c:tickLblPos val="nextTo"/>
        <c:txPr>
          <a:bodyPr/>
          <a:lstStyle/>
          <a:p>
            <a:pPr>
              <a:defRPr lang="en-US"/>
            </a:pPr>
            <a:endParaRPr lang="en-US"/>
          </a:p>
        </c:txPr>
        <c:crossAx val="410901888"/>
        <c:crosses val="autoZero"/>
        <c:crossBetween val="midCat"/>
      </c:valAx>
      <c:valAx>
        <c:axId val="410901888"/>
        <c:scaling>
          <c:orientation val="minMax"/>
        </c:scaling>
        <c:axPos val="l"/>
        <c:majorGridlines/>
        <c:numFmt formatCode="General" sourceLinked="1"/>
        <c:tickLblPos val="nextTo"/>
        <c:txPr>
          <a:bodyPr/>
          <a:lstStyle/>
          <a:p>
            <a:pPr>
              <a:defRPr lang="en-US"/>
            </a:pPr>
            <a:endParaRPr lang="en-US"/>
          </a:p>
        </c:txPr>
        <c:crossAx val="410899968"/>
        <c:crosses val="autoZero"/>
        <c:crossBetween val="midCat"/>
      </c:valAx>
      <c:spPr>
        <a:solidFill>
          <a:srgbClr val="C3D940"/>
        </a:solidFill>
      </c:spPr>
    </c:plotArea>
    <c:legend>
      <c:legendPos val="r"/>
      <c:layout>
        <c:manualLayout>
          <c:xMode val="edge"/>
          <c:yMode val="edge"/>
          <c:x val="0.13161111111111121"/>
          <c:y val="0.10590551181102364"/>
          <c:w val="0.28783333333333333"/>
          <c:h val="0.30670713035870517"/>
        </c:manualLayout>
      </c:layout>
      <c:txPr>
        <a:bodyPr/>
        <a:lstStyle/>
        <a:p>
          <a:pPr>
            <a:defRPr lang="en-US"/>
          </a:pPr>
          <a:endParaRPr lang="en-US"/>
        </a:p>
      </c:txPr>
    </c:legend>
    <c:plotVisOnly val="1"/>
  </c:chart>
  <c:externalData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lang="en-US" sz="800" b="1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lang="da-DK"/>
              <a:t>Flavour Characteristics</a:t>
            </a:r>
          </a:p>
        </c:rich>
      </c:tx>
      <c:layout>
        <c:manualLayout>
          <c:xMode val="edge"/>
          <c:yMode val="edge"/>
          <c:x val="0.33333417447456087"/>
          <c:y val="3.8062348045435582E-2"/>
        </c:manualLayout>
      </c:layout>
      <c:spPr>
        <a:noFill/>
        <a:ln w="25400">
          <a:noFill/>
        </a:ln>
      </c:spPr>
    </c:title>
    <c:plotArea>
      <c:layout>
        <c:manualLayout>
          <c:layoutTarget val="inner"/>
          <c:xMode val="edge"/>
          <c:yMode val="edge"/>
          <c:x val="0.24031068392352006"/>
          <c:y val="0.21107302097923364"/>
          <c:w val="0.49095731124160075"/>
          <c:h val="0.65744055714843408"/>
        </c:manualLayout>
      </c:layout>
      <c:radarChart>
        <c:radarStyle val="marker"/>
        <c:ser>
          <c:idx val="0"/>
          <c:order val="0"/>
          <c:tx>
            <c:strRef>
              <c:f>Spiders!$B$2</c:f>
              <c:strCache>
                <c:ptCount val="1"/>
                <c:pt idx="0">
                  <c:v>Malt</c:v>
                </c:pt>
              </c:strCache>
            </c:strRef>
          </c:tx>
          <c:spPr>
            <a:ln w="25400">
              <a:solidFill>
                <a:srgbClr val="000080"/>
              </a:solidFill>
              <a:prstDash val="solid"/>
            </a:ln>
          </c:spPr>
          <c:marker>
            <c:symbol val="none"/>
          </c:marker>
          <c:cat>
            <c:strRef>
              <c:f>Spiders!$A$3:$A$7</c:f>
              <c:strCache>
                <c:ptCount val="5"/>
                <c:pt idx="0">
                  <c:v>Intensity</c:v>
                </c:pt>
                <c:pt idx="1">
                  <c:v>Sulphury</c:v>
                </c:pt>
                <c:pt idx="2">
                  <c:v>Estery</c:v>
                </c:pt>
                <c:pt idx="3">
                  <c:v>Fruity</c:v>
                </c:pt>
                <c:pt idx="4">
                  <c:v>Malty/Grainy *</c:v>
                </c:pt>
              </c:strCache>
            </c:strRef>
          </c:cat>
          <c:val>
            <c:numRef>
              <c:f>Spiders!$B$3:$B$7</c:f>
              <c:numCache>
                <c:formatCode>General</c:formatCode>
                <c:ptCount val="5"/>
                <c:pt idx="0">
                  <c:v>4.18</c:v>
                </c:pt>
                <c:pt idx="1">
                  <c:v>1.55</c:v>
                </c:pt>
                <c:pt idx="2">
                  <c:v>1.27</c:v>
                </c:pt>
                <c:pt idx="3">
                  <c:v>1.45</c:v>
                </c:pt>
                <c:pt idx="4">
                  <c:v>0.64000000000000079</c:v>
                </c:pt>
              </c:numCache>
            </c:numRef>
          </c:val>
        </c:ser>
        <c:ser>
          <c:idx val="1"/>
          <c:order val="1"/>
          <c:tx>
            <c:strRef>
              <c:f>Spiders!$C$2</c:f>
              <c:strCache>
                <c:ptCount val="1"/>
                <c:pt idx="0">
                  <c:v>Barley</c:v>
                </c:pt>
              </c:strCache>
            </c:strRef>
          </c:tx>
          <c:spPr>
            <a:ln w="25400">
              <a:solidFill>
                <a:srgbClr val="FF00FF"/>
              </a:solidFill>
              <a:prstDash val="solid"/>
            </a:ln>
          </c:spPr>
          <c:marker>
            <c:symbol val="none"/>
          </c:marker>
          <c:cat>
            <c:strRef>
              <c:f>Spiders!$A$3:$A$7</c:f>
              <c:strCache>
                <c:ptCount val="5"/>
                <c:pt idx="0">
                  <c:v>Intensity</c:v>
                </c:pt>
                <c:pt idx="1">
                  <c:v>Sulphury</c:v>
                </c:pt>
                <c:pt idx="2">
                  <c:v>Estery</c:v>
                </c:pt>
                <c:pt idx="3">
                  <c:v>Fruity</c:v>
                </c:pt>
                <c:pt idx="4">
                  <c:v>Malty/Grainy *</c:v>
                </c:pt>
              </c:strCache>
            </c:strRef>
          </c:cat>
          <c:val>
            <c:numRef>
              <c:f>Spiders!$C$3:$C$7</c:f>
              <c:numCache>
                <c:formatCode>General</c:formatCode>
                <c:ptCount val="5"/>
                <c:pt idx="0">
                  <c:v>4.18</c:v>
                </c:pt>
                <c:pt idx="1">
                  <c:v>0.91</c:v>
                </c:pt>
                <c:pt idx="2">
                  <c:v>1.36</c:v>
                </c:pt>
                <c:pt idx="3">
                  <c:v>1.45</c:v>
                </c:pt>
                <c:pt idx="4">
                  <c:v>9.0000000000000024E-2</c:v>
                </c:pt>
              </c:numCache>
            </c:numRef>
          </c:val>
        </c:ser>
        <c:axId val="348277760"/>
        <c:axId val="348713728"/>
      </c:radarChart>
      <c:catAx>
        <c:axId val="348277760"/>
        <c:scaling>
          <c:orientation val="minMax"/>
        </c:scaling>
        <c:axPos val="b"/>
        <c:majorGridlines/>
        <c:numFmt formatCode="General" sourceLinked="1"/>
        <c:tickLblPos val="nextTo"/>
        <c:txPr>
          <a:bodyPr rot="0" vert="horz"/>
          <a:lstStyle/>
          <a:p>
            <a:pPr>
              <a:defRPr lang="en-US" sz="8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348713728"/>
        <c:crosses val="autoZero"/>
        <c:lblAlgn val="ctr"/>
        <c:lblOffset val="100"/>
      </c:catAx>
      <c:valAx>
        <c:axId val="348713728"/>
        <c:scaling>
          <c:orientation val="minMax"/>
        </c:scaling>
        <c:axPos val="l"/>
        <c:numFmt formatCode="General" sourceLinked="1"/>
        <c:majorTickMark val="cross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lang="en-US" sz="8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348277760"/>
        <c:crosses val="autoZero"/>
        <c:crossBetween val="between"/>
      </c:valAx>
      <c:spPr>
        <a:noFill/>
        <a:ln w="25400">
          <a:noFill/>
        </a:ln>
      </c:spPr>
    </c:plotArea>
    <c:legend>
      <c:legendPos val="r"/>
      <c:layout>
        <c:manualLayout>
          <c:xMode val="edge"/>
          <c:yMode val="edge"/>
          <c:x val="0.54361667644598533"/>
          <c:y val="0.8497083819505572"/>
          <c:w val="0.39681901283064952"/>
          <c:h val="0.13494832488836297"/>
        </c:manualLayout>
      </c:layout>
      <c:spPr>
        <a:solidFill>
          <a:srgbClr val="FFFFFF"/>
        </a:solidFill>
        <a:ln w="25400">
          <a:noFill/>
        </a:ln>
      </c:spPr>
      <c:txPr>
        <a:bodyPr/>
        <a:lstStyle/>
        <a:p>
          <a:pPr>
            <a:defRPr lang="en-US" sz="735" b="0" i="0" u="none" strike="noStrike" baseline="0">
              <a:solidFill>
                <a:srgbClr val="000000"/>
              </a:solidFill>
              <a:latin typeface="Arial"/>
              <a:ea typeface="Arial"/>
              <a:cs typeface="Arial"/>
            </a:defRPr>
          </a:pPr>
          <a:endParaRPr lang="en-US"/>
        </a:p>
      </c:txPr>
    </c:legend>
    <c:plotVisOnly val="1"/>
    <c:dispBlanksAs val="gap"/>
  </c:chart>
  <c:spPr>
    <a:solidFill>
      <a:schemeClr val="bg2"/>
    </a:solidFill>
    <a:ln w="9525">
      <a:noFill/>
    </a:ln>
  </c:spPr>
  <c:txPr>
    <a:bodyPr/>
    <a:lstStyle/>
    <a:p>
      <a:pPr>
        <a:defRPr sz="80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en-US"/>
    </a:p>
  </c:txPr>
  <c:externalData r:id="rId2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lang="en-US" sz="800" b="1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lang="da-DK"/>
              <a:t>Mouthfeel - Overall Score</a:t>
            </a:r>
          </a:p>
        </c:rich>
      </c:tx>
      <c:layout>
        <c:manualLayout>
          <c:xMode val="edge"/>
          <c:yMode val="edge"/>
          <c:x val="0.31606217616580412"/>
          <c:y val="3.8194573956210516E-2"/>
        </c:manualLayout>
      </c:layout>
      <c:spPr>
        <a:noFill/>
        <a:ln w="25400">
          <a:noFill/>
        </a:ln>
      </c:spPr>
    </c:title>
    <c:plotArea>
      <c:layout>
        <c:manualLayout>
          <c:layoutTarget val="inner"/>
          <c:xMode val="edge"/>
          <c:yMode val="edge"/>
          <c:x val="0.25388601036269498"/>
          <c:y val="0.21180627375716773"/>
          <c:w val="0.46373056994818651"/>
          <c:h val="0.6215298852874257"/>
        </c:manualLayout>
      </c:layout>
      <c:radarChart>
        <c:radarStyle val="marker"/>
        <c:ser>
          <c:idx val="0"/>
          <c:order val="0"/>
          <c:tx>
            <c:strRef>
              <c:f>Spiders!$F$2</c:f>
              <c:strCache>
                <c:ptCount val="1"/>
                <c:pt idx="0">
                  <c:v>Malt</c:v>
                </c:pt>
              </c:strCache>
            </c:strRef>
          </c:tx>
          <c:spPr>
            <a:ln w="25400">
              <a:solidFill>
                <a:srgbClr val="000080"/>
              </a:solidFill>
              <a:prstDash val="solid"/>
            </a:ln>
          </c:spPr>
          <c:marker>
            <c:symbol val="none"/>
          </c:marker>
          <c:cat>
            <c:strRef>
              <c:f>Spiders!$E$3:$E$7</c:f>
              <c:strCache>
                <c:ptCount val="5"/>
                <c:pt idx="0">
                  <c:v>Overall Score *</c:v>
                </c:pt>
                <c:pt idx="1">
                  <c:v>Sweetness *</c:v>
                </c:pt>
                <c:pt idx="2">
                  <c:v>Bitterness</c:v>
                </c:pt>
                <c:pt idx="3">
                  <c:v>Mouthfullness</c:v>
                </c:pt>
                <c:pt idx="4">
                  <c:v>Aftertaste *</c:v>
                </c:pt>
              </c:strCache>
            </c:strRef>
          </c:cat>
          <c:val>
            <c:numRef>
              <c:f>Spiders!$F$3:$F$7</c:f>
              <c:numCache>
                <c:formatCode>General</c:formatCode>
                <c:ptCount val="5"/>
                <c:pt idx="0">
                  <c:v>5.55</c:v>
                </c:pt>
                <c:pt idx="1">
                  <c:v>0.64000000000000079</c:v>
                </c:pt>
                <c:pt idx="2">
                  <c:v>3.73</c:v>
                </c:pt>
                <c:pt idx="3">
                  <c:v>3.82</c:v>
                </c:pt>
                <c:pt idx="4">
                  <c:v>3.36</c:v>
                </c:pt>
              </c:numCache>
            </c:numRef>
          </c:val>
        </c:ser>
        <c:ser>
          <c:idx val="1"/>
          <c:order val="1"/>
          <c:tx>
            <c:strRef>
              <c:f>Spiders!$G$2</c:f>
              <c:strCache>
                <c:ptCount val="1"/>
                <c:pt idx="0">
                  <c:v>Barley</c:v>
                </c:pt>
              </c:strCache>
            </c:strRef>
          </c:tx>
          <c:spPr>
            <a:ln w="25400">
              <a:solidFill>
                <a:srgbClr val="FF00FF"/>
              </a:solidFill>
              <a:prstDash val="solid"/>
            </a:ln>
          </c:spPr>
          <c:marker>
            <c:symbol val="none"/>
          </c:marker>
          <c:cat>
            <c:strRef>
              <c:f>Spiders!$E$3:$E$7</c:f>
              <c:strCache>
                <c:ptCount val="5"/>
                <c:pt idx="0">
                  <c:v>Overall Score *</c:v>
                </c:pt>
                <c:pt idx="1">
                  <c:v>Sweetness *</c:v>
                </c:pt>
                <c:pt idx="2">
                  <c:v>Bitterness</c:v>
                </c:pt>
                <c:pt idx="3">
                  <c:v>Mouthfullness</c:v>
                </c:pt>
                <c:pt idx="4">
                  <c:v>Aftertaste *</c:v>
                </c:pt>
              </c:strCache>
            </c:strRef>
          </c:cat>
          <c:val>
            <c:numRef>
              <c:f>Spiders!$G$3:$G$7</c:f>
              <c:numCache>
                <c:formatCode>General</c:formatCode>
                <c:ptCount val="5"/>
                <c:pt idx="0">
                  <c:v>5.09</c:v>
                </c:pt>
                <c:pt idx="1">
                  <c:v>9.0000000000000024E-2</c:v>
                </c:pt>
                <c:pt idx="2">
                  <c:v>3.82</c:v>
                </c:pt>
                <c:pt idx="3">
                  <c:v>3.82</c:v>
                </c:pt>
                <c:pt idx="4">
                  <c:v>3.73</c:v>
                </c:pt>
              </c:numCache>
            </c:numRef>
          </c:val>
        </c:ser>
        <c:axId val="348779648"/>
        <c:axId val="348781184"/>
      </c:radarChart>
      <c:catAx>
        <c:axId val="348779648"/>
        <c:scaling>
          <c:orientation val="minMax"/>
        </c:scaling>
        <c:axPos val="b"/>
        <c:majorGridlines/>
        <c:numFmt formatCode="General" sourceLinked="1"/>
        <c:tickLblPos val="nextTo"/>
        <c:txPr>
          <a:bodyPr rot="0" vert="horz"/>
          <a:lstStyle/>
          <a:p>
            <a:pPr>
              <a:defRPr lang="en-US" sz="8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348781184"/>
        <c:crosses val="autoZero"/>
        <c:lblAlgn val="ctr"/>
        <c:lblOffset val="100"/>
      </c:catAx>
      <c:valAx>
        <c:axId val="348781184"/>
        <c:scaling>
          <c:orientation val="minMax"/>
        </c:scaling>
        <c:axPos val="l"/>
        <c:numFmt formatCode="General" sourceLinked="1"/>
        <c:majorTickMark val="cross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lang="en-US" sz="8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348779648"/>
        <c:crosses val="autoZero"/>
        <c:crossBetween val="between"/>
      </c:valAx>
      <c:spPr>
        <a:noFill/>
        <a:ln w="25400">
          <a:noFill/>
        </a:ln>
      </c:spPr>
    </c:plotArea>
    <c:legend>
      <c:legendPos val="r"/>
      <c:layout>
        <c:manualLayout>
          <c:xMode val="edge"/>
          <c:yMode val="edge"/>
          <c:x val="0.56911869927327563"/>
          <c:y val="0.84375291630212956"/>
          <c:w val="0.38496434150824993"/>
          <c:h val="0.13541712584474641"/>
        </c:manualLayout>
      </c:layout>
      <c:spPr>
        <a:solidFill>
          <a:srgbClr val="FFFFFF"/>
        </a:solidFill>
        <a:ln w="25400">
          <a:noFill/>
        </a:ln>
      </c:spPr>
      <c:txPr>
        <a:bodyPr/>
        <a:lstStyle/>
        <a:p>
          <a:pPr>
            <a:defRPr lang="en-US" sz="735" b="0" i="0" u="none" strike="noStrike" baseline="0">
              <a:solidFill>
                <a:srgbClr val="000000"/>
              </a:solidFill>
              <a:latin typeface="Arial"/>
              <a:ea typeface="Arial"/>
              <a:cs typeface="Arial"/>
            </a:defRPr>
          </a:pPr>
          <a:endParaRPr lang="en-US"/>
        </a:p>
      </c:txPr>
    </c:legend>
    <c:plotVisOnly val="1"/>
    <c:dispBlanksAs val="gap"/>
  </c:chart>
  <c:spPr>
    <a:solidFill>
      <a:schemeClr val="bg2"/>
    </a:solidFill>
    <a:ln w="9525">
      <a:noFill/>
    </a:ln>
  </c:spPr>
  <c:txPr>
    <a:bodyPr/>
    <a:lstStyle/>
    <a:p>
      <a:pPr>
        <a:defRPr sz="80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en-US"/>
    </a:p>
  </c:txPr>
  <c:externalData r:id="rId2"/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png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image" Target="../media/image14.png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png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png"/></Relationships>
</file>

<file path=ppt/drawings/_rels/vmlDrawing6.vml.rels><?xml version="1.0" encoding="UTF-8" standalone="yes"?>
<Relationships xmlns="http://schemas.openxmlformats.org/package/2006/relationships"><Relationship Id="rId2" Type="http://schemas.openxmlformats.org/officeDocument/2006/relationships/image" Target="../media/image20.emf"/><Relationship Id="rId1" Type="http://schemas.openxmlformats.org/officeDocument/2006/relationships/image" Target="../media/image19.emf"/></Relationships>
</file>

<file path=ppt/drawings/_rels/vmlDrawing7.v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image" Target="../media/image21.png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23.png"/></Relationships>
</file>

<file path=ppt/drawings/_rels/vmlDrawing9.v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image" Target="../media/image24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575" cy="511175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300">
                <a:latin typeface="+mn-lt"/>
              </a:defRPr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021138" y="0"/>
            <a:ext cx="3076575" cy="511175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300" smtClean="0">
                <a:latin typeface="+mn-lt"/>
              </a:defRPr>
            </a:lvl1pPr>
          </a:lstStyle>
          <a:p>
            <a:pPr>
              <a:defRPr/>
            </a:pPr>
            <a:fld id="{2220713C-E6BA-48DA-A47C-6823E08169E9}" type="datetimeFigureOut">
              <a:rPr lang="da-DK"/>
              <a:pPr>
                <a:defRPr/>
              </a:pPr>
              <a:t>25-06-2010</a:t>
            </a:fld>
            <a:endParaRPr lang="da-DK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721850"/>
            <a:ext cx="3076575" cy="511175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300">
                <a:latin typeface="+mn-lt"/>
              </a:defRPr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021138" y="9721850"/>
            <a:ext cx="3076575" cy="511175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300" smtClean="0">
                <a:latin typeface="+mn-lt"/>
              </a:defRPr>
            </a:lvl1pPr>
          </a:lstStyle>
          <a:p>
            <a:pPr>
              <a:defRPr/>
            </a:pPr>
            <a:fld id="{7B1F6FB9-F7CB-436F-802C-34097B8747F6}" type="slidenum">
              <a:rPr lang="da-DK"/>
              <a:pPr>
                <a:defRPr/>
              </a:pPr>
              <a:t>‹#›</a:t>
            </a:fld>
            <a:endParaRPr lang="da-DK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575" cy="511175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300">
                <a:latin typeface="+mn-lt"/>
              </a:defRPr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1138" y="0"/>
            <a:ext cx="3076575" cy="511175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300" smtClean="0">
                <a:latin typeface="+mn-lt"/>
              </a:defRPr>
            </a:lvl1pPr>
          </a:lstStyle>
          <a:p>
            <a:pPr>
              <a:defRPr/>
            </a:pPr>
            <a:fld id="{D597FAD3-1AE1-42C3-9546-38145FEBBB26}" type="datetimeFigureOut">
              <a:rPr lang="en-US"/>
              <a:pPr>
                <a:defRPr/>
              </a:pPr>
              <a:t>6/25/2010</a:t>
            </a:fld>
            <a:endParaRPr lang="da-DK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92188" y="768350"/>
            <a:ext cx="5114925" cy="3836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48" tIns="49524" rIns="99048" bIns="49524" rtlCol="0" anchor="ctr"/>
          <a:lstStyle/>
          <a:p>
            <a:pPr lvl="0"/>
            <a:endParaRPr lang="da-DK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9613" y="4860925"/>
            <a:ext cx="5680075" cy="4605338"/>
          </a:xfrm>
          <a:prstGeom prst="rect">
            <a:avLst/>
          </a:prstGeom>
        </p:spPr>
        <p:txBody>
          <a:bodyPr vert="horz" lIns="99048" tIns="49524" rIns="99048" bIns="49524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da-DK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721850"/>
            <a:ext cx="3076575" cy="511175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300">
                <a:latin typeface="+mn-lt"/>
              </a:defRPr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1138" y="9721850"/>
            <a:ext cx="3076575" cy="511175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300" smtClean="0">
                <a:latin typeface="+mn-lt"/>
              </a:defRPr>
            </a:lvl1pPr>
          </a:lstStyle>
          <a:p>
            <a:pPr>
              <a:defRPr/>
            </a:pPr>
            <a:fld id="{20FC6176-DA45-448B-8795-706E87A159AD}" type="slidenum">
              <a:rPr lang="da-DK"/>
              <a:pPr>
                <a:defRPr/>
              </a:pPr>
              <a:t>‹#›</a:t>
            </a:fld>
            <a:endParaRPr lang="da-DK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3107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131076" name="Header Placeholder 3"/>
          <p:cNvSpPr>
            <a:spLocks noGrp="1"/>
          </p:cNvSpPr>
          <p:nvPr>
            <p:ph type="hdr" sz="quarter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GB" smtClean="0">
                <a:solidFill>
                  <a:srgbClr val="000000"/>
                </a:solidFill>
              </a:rPr>
              <a:t>NOVOZYMES PRESENTATION</a:t>
            </a:r>
          </a:p>
        </p:txBody>
      </p:sp>
      <p:sp>
        <p:nvSpPr>
          <p:cNvPr id="131077" name="Footer Placeholder 4"/>
          <p:cNvSpPr>
            <a:spLocks noGrp="1"/>
          </p:cNvSpPr>
          <p:nvPr>
            <p:ph type="ftr" sz="quarter" idx="4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GB" smtClean="0">
                <a:solidFill>
                  <a:srgbClr val="000000"/>
                </a:solidFill>
              </a:rPr>
              <a:t>NOVOZYMES A/S</a:t>
            </a:r>
          </a:p>
        </p:txBody>
      </p:sp>
      <p:sp>
        <p:nvSpPr>
          <p:cNvPr id="131078" name="Slide Number Placeholder 5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64975405-CA02-478C-9B8D-9D381D63EBA4}" type="slidenum">
              <a:rPr lang="en-GB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</a:t>
            </a:fld>
            <a:endParaRPr lang="en-GB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3209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da-DK" smtClean="0"/>
          </a:p>
        </p:txBody>
      </p:sp>
      <p:sp>
        <p:nvSpPr>
          <p:cNvPr id="13210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3A6D804F-F8A8-4C79-AA5B-E0796C075A9F}" type="slidenum">
              <a:rPr lang="da-DK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6</a:t>
            </a:fld>
            <a:endParaRPr lang="da-DK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3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4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5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6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7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8.xml"/></Relationships>
</file>

<file path=ppt/slideLayouts/_rels/slideLayout1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8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8.xml"/></Relationships>
</file>

<file path=ppt/slideLayouts/_rels/slideLayout1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8.xml"/></Relationships>
</file>

<file path=ppt/slideLayouts/_rels/slideLayout1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8.xml"/></Relationships>
</file>

<file path=ppt/slideLayouts/_rels/slideLayout1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1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1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8.xml"/></Relationships>
</file>

<file path=ppt/slideLayouts/_rels/slideLayout1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8.xml"/></Relationships>
</file>

<file path=ppt/slideLayouts/_rels/slideLayout1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8.xml"/></Relationships>
</file>

<file path=ppt/slideLayouts/_rels/slideLayout1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8.xml"/></Relationships>
</file>

<file path=ppt/slideLayouts/_rels/slideLayout1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8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2"/>
          <p:cNvSpPr>
            <a:spLocks/>
          </p:cNvSpPr>
          <p:nvPr/>
        </p:nvSpPr>
        <p:spPr bwMode="auto">
          <a:xfrm rot="10800000">
            <a:off x="0" y="1446213"/>
            <a:ext cx="6515100" cy="5135562"/>
          </a:xfrm>
          <a:custGeom>
            <a:avLst/>
            <a:gdLst/>
            <a:ahLst/>
            <a:cxnLst>
              <a:cxn ang="0">
                <a:pos x="0" y="454"/>
              </a:cxn>
              <a:cxn ang="0">
                <a:pos x="0" y="2427"/>
              </a:cxn>
              <a:cxn ang="0">
                <a:pos x="3742" y="2721"/>
              </a:cxn>
              <a:cxn ang="0">
                <a:pos x="3742" y="0"/>
              </a:cxn>
              <a:cxn ang="0">
                <a:pos x="0" y="454"/>
              </a:cxn>
            </a:cxnLst>
            <a:rect l="0" t="0" r="r" b="b"/>
            <a:pathLst>
              <a:path w="3742" h="2721">
                <a:moveTo>
                  <a:pt x="0" y="454"/>
                </a:moveTo>
                <a:lnTo>
                  <a:pt x="0" y="2427"/>
                </a:lnTo>
                <a:lnTo>
                  <a:pt x="3742" y="2721"/>
                </a:lnTo>
                <a:lnTo>
                  <a:pt x="3742" y="0"/>
                </a:lnTo>
                <a:lnTo>
                  <a:pt x="0" y="454"/>
                </a:lnTo>
                <a:close/>
              </a:path>
            </a:pathLst>
          </a:custGeom>
          <a:solidFill>
            <a:srgbClr val="C3D940"/>
          </a:solidFill>
          <a:ln w="9525" cap="rnd">
            <a:noFill/>
            <a:prstDash val="solid"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</a:endParaRPr>
          </a:p>
        </p:txBody>
      </p:sp>
      <p:sp>
        <p:nvSpPr>
          <p:cNvPr id="5" name="Freeform 4"/>
          <p:cNvSpPr>
            <a:spLocks/>
          </p:cNvSpPr>
          <p:nvPr/>
        </p:nvSpPr>
        <p:spPr bwMode="auto">
          <a:xfrm>
            <a:off x="6238875" y="4392613"/>
            <a:ext cx="2120900" cy="1835150"/>
          </a:xfrm>
          <a:custGeom>
            <a:avLst/>
            <a:gdLst/>
            <a:ahLst/>
            <a:cxnLst>
              <a:cxn ang="0">
                <a:pos x="0" y="454"/>
              </a:cxn>
              <a:cxn ang="0">
                <a:pos x="0" y="2427"/>
              </a:cxn>
              <a:cxn ang="0">
                <a:pos x="3742" y="2721"/>
              </a:cxn>
              <a:cxn ang="0">
                <a:pos x="3742" y="0"/>
              </a:cxn>
              <a:cxn ang="0">
                <a:pos x="0" y="454"/>
              </a:cxn>
            </a:cxnLst>
            <a:rect l="0" t="0" r="r" b="b"/>
            <a:pathLst>
              <a:path w="3742" h="2721">
                <a:moveTo>
                  <a:pt x="0" y="454"/>
                </a:moveTo>
                <a:lnTo>
                  <a:pt x="0" y="2427"/>
                </a:lnTo>
                <a:lnTo>
                  <a:pt x="3742" y="2721"/>
                </a:lnTo>
                <a:lnTo>
                  <a:pt x="3742" y="0"/>
                </a:lnTo>
                <a:lnTo>
                  <a:pt x="0" y="454"/>
                </a:lnTo>
                <a:close/>
              </a:path>
            </a:pathLst>
          </a:custGeom>
          <a:solidFill>
            <a:srgbClr val="28082E"/>
          </a:solidFill>
          <a:ln w="9525" cap="rnd">
            <a:noFill/>
            <a:prstDash val="solid"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</a:endParaRPr>
          </a:p>
        </p:txBody>
      </p:sp>
      <p:sp>
        <p:nvSpPr>
          <p:cNvPr id="6" name="Rectangle 122"/>
          <p:cNvSpPr>
            <a:spLocks noChangeArrowheads="1"/>
          </p:cNvSpPr>
          <p:nvPr/>
        </p:nvSpPr>
        <p:spPr bwMode="auto">
          <a:xfrm>
            <a:off x="-2020888" y="0"/>
            <a:ext cx="2020888" cy="6858000"/>
          </a:xfrm>
          <a:prstGeom prst="rect">
            <a:avLst/>
          </a:prstGeom>
          <a:gradFill rotWithShape="1">
            <a:gsLst>
              <a:gs pos="0">
                <a:schemeClr val="bg1">
                  <a:alpha val="0"/>
                </a:schemeClr>
              </a:gs>
              <a:gs pos="50000">
                <a:schemeClr val="bg1">
                  <a:alpha val="20000"/>
                </a:schemeClr>
              </a:gs>
              <a:gs pos="100000">
                <a:schemeClr val="bg1">
                  <a:alpha val="0"/>
                </a:schemeClr>
              </a:gs>
            </a:gsLst>
            <a:lin ang="0" scaled="1"/>
          </a:gradFill>
          <a:ln w="635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</a:endParaRPr>
          </a:p>
        </p:txBody>
      </p:sp>
      <p:pic>
        <p:nvPicPr>
          <p:cNvPr id="7" name="Picture 11" descr="NOV_A_tag_cmyk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78663" y="288925"/>
            <a:ext cx="1785937" cy="771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8" name="Group 7"/>
          <p:cNvGrpSpPr>
            <a:grpSpLocks/>
          </p:cNvGrpSpPr>
          <p:nvPr/>
        </p:nvGrpSpPr>
        <p:grpSpPr bwMode="auto">
          <a:xfrm>
            <a:off x="9255125" y="0"/>
            <a:ext cx="1924050" cy="6870700"/>
            <a:chOff x="5830" y="0"/>
            <a:chExt cx="1212" cy="4328"/>
          </a:xfrm>
        </p:grpSpPr>
        <p:sp>
          <p:nvSpPr>
            <p:cNvPr id="9" name="Rectangle 8"/>
            <p:cNvSpPr>
              <a:spLocks noChangeArrowheads="1"/>
            </p:cNvSpPr>
            <p:nvPr/>
          </p:nvSpPr>
          <p:spPr bwMode="auto">
            <a:xfrm>
              <a:off x="5830" y="0"/>
              <a:ext cx="1212" cy="4328"/>
            </a:xfrm>
            <a:prstGeom prst="rect">
              <a:avLst/>
            </a:prstGeom>
            <a:solidFill>
              <a:srgbClr val="28082E"/>
            </a:solidFill>
            <a:ln w="3175">
              <a:noFill/>
              <a:miter lim="800000"/>
              <a:headEnd/>
              <a:tailEnd/>
            </a:ln>
            <a:effectLst>
              <a:outerShdw blurRad="127000" dist="63500" dir="5400000" algn="t" rotWithShape="0">
                <a:prstClr val="black">
                  <a:alpha val="30000"/>
                </a:prstClr>
              </a:outerShdw>
            </a:effectLst>
          </p:spPr>
          <p:txBody>
            <a:bodyPr lIns="126000" tIns="118800" rIns="126000" bIns="118800"/>
            <a:lstStyle/>
            <a:p>
              <a:pPr fontAlgn="auto">
                <a:spcBef>
                  <a:spcPct val="20000"/>
                </a:spcBef>
                <a:spcAft>
                  <a:spcPct val="20000"/>
                </a:spcAft>
                <a:buFont typeface="Wingdings" pitchFamily="2" charset="2"/>
                <a:buNone/>
                <a:defRPr/>
              </a:pPr>
              <a:r>
                <a:rPr lang="en-US" sz="1200" cap="all" dirty="0">
                  <a:solidFill>
                    <a:schemeClr val="bg1"/>
                  </a:solidFill>
                  <a:latin typeface="+mn-lt"/>
                  <a:cs typeface="Arial" charset="0"/>
                </a:rPr>
                <a:t>Editing slides in the Novozymes template</a:t>
              </a:r>
            </a:p>
            <a:p>
              <a:pPr fontAlgn="auto">
                <a:spcBef>
                  <a:spcPct val="20000"/>
                </a:spcBef>
                <a:spcAft>
                  <a:spcPct val="20000"/>
                </a:spcAft>
                <a:buFont typeface="Wingdings" pitchFamily="2" charset="2"/>
                <a:buNone/>
                <a:defRPr/>
              </a:pPr>
              <a:r>
                <a:rPr lang="en-US" sz="1000" dirty="0">
                  <a:solidFill>
                    <a:schemeClr val="bg2"/>
                  </a:solidFill>
                  <a:latin typeface="+mn-lt"/>
                  <a:cs typeface="Arial" charset="0"/>
                </a:rPr>
                <a:t>Choose Layout: </a:t>
              </a:r>
              <a:r>
                <a:rPr lang="en-US" sz="1000" dirty="0">
                  <a:solidFill>
                    <a:schemeClr val="bg1"/>
                  </a:solidFill>
                  <a:latin typeface="+mn-lt"/>
                  <a:cs typeface="Arial" charset="0"/>
                </a:rPr>
                <a:t>Click Layout in the top menu Home. And choose between +30 different layouts.</a:t>
              </a:r>
            </a:p>
            <a:p>
              <a:pPr>
                <a:defRPr/>
              </a:pPr>
              <a:endParaRPr lang="en-US" sz="1000" dirty="0">
                <a:solidFill>
                  <a:schemeClr val="bg2"/>
                </a:solidFill>
                <a:latin typeface="Verdana" pitchFamily="34" charset="0"/>
              </a:endParaRPr>
            </a:p>
            <a:p>
              <a:pPr>
                <a:defRPr/>
              </a:pPr>
              <a:r>
                <a:rPr lang="en-US" sz="1000" dirty="0">
                  <a:solidFill>
                    <a:schemeClr val="bg2"/>
                  </a:solidFill>
                  <a:latin typeface="Verdana" pitchFamily="34" charset="0"/>
                </a:rPr>
                <a:t>Edit Header and footer: </a:t>
              </a:r>
              <a:r>
                <a:rPr lang="en-US" sz="1000" dirty="0">
                  <a:solidFill>
                    <a:schemeClr val="bg1"/>
                  </a:solidFill>
                  <a:latin typeface="Verdana" pitchFamily="34" charset="0"/>
                </a:rPr>
                <a:t>In the top left corner you find Slide no., Date and Header. Change settings in the menu: </a:t>
              </a:r>
            </a:p>
            <a:p>
              <a:pPr>
                <a:defRPr/>
              </a:pPr>
              <a:r>
                <a:rPr lang="en-US" sz="800" dirty="0">
                  <a:solidFill>
                    <a:schemeClr val="bg2"/>
                  </a:solidFill>
                  <a:latin typeface="Verdana" pitchFamily="34" charset="0"/>
                </a:rPr>
                <a:t>&gt;</a:t>
              </a:r>
              <a:r>
                <a:rPr lang="en-US" sz="800" dirty="0">
                  <a:solidFill>
                    <a:schemeClr val="accent2"/>
                  </a:solidFill>
                  <a:latin typeface="Verdana" pitchFamily="34" charset="0"/>
                </a:rPr>
                <a:t> </a:t>
              </a:r>
              <a:r>
                <a:rPr lang="en-US" sz="800" dirty="0">
                  <a:solidFill>
                    <a:schemeClr val="bg1"/>
                  </a:solidFill>
                  <a:latin typeface="Verdana" pitchFamily="34" charset="0"/>
                </a:rPr>
                <a:t>Insert</a:t>
              </a:r>
            </a:p>
            <a:p>
              <a:pPr>
                <a:defRPr/>
              </a:pPr>
              <a:r>
                <a:rPr lang="en-US" sz="800" dirty="0">
                  <a:solidFill>
                    <a:schemeClr val="bg2"/>
                  </a:solidFill>
                  <a:latin typeface="Verdana" pitchFamily="34" charset="0"/>
                </a:rPr>
                <a:t>&gt;</a:t>
              </a:r>
              <a:r>
                <a:rPr lang="en-US" sz="800" dirty="0">
                  <a:solidFill>
                    <a:schemeClr val="bg1"/>
                  </a:solidFill>
                  <a:latin typeface="Verdana" pitchFamily="34" charset="0"/>
                </a:rPr>
                <a:t> Header and Footer</a:t>
              </a:r>
              <a:endParaRPr lang="en-US" dirty="0">
                <a:latin typeface="Arial" pitchFamily="34" charset="0"/>
              </a:endParaRPr>
            </a:p>
            <a:p>
              <a:pPr fontAlgn="auto">
                <a:spcBef>
                  <a:spcPct val="20000"/>
                </a:spcBef>
                <a:spcAft>
                  <a:spcPct val="20000"/>
                </a:spcAft>
                <a:buFont typeface="Wingdings" pitchFamily="2" charset="2"/>
                <a:buNone/>
                <a:defRPr/>
              </a:pPr>
              <a:endParaRPr lang="en-US" sz="1000" dirty="0">
                <a:solidFill>
                  <a:schemeClr val="bg1"/>
                </a:solidFill>
                <a:latin typeface="+mn-lt"/>
                <a:cs typeface="Arial" charset="0"/>
              </a:endParaRPr>
            </a:p>
          </p:txBody>
        </p:sp>
        <p:sp>
          <p:nvSpPr>
            <p:cNvPr id="10" name="Text Box 9"/>
            <p:cNvSpPr txBox="1">
              <a:spLocks noChangeArrowheads="1"/>
            </p:cNvSpPr>
            <p:nvPr/>
          </p:nvSpPr>
          <p:spPr bwMode="auto">
            <a:xfrm>
              <a:off x="5882" y="4077"/>
              <a:ext cx="649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200" dirty="0">
                  <a:solidFill>
                    <a:schemeClr val="bg1"/>
                  </a:solidFill>
                  <a:latin typeface="+mn-lt"/>
                  <a:cs typeface="Arial" charset="0"/>
                </a:rPr>
                <a:t>guide</a:t>
              </a:r>
              <a:r>
                <a:rPr lang="en-US" sz="1200" dirty="0">
                  <a:latin typeface="+mn-lt"/>
                  <a:cs typeface="Arial" charset="0"/>
                </a:rPr>
                <a:t> </a:t>
              </a:r>
              <a:endParaRPr lang="en-US" sz="1200" dirty="0">
                <a:latin typeface="+mn-lt"/>
                <a:cs typeface="Arial" charset="0"/>
              </a:endParaRPr>
            </a:p>
          </p:txBody>
        </p:sp>
      </p:grpSp>
      <p:sp>
        <p:nvSpPr>
          <p:cNvPr id="11" name="Rectangle 122"/>
          <p:cNvSpPr>
            <a:spLocks noChangeArrowheads="1"/>
          </p:cNvSpPr>
          <p:nvPr/>
        </p:nvSpPr>
        <p:spPr bwMode="auto">
          <a:xfrm>
            <a:off x="-1652588" y="0"/>
            <a:ext cx="1652588" cy="6858000"/>
          </a:xfrm>
          <a:prstGeom prst="rect">
            <a:avLst/>
          </a:prstGeom>
          <a:gradFill rotWithShape="1">
            <a:gsLst>
              <a:gs pos="0">
                <a:schemeClr val="bg1">
                  <a:alpha val="0"/>
                </a:schemeClr>
              </a:gs>
              <a:gs pos="50000">
                <a:schemeClr val="bg1">
                  <a:alpha val="20000"/>
                </a:schemeClr>
              </a:gs>
              <a:gs pos="100000">
                <a:schemeClr val="bg1">
                  <a:alpha val="0"/>
                </a:schemeClr>
              </a:gs>
            </a:gsLst>
            <a:lin ang="0" scaled="1"/>
          </a:gradFill>
          <a:ln w="635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</a:endParaRPr>
          </a:p>
        </p:txBody>
      </p:sp>
      <p:sp>
        <p:nvSpPr>
          <p:cNvPr id="12" name="Freeform 4"/>
          <p:cNvSpPr>
            <a:spLocks noEditPoints="1"/>
          </p:cNvSpPr>
          <p:nvPr/>
        </p:nvSpPr>
        <p:spPr bwMode="auto">
          <a:xfrm>
            <a:off x="-3492500" y="-3519488"/>
            <a:ext cx="8932863" cy="8342313"/>
          </a:xfrm>
          <a:custGeom>
            <a:avLst/>
            <a:gdLst/>
            <a:ahLst/>
            <a:cxnLst>
              <a:cxn ang="0">
                <a:pos x="5983" y="1946"/>
              </a:cxn>
              <a:cxn ang="0">
                <a:pos x="6024" y="3538"/>
              </a:cxn>
              <a:cxn ang="0">
                <a:pos x="6001" y="3921"/>
              </a:cxn>
              <a:cxn ang="0">
                <a:pos x="5917" y="1895"/>
              </a:cxn>
              <a:cxn ang="0">
                <a:pos x="4250" y="2038"/>
              </a:cxn>
              <a:cxn ang="0">
                <a:pos x="5974" y="2237"/>
              </a:cxn>
              <a:cxn ang="0">
                <a:pos x="4909" y="4170"/>
              </a:cxn>
              <a:cxn ang="0">
                <a:pos x="4959" y="4153"/>
              </a:cxn>
              <a:cxn ang="0">
                <a:pos x="5952" y="3721"/>
              </a:cxn>
              <a:cxn ang="0">
                <a:pos x="5235" y="1662"/>
              </a:cxn>
              <a:cxn ang="0">
                <a:pos x="3541" y="2181"/>
              </a:cxn>
              <a:cxn ang="0">
                <a:pos x="4364" y="792"/>
              </a:cxn>
              <a:cxn ang="0">
                <a:pos x="4049" y="87"/>
              </a:cxn>
              <a:cxn ang="0">
                <a:pos x="4284" y="244"/>
              </a:cxn>
              <a:cxn ang="0">
                <a:pos x="1996" y="56"/>
              </a:cxn>
              <a:cxn ang="0">
                <a:pos x="1781" y="1084"/>
              </a:cxn>
              <a:cxn ang="0">
                <a:pos x="2835" y="2627"/>
              </a:cxn>
              <a:cxn ang="0">
                <a:pos x="2938" y="2529"/>
              </a:cxn>
              <a:cxn ang="0">
                <a:pos x="1950" y="1100"/>
              </a:cxn>
              <a:cxn ang="0">
                <a:pos x="2354" y="166"/>
              </a:cxn>
              <a:cxn ang="0">
                <a:pos x="3982" y="1353"/>
              </a:cxn>
              <a:cxn ang="0">
                <a:pos x="2975" y="2551"/>
              </a:cxn>
              <a:cxn ang="0">
                <a:pos x="2139" y="2266"/>
              </a:cxn>
              <a:cxn ang="0">
                <a:pos x="1941" y="2164"/>
              </a:cxn>
              <a:cxn ang="0">
                <a:pos x="128" y="1608"/>
              </a:cxn>
              <a:cxn ang="0">
                <a:pos x="676" y="1565"/>
              </a:cxn>
              <a:cxn ang="0">
                <a:pos x="2061" y="3371"/>
              </a:cxn>
              <a:cxn ang="0">
                <a:pos x="23" y="3537"/>
              </a:cxn>
              <a:cxn ang="0">
                <a:pos x="463" y="4132"/>
              </a:cxn>
              <a:cxn ang="0">
                <a:pos x="1081" y="4026"/>
              </a:cxn>
              <a:cxn ang="0">
                <a:pos x="1465" y="3871"/>
              </a:cxn>
              <a:cxn ang="0">
                <a:pos x="1149" y="4063"/>
              </a:cxn>
              <a:cxn ang="0">
                <a:pos x="2925" y="3165"/>
              </a:cxn>
              <a:cxn ang="0">
                <a:pos x="2343" y="3826"/>
              </a:cxn>
              <a:cxn ang="0">
                <a:pos x="1950" y="4454"/>
              </a:cxn>
              <a:cxn ang="0">
                <a:pos x="2334" y="5611"/>
              </a:cxn>
              <a:cxn ang="0">
                <a:pos x="2301" y="3956"/>
              </a:cxn>
              <a:cxn ang="0">
                <a:pos x="4205" y="5232"/>
              </a:cxn>
              <a:cxn ang="0">
                <a:pos x="3930" y="5610"/>
              </a:cxn>
              <a:cxn ang="0">
                <a:pos x="3992" y="5604"/>
              </a:cxn>
              <a:cxn ang="0">
                <a:pos x="4097" y="5568"/>
              </a:cxn>
              <a:cxn ang="0">
                <a:pos x="4261" y="5429"/>
              </a:cxn>
              <a:cxn ang="0">
                <a:pos x="3191" y="2992"/>
              </a:cxn>
              <a:cxn ang="0">
                <a:pos x="6037" y="3776"/>
              </a:cxn>
              <a:cxn ang="0">
                <a:pos x="5569" y="4170"/>
              </a:cxn>
              <a:cxn ang="0">
                <a:pos x="5898" y="2218"/>
              </a:cxn>
              <a:cxn ang="0">
                <a:pos x="5871" y="2323"/>
              </a:cxn>
              <a:cxn ang="0">
                <a:pos x="5845" y="2209"/>
              </a:cxn>
              <a:cxn ang="0">
                <a:pos x="5273" y="4168"/>
              </a:cxn>
              <a:cxn ang="0">
                <a:pos x="4405" y="2069"/>
              </a:cxn>
              <a:cxn ang="0">
                <a:pos x="4477" y="1976"/>
              </a:cxn>
              <a:cxn ang="0">
                <a:pos x="5013" y="1775"/>
              </a:cxn>
              <a:cxn ang="0">
                <a:pos x="4400" y="2045"/>
              </a:cxn>
              <a:cxn ang="0">
                <a:pos x="4209" y="363"/>
              </a:cxn>
              <a:cxn ang="0">
                <a:pos x="3698" y="100"/>
              </a:cxn>
              <a:cxn ang="0">
                <a:pos x="2966" y="3121"/>
              </a:cxn>
              <a:cxn ang="0">
                <a:pos x="2841" y="2891"/>
              </a:cxn>
              <a:cxn ang="0">
                <a:pos x="2841" y="2891"/>
              </a:cxn>
              <a:cxn ang="0">
                <a:pos x="3050" y="3108"/>
              </a:cxn>
              <a:cxn ang="0">
                <a:pos x="3209" y="2888"/>
              </a:cxn>
              <a:cxn ang="0">
                <a:pos x="3229" y="2932"/>
              </a:cxn>
              <a:cxn ang="0">
                <a:pos x="5628" y="4256"/>
              </a:cxn>
            </a:cxnLst>
            <a:rect l="0" t="0" r="r" b="b"/>
            <a:pathLst>
              <a:path w="6037" h="5642">
                <a:moveTo>
                  <a:pt x="6037" y="3504"/>
                </a:moveTo>
                <a:lnTo>
                  <a:pt x="6037" y="3504"/>
                </a:lnTo>
                <a:lnTo>
                  <a:pt x="6032" y="2217"/>
                </a:lnTo>
                <a:lnTo>
                  <a:pt x="6032" y="2212"/>
                </a:lnTo>
                <a:cubicBezTo>
                  <a:pt x="6034" y="2094"/>
                  <a:pt x="6007" y="2002"/>
                  <a:pt x="5983" y="1946"/>
                </a:cubicBezTo>
                <a:cubicBezTo>
                  <a:pt x="5917" y="1788"/>
                  <a:pt x="5791" y="1678"/>
                  <a:pt x="5611" y="1625"/>
                </a:cubicBezTo>
                <a:lnTo>
                  <a:pt x="5611" y="1626"/>
                </a:lnTo>
                <a:cubicBezTo>
                  <a:pt x="5993" y="1749"/>
                  <a:pt x="6029" y="2077"/>
                  <a:pt x="6026" y="2212"/>
                </a:cubicBezTo>
                <a:lnTo>
                  <a:pt x="6026" y="2217"/>
                </a:lnTo>
                <a:lnTo>
                  <a:pt x="6024" y="3538"/>
                </a:lnTo>
                <a:lnTo>
                  <a:pt x="6024" y="3538"/>
                </a:lnTo>
                <a:lnTo>
                  <a:pt x="6024" y="3721"/>
                </a:lnTo>
                <a:lnTo>
                  <a:pt x="6021" y="3793"/>
                </a:lnTo>
                <a:cubicBezTo>
                  <a:pt x="6019" y="3834"/>
                  <a:pt x="6015" y="3877"/>
                  <a:pt x="6003" y="3915"/>
                </a:cubicBezTo>
                <a:lnTo>
                  <a:pt x="6001" y="3921"/>
                </a:lnTo>
                <a:cubicBezTo>
                  <a:pt x="6016" y="3870"/>
                  <a:pt x="6018" y="3745"/>
                  <a:pt x="6017" y="3595"/>
                </a:cubicBezTo>
                <a:cubicBezTo>
                  <a:pt x="6017" y="3473"/>
                  <a:pt x="6015" y="3334"/>
                  <a:pt x="6012" y="3206"/>
                </a:cubicBezTo>
                <a:lnTo>
                  <a:pt x="6003" y="2238"/>
                </a:lnTo>
                <a:lnTo>
                  <a:pt x="6003" y="2238"/>
                </a:lnTo>
                <a:cubicBezTo>
                  <a:pt x="6005" y="2116"/>
                  <a:pt x="5981" y="2002"/>
                  <a:pt x="5917" y="1895"/>
                </a:cubicBezTo>
                <a:cubicBezTo>
                  <a:pt x="5849" y="1782"/>
                  <a:pt x="5732" y="1703"/>
                  <a:pt x="5621" y="1662"/>
                </a:cubicBezTo>
                <a:cubicBezTo>
                  <a:pt x="5393" y="1576"/>
                  <a:pt x="5152" y="1616"/>
                  <a:pt x="4940" y="1687"/>
                </a:cubicBezTo>
                <a:cubicBezTo>
                  <a:pt x="4725" y="1759"/>
                  <a:pt x="4526" y="1869"/>
                  <a:pt x="4333" y="1982"/>
                </a:cubicBezTo>
                <a:cubicBezTo>
                  <a:pt x="3949" y="2211"/>
                  <a:pt x="3601" y="2493"/>
                  <a:pt x="3276" y="2787"/>
                </a:cubicBezTo>
                <a:cubicBezTo>
                  <a:pt x="3581" y="2512"/>
                  <a:pt x="3902" y="2255"/>
                  <a:pt x="4250" y="2038"/>
                </a:cubicBezTo>
                <a:cubicBezTo>
                  <a:pt x="4424" y="1930"/>
                  <a:pt x="4604" y="1833"/>
                  <a:pt x="4793" y="1754"/>
                </a:cubicBezTo>
                <a:cubicBezTo>
                  <a:pt x="4982" y="1677"/>
                  <a:pt x="5184" y="1616"/>
                  <a:pt x="5396" y="1627"/>
                </a:cubicBezTo>
                <a:cubicBezTo>
                  <a:pt x="5501" y="1633"/>
                  <a:pt x="5607" y="1666"/>
                  <a:pt x="5703" y="1718"/>
                </a:cubicBezTo>
                <a:cubicBezTo>
                  <a:pt x="5799" y="1770"/>
                  <a:pt x="5877" y="1848"/>
                  <a:pt x="5924" y="1956"/>
                </a:cubicBezTo>
                <a:cubicBezTo>
                  <a:pt x="5961" y="2046"/>
                  <a:pt x="5974" y="2102"/>
                  <a:pt x="5974" y="2237"/>
                </a:cubicBezTo>
                <a:lnTo>
                  <a:pt x="5981" y="3721"/>
                </a:lnTo>
                <a:lnTo>
                  <a:pt x="5979" y="3779"/>
                </a:lnTo>
                <a:cubicBezTo>
                  <a:pt x="5977" y="3818"/>
                  <a:pt x="5975" y="3908"/>
                  <a:pt x="5919" y="3999"/>
                </a:cubicBezTo>
                <a:cubicBezTo>
                  <a:pt x="5829" y="4144"/>
                  <a:pt x="5698" y="4246"/>
                  <a:pt x="5496" y="4260"/>
                </a:cubicBezTo>
                <a:cubicBezTo>
                  <a:pt x="5293" y="4278"/>
                  <a:pt x="5095" y="4234"/>
                  <a:pt x="4909" y="4170"/>
                </a:cubicBezTo>
                <a:cubicBezTo>
                  <a:pt x="4533" y="4042"/>
                  <a:pt x="4205" y="3807"/>
                  <a:pt x="3910" y="3553"/>
                </a:cubicBezTo>
                <a:cubicBezTo>
                  <a:pt x="3678" y="3357"/>
                  <a:pt x="3454" y="3154"/>
                  <a:pt x="3241" y="2943"/>
                </a:cubicBezTo>
                <a:lnTo>
                  <a:pt x="3253" y="2931"/>
                </a:lnTo>
                <a:cubicBezTo>
                  <a:pt x="3580" y="3246"/>
                  <a:pt x="3929" y="3558"/>
                  <a:pt x="4311" y="3831"/>
                </a:cubicBezTo>
                <a:cubicBezTo>
                  <a:pt x="4512" y="3966"/>
                  <a:pt x="4728" y="4079"/>
                  <a:pt x="4959" y="4153"/>
                </a:cubicBezTo>
                <a:cubicBezTo>
                  <a:pt x="5074" y="4189"/>
                  <a:pt x="5191" y="4216"/>
                  <a:pt x="5313" y="4226"/>
                </a:cubicBezTo>
                <a:cubicBezTo>
                  <a:pt x="5434" y="4234"/>
                  <a:pt x="5560" y="4231"/>
                  <a:pt x="5676" y="4179"/>
                </a:cubicBezTo>
                <a:cubicBezTo>
                  <a:pt x="5801" y="4117"/>
                  <a:pt x="5895" y="4043"/>
                  <a:pt x="5930" y="3910"/>
                </a:cubicBezTo>
                <a:cubicBezTo>
                  <a:pt x="5938" y="3877"/>
                  <a:pt x="5946" y="3826"/>
                  <a:pt x="5949" y="3800"/>
                </a:cubicBezTo>
                <a:cubicBezTo>
                  <a:pt x="5951" y="3766"/>
                  <a:pt x="5952" y="3749"/>
                  <a:pt x="5952" y="3721"/>
                </a:cubicBezTo>
                <a:lnTo>
                  <a:pt x="5952" y="2190"/>
                </a:lnTo>
                <a:cubicBezTo>
                  <a:pt x="5952" y="2174"/>
                  <a:pt x="5950" y="2157"/>
                  <a:pt x="5949" y="2141"/>
                </a:cubicBezTo>
                <a:cubicBezTo>
                  <a:pt x="5943" y="2074"/>
                  <a:pt x="5925" y="2007"/>
                  <a:pt x="5895" y="1947"/>
                </a:cubicBezTo>
                <a:cubicBezTo>
                  <a:pt x="5834" y="1825"/>
                  <a:pt x="5721" y="1743"/>
                  <a:pt x="5604" y="1700"/>
                </a:cubicBezTo>
                <a:cubicBezTo>
                  <a:pt x="5485" y="1655"/>
                  <a:pt x="5357" y="1648"/>
                  <a:pt x="5235" y="1662"/>
                </a:cubicBezTo>
                <a:cubicBezTo>
                  <a:pt x="4988" y="1692"/>
                  <a:pt x="4759" y="1792"/>
                  <a:pt x="4543" y="1903"/>
                </a:cubicBezTo>
                <a:cubicBezTo>
                  <a:pt x="4326" y="2015"/>
                  <a:pt x="4121" y="2148"/>
                  <a:pt x="3926" y="2290"/>
                </a:cubicBezTo>
                <a:cubicBezTo>
                  <a:pt x="3677" y="2471"/>
                  <a:pt x="3463" y="2653"/>
                  <a:pt x="3242" y="2858"/>
                </a:cubicBezTo>
                <a:cubicBezTo>
                  <a:pt x="3183" y="2800"/>
                  <a:pt x="3123" y="2738"/>
                  <a:pt x="3066" y="2679"/>
                </a:cubicBezTo>
                <a:cubicBezTo>
                  <a:pt x="3235" y="2517"/>
                  <a:pt x="3381" y="2365"/>
                  <a:pt x="3541" y="2181"/>
                </a:cubicBezTo>
                <a:cubicBezTo>
                  <a:pt x="3685" y="2013"/>
                  <a:pt x="3832" y="1846"/>
                  <a:pt x="3962" y="1658"/>
                </a:cubicBezTo>
                <a:cubicBezTo>
                  <a:pt x="3988" y="1622"/>
                  <a:pt x="4008" y="1592"/>
                  <a:pt x="4033" y="1554"/>
                </a:cubicBezTo>
                <a:cubicBezTo>
                  <a:pt x="4033" y="1554"/>
                  <a:pt x="4073" y="1495"/>
                  <a:pt x="4136" y="1389"/>
                </a:cubicBezTo>
                <a:cubicBezTo>
                  <a:pt x="4157" y="1355"/>
                  <a:pt x="4230" y="1208"/>
                  <a:pt x="4265" y="1112"/>
                </a:cubicBezTo>
                <a:cubicBezTo>
                  <a:pt x="4306" y="1010"/>
                  <a:pt x="4345" y="903"/>
                  <a:pt x="4364" y="792"/>
                </a:cubicBezTo>
                <a:cubicBezTo>
                  <a:pt x="4341" y="892"/>
                  <a:pt x="4278" y="1039"/>
                  <a:pt x="4260" y="1080"/>
                </a:cubicBezTo>
                <a:cubicBezTo>
                  <a:pt x="4233" y="1154"/>
                  <a:pt x="4203" y="1218"/>
                  <a:pt x="4171" y="1279"/>
                </a:cubicBezTo>
                <a:lnTo>
                  <a:pt x="4169" y="1278"/>
                </a:lnTo>
                <a:cubicBezTo>
                  <a:pt x="4169" y="1278"/>
                  <a:pt x="4357" y="893"/>
                  <a:pt x="4352" y="601"/>
                </a:cubicBezTo>
                <a:cubicBezTo>
                  <a:pt x="4349" y="361"/>
                  <a:pt x="4257" y="173"/>
                  <a:pt x="4049" y="87"/>
                </a:cubicBezTo>
                <a:cubicBezTo>
                  <a:pt x="3957" y="49"/>
                  <a:pt x="3858" y="37"/>
                  <a:pt x="3761" y="31"/>
                </a:cubicBezTo>
                <a:lnTo>
                  <a:pt x="3761" y="29"/>
                </a:lnTo>
                <a:lnTo>
                  <a:pt x="3794" y="31"/>
                </a:lnTo>
                <a:cubicBezTo>
                  <a:pt x="3891" y="37"/>
                  <a:pt x="3990" y="50"/>
                  <a:pt x="4082" y="88"/>
                </a:cubicBezTo>
                <a:cubicBezTo>
                  <a:pt x="4166" y="123"/>
                  <a:pt x="4233" y="177"/>
                  <a:pt x="4284" y="244"/>
                </a:cubicBezTo>
                <a:cubicBezTo>
                  <a:pt x="4229" y="162"/>
                  <a:pt x="4152" y="96"/>
                  <a:pt x="4052" y="57"/>
                </a:cubicBezTo>
                <a:cubicBezTo>
                  <a:pt x="3953" y="18"/>
                  <a:pt x="3846" y="6"/>
                  <a:pt x="3743" y="2"/>
                </a:cubicBezTo>
                <a:lnTo>
                  <a:pt x="3460" y="1"/>
                </a:lnTo>
                <a:lnTo>
                  <a:pt x="2338" y="0"/>
                </a:lnTo>
                <a:cubicBezTo>
                  <a:pt x="2237" y="2"/>
                  <a:pt x="2091" y="14"/>
                  <a:pt x="1996" y="56"/>
                </a:cubicBezTo>
                <a:cubicBezTo>
                  <a:pt x="1939" y="80"/>
                  <a:pt x="1890" y="114"/>
                  <a:pt x="1848" y="155"/>
                </a:cubicBezTo>
                <a:lnTo>
                  <a:pt x="1833" y="170"/>
                </a:lnTo>
                <a:cubicBezTo>
                  <a:pt x="1732" y="277"/>
                  <a:pt x="1680" y="430"/>
                  <a:pt x="1678" y="587"/>
                </a:cubicBezTo>
                <a:cubicBezTo>
                  <a:pt x="1674" y="763"/>
                  <a:pt x="1721" y="929"/>
                  <a:pt x="1783" y="1084"/>
                </a:cubicBezTo>
                <a:lnTo>
                  <a:pt x="1781" y="1084"/>
                </a:lnTo>
                <a:cubicBezTo>
                  <a:pt x="1796" y="1122"/>
                  <a:pt x="1812" y="1160"/>
                  <a:pt x="1829" y="1198"/>
                </a:cubicBezTo>
                <a:cubicBezTo>
                  <a:pt x="1881" y="1311"/>
                  <a:pt x="1939" y="1420"/>
                  <a:pt x="2002" y="1526"/>
                </a:cubicBezTo>
                <a:lnTo>
                  <a:pt x="2001" y="1526"/>
                </a:lnTo>
                <a:cubicBezTo>
                  <a:pt x="2041" y="1596"/>
                  <a:pt x="2084" y="1664"/>
                  <a:pt x="2128" y="1731"/>
                </a:cubicBezTo>
                <a:cubicBezTo>
                  <a:pt x="2347" y="2062"/>
                  <a:pt x="2576" y="2345"/>
                  <a:pt x="2835" y="2627"/>
                </a:cubicBezTo>
                <a:cubicBezTo>
                  <a:pt x="2853" y="2611"/>
                  <a:pt x="2870" y="2594"/>
                  <a:pt x="2886" y="2579"/>
                </a:cubicBezTo>
                <a:cubicBezTo>
                  <a:pt x="2676" y="2349"/>
                  <a:pt x="2506" y="2136"/>
                  <a:pt x="2327" y="1884"/>
                </a:cubicBezTo>
                <a:lnTo>
                  <a:pt x="2331" y="1881"/>
                </a:lnTo>
                <a:cubicBezTo>
                  <a:pt x="2506" y="2120"/>
                  <a:pt x="2683" y="2338"/>
                  <a:pt x="2898" y="2568"/>
                </a:cubicBezTo>
                <a:cubicBezTo>
                  <a:pt x="2914" y="2552"/>
                  <a:pt x="2928" y="2539"/>
                  <a:pt x="2938" y="2529"/>
                </a:cubicBezTo>
                <a:cubicBezTo>
                  <a:pt x="2915" y="2504"/>
                  <a:pt x="2900" y="2487"/>
                  <a:pt x="2877" y="2463"/>
                </a:cubicBezTo>
                <a:cubicBezTo>
                  <a:pt x="2620" y="2179"/>
                  <a:pt x="2382" y="1875"/>
                  <a:pt x="2179" y="1546"/>
                </a:cubicBezTo>
                <a:lnTo>
                  <a:pt x="2179" y="1546"/>
                </a:lnTo>
                <a:cubicBezTo>
                  <a:pt x="2172" y="1535"/>
                  <a:pt x="2165" y="1524"/>
                  <a:pt x="2158" y="1512"/>
                </a:cubicBezTo>
                <a:cubicBezTo>
                  <a:pt x="2078" y="1379"/>
                  <a:pt x="2010" y="1243"/>
                  <a:pt x="1950" y="1100"/>
                </a:cubicBezTo>
                <a:lnTo>
                  <a:pt x="1904" y="974"/>
                </a:lnTo>
                <a:cubicBezTo>
                  <a:pt x="1841" y="790"/>
                  <a:pt x="1800" y="581"/>
                  <a:pt x="1869" y="416"/>
                </a:cubicBezTo>
                <a:cubicBezTo>
                  <a:pt x="1893" y="354"/>
                  <a:pt x="1926" y="307"/>
                  <a:pt x="1965" y="271"/>
                </a:cubicBezTo>
                <a:lnTo>
                  <a:pt x="1975" y="262"/>
                </a:lnTo>
                <a:cubicBezTo>
                  <a:pt x="2070" y="183"/>
                  <a:pt x="2203" y="165"/>
                  <a:pt x="2354" y="166"/>
                </a:cubicBezTo>
                <a:lnTo>
                  <a:pt x="3671" y="165"/>
                </a:lnTo>
                <a:cubicBezTo>
                  <a:pt x="3898" y="165"/>
                  <a:pt x="3958" y="197"/>
                  <a:pt x="4020" y="226"/>
                </a:cubicBezTo>
                <a:cubicBezTo>
                  <a:pt x="4101" y="264"/>
                  <a:pt x="4153" y="335"/>
                  <a:pt x="4188" y="420"/>
                </a:cubicBezTo>
                <a:cubicBezTo>
                  <a:pt x="4258" y="595"/>
                  <a:pt x="4203" y="848"/>
                  <a:pt x="4161" y="967"/>
                </a:cubicBezTo>
                <a:cubicBezTo>
                  <a:pt x="4106" y="1123"/>
                  <a:pt x="4073" y="1200"/>
                  <a:pt x="3982" y="1353"/>
                </a:cubicBezTo>
                <a:lnTo>
                  <a:pt x="3982" y="1353"/>
                </a:lnTo>
                <a:cubicBezTo>
                  <a:pt x="3954" y="1400"/>
                  <a:pt x="3920" y="1454"/>
                  <a:pt x="3878" y="1519"/>
                </a:cubicBezTo>
                <a:cubicBezTo>
                  <a:pt x="3817" y="1612"/>
                  <a:pt x="3694" y="1772"/>
                  <a:pt x="3587" y="1895"/>
                </a:cubicBezTo>
                <a:cubicBezTo>
                  <a:pt x="3439" y="2068"/>
                  <a:pt x="3286" y="2236"/>
                  <a:pt x="3127" y="2399"/>
                </a:cubicBezTo>
                <a:lnTo>
                  <a:pt x="2975" y="2551"/>
                </a:lnTo>
                <a:lnTo>
                  <a:pt x="2975" y="2552"/>
                </a:lnTo>
                <a:lnTo>
                  <a:pt x="2864" y="2663"/>
                </a:lnTo>
                <a:cubicBezTo>
                  <a:pt x="2864" y="2663"/>
                  <a:pt x="2781" y="2741"/>
                  <a:pt x="2738" y="2780"/>
                </a:cubicBezTo>
                <a:cubicBezTo>
                  <a:pt x="2738" y="2781"/>
                  <a:pt x="2737" y="2781"/>
                  <a:pt x="2737" y="2782"/>
                </a:cubicBezTo>
                <a:cubicBezTo>
                  <a:pt x="2555" y="2604"/>
                  <a:pt x="2345" y="2421"/>
                  <a:pt x="2139" y="2266"/>
                </a:cubicBezTo>
                <a:cubicBezTo>
                  <a:pt x="1974" y="2139"/>
                  <a:pt x="1638" y="1876"/>
                  <a:pt x="1467" y="1807"/>
                </a:cubicBezTo>
                <a:cubicBezTo>
                  <a:pt x="1681" y="1923"/>
                  <a:pt x="1879" y="2085"/>
                  <a:pt x="2063" y="2233"/>
                </a:cubicBezTo>
                <a:cubicBezTo>
                  <a:pt x="1855" y="2080"/>
                  <a:pt x="1643" y="1918"/>
                  <a:pt x="1410" y="1791"/>
                </a:cubicBezTo>
                <a:cubicBezTo>
                  <a:pt x="1177" y="1666"/>
                  <a:pt x="928" y="1571"/>
                  <a:pt x="677" y="1534"/>
                </a:cubicBezTo>
                <a:cubicBezTo>
                  <a:pt x="1150" y="1607"/>
                  <a:pt x="1578" y="1870"/>
                  <a:pt x="1941" y="2164"/>
                </a:cubicBezTo>
                <a:cubicBezTo>
                  <a:pt x="2195" y="2362"/>
                  <a:pt x="2459" y="2591"/>
                  <a:pt x="2693" y="2822"/>
                </a:cubicBezTo>
                <a:lnTo>
                  <a:pt x="2678" y="2836"/>
                </a:lnTo>
                <a:cubicBezTo>
                  <a:pt x="2375" y="2548"/>
                  <a:pt x="2025" y="2250"/>
                  <a:pt x="1673" y="1994"/>
                </a:cubicBezTo>
                <a:cubicBezTo>
                  <a:pt x="1434" y="1824"/>
                  <a:pt x="1171" y="1689"/>
                  <a:pt x="902" y="1610"/>
                </a:cubicBezTo>
                <a:cubicBezTo>
                  <a:pt x="638" y="1534"/>
                  <a:pt x="353" y="1505"/>
                  <a:pt x="128" y="1608"/>
                </a:cubicBezTo>
                <a:cubicBezTo>
                  <a:pt x="87" y="1627"/>
                  <a:pt x="50" y="1659"/>
                  <a:pt x="19" y="1692"/>
                </a:cubicBezTo>
                <a:lnTo>
                  <a:pt x="19" y="1696"/>
                </a:lnTo>
                <a:cubicBezTo>
                  <a:pt x="43" y="1671"/>
                  <a:pt x="70" y="1648"/>
                  <a:pt x="100" y="1630"/>
                </a:cubicBezTo>
                <a:cubicBezTo>
                  <a:pt x="153" y="1598"/>
                  <a:pt x="214" y="1578"/>
                  <a:pt x="278" y="1566"/>
                </a:cubicBezTo>
                <a:cubicBezTo>
                  <a:pt x="405" y="1542"/>
                  <a:pt x="541" y="1543"/>
                  <a:pt x="676" y="1565"/>
                </a:cubicBezTo>
                <a:cubicBezTo>
                  <a:pt x="947" y="1608"/>
                  <a:pt x="1200" y="1735"/>
                  <a:pt x="1447" y="1884"/>
                </a:cubicBezTo>
                <a:cubicBezTo>
                  <a:pt x="1888" y="2173"/>
                  <a:pt x="2283" y="2536"/>
                  <a:pt x="2635" y="2876"/>
                </a:cubicBezTo>
                <a:cubicBezTo>
                  <a:pt x="2586" y="2921"/>
                  <a:pt x="2538" y="2965"/>
                  <a:pt x="2489" y="3009"/>
                </a:cubicBezTo>
                <a:cubicBezTo>
                  <a:pt x="2345" y="3138"/>
                  <a:pt x="2202" y="3262"/>
                  <a:pt x="2058" y="3372"/>
                </a:cubicBezTo>
                <a:lnTo>
                  <a:pt x="2061" y="3371"/>
                </a:lnTo>
                <a:cubicBezTo>
                  <a:pt x="2056" y="3375"/>
                  <a:pt x="2051" y="3378"/>
                  <a:pt x="2047" y="3382"/>
                </a:cubicBezTo>
                <a:cubicBezTo>
                  <a:pt x="1886" y="3505"/>
                  <a:pt x="1686" y="3646"/>
                  <a:pt x="1467" y="3767"/>
                </a:cubicBezTo>
                <a:cubicBezTo>
                  <a:pt x="1248" y="3888"/>
                  <a:pt x="1010" y="4002"/>
                  <a:pt x="777" y="4044"/>
                </a:cubicBezTo>
                <a:cubicBezTo>
                  <a:pt x="548" y="4090"/>
                  <a:pt x="282" y="4031"/>
                  <a:pt x="163" y="3901"/>
                </a:cubicBezTo>
                <a:cubicBezTo>
                  <a:pt x="23" y="3746"/>
                  <a:pt x="22" y="3612"/>
                  <a:pt x="23" y="3537"/>
                </a:cubicBezTo>
                <a:cubicBezTo>
                  <a:pt x="0" y="3669"/>
                  <a:pt x="29" y="3825"/>
                  <a:pt x="117" y="3930"/>
                </a:cubicBezTo>
                <a:cubicBezTo>
                  <a:pt x="201" y="4035"/>
                  <a:pt x="338" y="4092"/>
                  <a:pt x="456" y="4117"/>
                </a:cubicBezTo>
                <a:lnTo>
                  <a:pt x="456" y="4118"/>
                </a:lnTo>
                <a:cubicBezTo>
                  <a:pt x="363" y="4106"/>
                  <a:pt x="254" y="4072"/>
                  <a:pt x="164" y="3999"/>
                </a:cubicBezTo>
                <a:cubicBezTo>
                  <a:pt x="247" y="4072"/>
                  <a:pt x="364" y="4119"/>
                  <a:pt x="463" y="4132"/>
                </a:cubicBezTo>
                <a:cubicBezTo>
                  <a:pt x="380" y="4122"/>
                  <a:pt x="299" y="4091"/>
                  <a:pt x="268" y="4080"/>
                </a:cubicBezTo>
                <a:cubicBezTo>
                  <a:pt x="386" y="4148"/>
                  <a:pt x="578" y="4157"/>
                  <a:pt x="679" y="4140"/>
                </a:cubicBezTo>
                <a:cubicBezTo>
                  <a:pt x="709" y="4137"/>
                  <a:pt x="793" y="4122"/>
                  <a:pt x="876" y="4097"/>
                </a:cubicBezTo>
                <a:cubicBezTo>
                  <a:pt x="948" y="4076"/>
                  <a:pt x="1038" y="4040"/>
                  <a:pt x="1080" y="4024"/>
                </a:cubicBezTo>
                <a:lnTo>
                  <a:pt x="1081" y="4026"/>
                </a:lnTo>
                <a:cubicBezTo>
                  <a:pt x="897" y="4120"/>
                  <a:pt x="633" y="4175"/>
                  <a:pt x="461" y="4152"/>
                </a:cubicBezTo>
                <a:cubicBezTo>
                  <a:pt x="533" y="4165"/>
                  <a:pt x="605" y="4165"/>
                  <a:pt x="675" y="4160"/>
                </a:cubicBezTo>
                <a:cubicBezTo>
                  <a:pt x="597" y="4176"/>
                  <a:pt x="450" y="4162"/>
                  <a:pt x="389" y="4149"/>
                </a:cubicBezTo>
                <a:cubicBezTo>
                  <a:pt x="561" y="4193"/>
                  <a:pt x="722" y="4169"/>
                  <a:pt x="897" y="4125"/>
                </a:cubicBezTo>
                <a:cubicBezTo>
                  <a:pt x="1037" y="4087"/>
                  <a:pt x="1412" y="3900"/>
                  <a:pt x="1465" y="3871"/>
                </a:cubicBezTo>
                <a:lnTo>
                  <a:pt x="1465" y="3871"/>
                </a:lnTo>
                <a:cubicBezTo>
                  <a:pt x="1304" y="3982"/>
                  <a:pt x="927" y="4135"/>
                  <a:pt x="809" y="4164"/>
                </a:cubicBezTo>
                <a:cubicBezTo>
                  <a:pt x="889" y="4150"/>
                  <a:pt x="971" y="4125"/>
                  <a:pt x="1048" y="4096"/>
                </a:cubicBezTo>
                <a:cubicBezTo>
                  <a:pt x="1040" y="4100"/>
                  <a:pt x="1034" y="4103"/>
                  <a:pt x="1032" y="4105"/>
                </a:cubicBezTo>
                <a:cubicBezTo>
                  <a:pt x="1067" y="4093"/>
                  <a:pt x="1114" y="4078"/>
                  <a:pt x="1149" y="4063"/>
                </a:cubicBezTo>
                <a:lnTo>
                  <a:pt x="1182" y="4051"/>
                </a:lnTo>
                <a:cubicBezTo>
                  <a:pt x="1354" y="3979"/>
                  <a:pt x="1521" y="3887"/>
                  <a:pt x="1673" y="3792"/>
                </a:cubicBezTo>
                <a:cubicBezTo>
                  <a:pt x="1994" y="3588"/>
                  <a:pt x="2261" y="3410"/>
                  <a:pt x="2543" y="3163"/>
                </a:cubicBezTo>
                <a:cubicBezTo>
                  <a:pt x="2611" y="3103"/>
                  <a:pt x="2678" y="3043"/>
                  <a:pt x="2745" y="2983"/>
                </a:cubicBezTo>
                <a:cubicBezTo>
                  <a:pt x="2803" y="3039"/>
                  <a:pt x="2863" y="3101"/>
                  <a:pt x="2925" y="3165"/>
                </a:cubicBezTo>
                <a:cubicBezTo>
                  <a:pt x="2903" y="3188"/>
                  <a:pt x="2881" y="3211"/>
                  <a:pt x="2859" y="3234"/>
                </a:cubicBezTo>
                <a:cubicBezTo>
                  <a:pt x="2697" y="3401"/>
                  <a:pt x="2543" y="3566"/>
                  <a:pt x="2397" y="3738"/>
                </a:cubicBezTo>
                <a:cubicBezTo>
                  <a:pt x="2251" y="3911"/>
                  <a:pt x="2108" y="4087"/>
                  <a:pt x="1993" y="4273"/>
                </a:cubicBezTo>
                <a:cubicBezTo>
                  <a:pt x="1850" y="4496"/>
                  <a:pt x="1734" y="4774"/>
                  <a:pt x="1698" y="4992"/>
                </a:cubicBezTo>
                <a:cubicBezTo>
                  <a:pt x="1780" y="4565"/>
                  <a:pt x="2044" y="4171"/>
                  <a:pt x="2343" y="3826"/>
                </a:cubicBezTo>
                <a:cubicBezTo>
                  <a:pt x="2571" y="3554"/>
                  <a:pt x="2770" y="3345"/>
                  <a:pt x="2939" y="3179"/>
                </a:cubicBezTo>
                <a:cubicBezTo>
                  <a:pt x="2945" y="3186"/>
                  <a:pt x="2951" y="3192"/>
                  <a:pt x="2958" y="3199"/>
                </a:cubicBezTo>
                <a:cubicBezTo>
                  <a:pt x="2917" y="3239"/>
                  <a:pt x="2888" y="3267"/>
                  <a:pt x="2888" y="3267"/>
                </a:cubicBezTo>
                <a:cubicBezTo>
                  <a:pt x="2684" y="3478"/>
                  <a:pt x="2482" y="3706"/>
                  <a:pt x="2288" y="3945"/>
                </a:cubicBezTo>
                <a:cubicBezTo>
                  <a:pt x="2150" y="4112"/>
                  <a:pt x="2037" y="4282"/>
                  <a:pt x="1950" y="4454"/>
                </a:cubicBezTo>
                <a:lnTo>
                  <a:pt x="1950" y="4454"/>
                </a:lnTo>
                <a:cubicBezTo>
                  <a:pt x="1907" y="4531"/>
                  <a:pt x="1752" y="4835"/>
                  <a:pt x="1752" y="5120"/>
                </a:cubicBezTo>
                <a:cubicBezTo>
                  <a:pt x="1752" y="5294"/>
                  <a:pt x="1803" y="5439"/>
                  <a:pt x="1900" y="5525"/>
                </a:cubicBezTo>
                <a:cubicBezTo>
                  <a:pt x="2001" y="5614"/>
                  <a:pt x="2147" y="5639"/>
                  <a:pt x="2335" y="5615"/>
                </a:cubicBezTo>
                <a:lnTo>
                  <a:pt x="2334" y="5611"/>
                </a:lnTo>
                <a:cubicBezTo>
                  <a:pt x="2151" y="5633"/>
                  <a:pt x="2008" y="5603"/>
                  <a:pt x="1911" y="5517"/>
                </a:cubicBezTo>
                <a:cubicBezTo>
                  <a:pt x="1818" y="5435"/>
                  <a:pt x="1768" y="5289"/>
                  <a:pt x="1767" y="5120"/>
                </a:cubicBezTo>
                <a:cubicBezTo>
                  <a:pt x="1767" y="4831"/>
                  <a:pt x="1923" y="4535"/>
                  <a:pt x="1963" y="4460"/>
                </a:cubicBezTo>
                <a:lnTo>
                  <a:pt x="1964" y="4458"/>
                </a:lnTo>
                <a:cubicBezTo>
                  <a:pt x="2051" y="4288"/>
                  <a:pt x="2163" y="4122"/>
                  <a:pt x="2301" y="3956"/>
                </a:cubicBezTo>
                <a:cubicBezTo>
                  <a:pt x="2495" y="3717"/>
                  <a:pt x="2696" y="3489"/>
                  <a:pt x="2900" y="3279"/>
                </a:cubicBezTo>
                <a:lnTo>
                  <a:pt x="2969" y="3211"/>
                </a:lnTo>
                <a:cubicBezTo>
                  <a:pt x="3257" y="3512"/>
                  <a:pt x="3574" y="3873"/>
                  <a:pt x="3792" y="4179"/>
                </a:cubicBezTo>
                <a:cubicBezTo>
                  <a:pt x="3865" y="4287"/>
                  <a:pt x="3929" y="4381"/>
                  <a:pt x="4001" y="4512"/>
                </a:cubicBezTo>
                <a:cubicBezTo>
                  <a:pt x="4128" y="4744"/>
                  <a:pt x="4259" y="4989"/>
                  <a:pt x="4205" y="5232"/>
                </a:cubicBezTo>
                <a:cubicBezTo>
                  <a:pt x="4184" y="5340"/>
                  <a:pt x="4104" y="5473"/>
                  <a:pt x="3986" y="5531"/>
                </a:cubicBezTo>
                <a:cubicBezTo>
                  <a:pt x="3871" y="5593"/>
                  <a:pt x="3746" y="5605"/>
                  <a:pt x="3704" y="5616"/>
                </a:cubicBezTo>
                <a:cubicBezTo>
                  <a:pt x="3775" y="5626"/>
                  <a:pt x="3892" y="5602"/>
                  <a:pt x="3964" y="5579"/>
                </a:cubicBezTo>
                <a:cubicBezTo>
                  <a:pt x="3938" y="5595"/>
                  <a:pt x="3871" y="5619"/>
                  <a:pt x="3840" y="5626"/>
                </a:cubicBezTo>
                <a:cubicBezTo>
                  <a:pt x="3869" y="5622"/>
                  <a:pt x="3900" y="5619"/>
                  <a:pt x="3930" y="5610"/>
                </a:cubicBezTo>
                <a:cubicBezTo>
                  <a:pt x="3953" y="5604"/>
                  <a:pt x="3974" y="5594"/>
                  <a:pt x="3987" y="5587"/>
                </a:cubicBezTo>
                <a:cubicBezTo>
                  <a:pt x="4036" y="5556"/>
                  <a:pt x="4127" y="5505"/>
                  <a:pt x="4211" y="5358"/>
                </a:cubicBezTo>
                <a:lnTo>
                  <a:pt x="4211" y="5358"/>
                </a:lnTo>
                <a:cubicBezTo>
                  <a:pt x="4148" y="5515"/>
                  <a:pt x="4008" y="5591"/>
                  <a:pt x="3934" y="5624"/>
                </a:cubicBezTo>
                <a:cubicBezTo>
                  <a:pt x="3954" y="5619"/>
                  <a:pt x="3973" y="5611"/>
                  <a:pt x="3992" y="5604"/>
                </a:cubicBezTo>
                <a:cubicBezTo>
                  <a:pt x="3971" y="5618"/>
                  <a:pt x="3925" y="5634"/>
                  <a:pt x="3913" y="5642"/>
                </a:cubicBezTo>
                <a:cubicBezTo>
                  <a:pt x="3963" y="5629"/>
                  <a:pt x="4006" y="5609"/>
                  <a:pt x="4053" y="5582"/>
                </a:cubicBezTo>
                <a:cubicBezTo>
                  <a:pt x="4091" y="5560"/>
                  <a:pt x="4123" y="5536"/>
                  <a:pt x="4151" y="5503"/>
                </a:cubicBezTo>
                <a:cubicBezTo>
                  <a:pt x="4119" y="5544"/>
                  <a:pt x="4063" y="5585"/>
                  <a:pt x="4035" y="5607"/>
                </a:cubicBezTo>
                <a:cubicBezTo>
                  <a:pt x="4057" y="5598"/>
                  <a:pt x="4078" y="5584"/>
                  <a:pt x="4097" y="5568"/>
                </a:cubicBezTo>
                <a:cubicBezTo>
                  <a:pt x="4095" y="5571"/>
                  <a:pt x="4094" y="5573"/>
                  <a:pt x="4094" y="5574"/>
                </a:cubicBezTo>
                <a:lnTo>
                  <a:pt x="4122" y="5555"/>
                </a:lnTo>
                <a:cubicBezTo>
                  <a:pt x="4188" y="5499"/>
                  <a:pt x="4313" y="5329"/>
                  <a:pt x="4300" y="5026"/>
                </a:cubicBezTo>
                <a:lnTo>
                  <a:pt x="4302" y="5025"/>
                </a:lnTo>
                <a:cubicBezTo>
                  <a:pt x="4302" y="5025"/>
                  <a:pt x="4346" y="5224"/>
                  <a:pt x="4261" y="5429"/>
                </a:cubicBezTo>
                <a:cubicBezTo>
                  <a:pt x="4335" y="5319"/>
                  <a:pt x="4350" y="5213"/>
                  <a:pt x="4345" y="5100"/>
                </a:cubicBezTo>
                <a:cubicBezTo>
                  <a:pt x="4338" y="4957"/>
                  <a:pt x="4296" y="4819"/>
                  <a:pt x="4239" y="4687"/>
                </a:cubicBezTo>
                <a:cubicBezTo>
                  <a:pt x="4130" y="4447"/>
                  <a:pt x="3996" y="4230"/>
                  <a:pt x="3833" y="4016"/>
                </a:cubicBezTo>
                <a:cubicBezTo>
                  <a:pt x="3613" y="3728"/>
                  <a:pt x="3327" y="3404"/>
                  <a:pt x="3061" y="3120"/>
                </a:cubicBezTo>
                <a:lnTo>
                  <a:pt x="3191" y="2992"/>
                </a:lnTo>
                <a:cubicBezTo>
                  <a:pt x="3432" y="3229"/>
                  <a:pt x="3693" y="3461"/>
                  <a:pt x="3965" y="3681"/>
                </a:cubicBezTo>
                <a:cubicBezTo>
                  <a:pt x="4357" y="4003"/>
                  <a:pt x="4825" y="4277"/>
                  <a:pt x="5334" y="4311"/>
                </a:cubicBezTo>
                <a:cubicBezTo>
                  <a:pt x="5427" y="4315"/>
                  <a:pt x="5534" y="4319"/>
                  <a:pt x="5653" y="4279"/>
                </a:cubicBezTo>
                <a:cubicBezTo>
                  <a:pt x="5852" y="4213"/>
                  <a:pt x="5932" y="4105"/>
                  <a:pt x="5986" y="4006"/>
                </a:cubicBezTo>
                <a:cubicBezTo>
                  <a:pt x="6029" y="3923"/>
                  <a:pt x="6034" y="3867"/>
                  <a:pt x="6037" y="3776"/>
                </a:cubicBezTo>
                <a:lnTo>
                  <a:pt x="6037" y="3776"/>
                </a:lnTo>
                <a:lnTo>
                  <a:pt x="6037" y="3714"/>
                </a:lnTo>
                <a:lnTo>
                  <a:pt x="6037" y="3504"/>
                </a:lnTo>
                <a:close/>
                <a:moveTo>
                  <a:pt x="5728" y="4105"/>
                </a:moveTo>
                <a:cubicBezTo>
                  <a:pt x="5682" y="4136"/>
                  <a:pt x="5638" y="4153"/>
                  <a:pt x="5569" y="4170"/>
                </a:cubicBezTo>
                <a:lnTo>
                  <a:pt x="5569" y="4167"/>
                </a:lnTo>
                <a:cubicBezTo>
                  <a:pt x="5627" y="4150"/>
                  <a:pt x="5681" y="4127"/>
                  <a:pt x="5726" y="4090"/>
                </a:cubicBezTo>
                <a:cubicBezTo>
                  <a:pt x="5755" y="4068"/>
                  <a:pt x="5793" y="4029"/>
                  <a:pt x="5828" y="3988"/>
                </a:cubicBezTo>
                <a:cubicBezTo>
                  <a:pt x="5800" y="4041"/>
                  <a:pt x="5762" y="4082"/>
                  <a:pt x="5728" y="4105"/>
                </a:cubicBezTo>
                <a:close/>
                <a:moveTo>
                  <a:pt x="5898" y="2218"/>
                </a:moveTo>
                <a:lnTo>
                  <a:pt x="5894" y="3696"/>
                </a:lnTo>
                <a:cubicBezTo>
                  <a:pt x="5894" y="3696"/>
                  <a:pt x="5894" y="3696"/>
                  <a:pt x="5894" y="3696"/>
                </a:cubicBezTo>
                <a:cubicBezTo>
                  <a:pt x="5893" y="3721"/>
                  <a:pt x="5890" y="3745"/>
                  <a:pt x="5885" y="3768"/>
                </a:cubicBezTo>
                <a:cubicBezTo>
                  <a:pt x="5886" y="3755"/>
                  <a:pt x="5887" y="3743"/>
                  <a:pt x="5887" y="3730"/>
                </a:cubicBezTo>
                <a:cubicBezTo>
                  <a:pt x="5887" y="3705"/>
                  <a:pt x="5875" y="2679"/>
                  <a:pt x="5871" y="2323"/>
                </a:cubicBezTo>
                <a:cubicBezTo>
                  <a:pt x="5871" y="2279"/>
                  <a:pt x="5871" y="2237"/>
                  <a:pt x="5870" y="2197"/>
                </a:cubicBezTo>
                <a:cubicBezTo>
                  <a:pt x="5870" y="2186"/>
                  <a:pt x="5870" y="2174"/>
                  <a:pt x="5868" y="2161"/>
                </a:cubicBezTo>
                <a:cubicBezTo>
                  <a:pt x="5863" y="2070"/>
                  <a:pt x="5850" y="1994"/>
                  <a:pt x="5817" y="1932"/>
                </a:cubicBezTo>
                <a:cubicBezTo>
                  <a:pt x="5873" y="2014"/>
                  <a:pt x="5899" y="2117"/>
                  <a:pt x="5898" y="2218"/>
                </a:cubicBezTo>
                <a:close/>
                <a:moveTo>
                  <a:pt x="5845" y="2209"/>
                </a:moveTo>
                <a:lnTo>
                  <a:pt x="5846" y="2209"/>
                </a:lnTo>
                <a:cubicBezTo>
                  <a:pt x="5846" y="2384"/>
                  <a:pt x="5843" y="3721"/>
                  <a:pt x="5843" y="3732"/>
                </a:cubicBezTo>
                <a:cubicBezTo>
                  <a:pt x="5843" y="3745"/>
                  <a:pt x="5843" y="3817"/>
                  <a:pt x="5821" y="3890"/>
                </a:cubicBezTo>
                <a:cubicBezTo>
                  <a:pt x="5797" y="3970"/>
                  <a:pt x="5696" y="4139"/>
                  <a:pt x="5504" y="4166"/>
                </a:cubicBezTo>
                <a:cubicBezTo>
                  <a:pt x="5436" y="4175"/>
                  <a:pt x="5375" y="4177"/>
                  <a:pt x="5273" y="4168"/>
                </a:cubicBezTo>
                <a:lnTo>
                  <a:pt x="5273" y="4169"/>
                </a:lnTo>
                <a:cubicBezTo>
                  <a:pt x="5203" y="4162"/>
                  <a:pt x="5133" y="4150"/>
                  <a:pt x="5064" y="4133"/>
                </a:cubicBezTo>
                <a:cubicBezTo>
                  <a:pt x="4614" y="4019"/>
                  <a:pt x="4230" y="3743"/>
                  <a:pt x="3888" y="3445"/>
                </a:cubicBezTo>
                <a:cubicBezTo>
                  <a:pt x="3680" y="3269"/>
                  <a:pt x="3479" y="3086"/>
                  <a:pt x="3289" y="2900"/>
                </a:cubicBezTo>
                <a:cubicBezTo>
                  <a:pt x="3675" y="2551"/>
                  <a:pt x="4034" y="2284"/>
                  <a:pt x="4405" y="2069"/>
                </a:cubicBezTo>
                <a:cubicBezTo>
                  <a:pt x="4599" y="1963"/>
                  <a:pt x="4802" y="1860"/>
                  <a:pt x="5013" y="1804"/>
                </a:cubicBezTo>
                <a:cubicBezTo>
                  <a:pt x="5317" y="1733"/>
                  <a:pt x="5542" y="1758"/>
                  <a:pt x="5693" y="1884"/>
                </a:cubicBezTo>
                <a:cubicBezTo>
                  <a:pt x="5830" y="1997"/>
                  <a:pt x="5845" y="2136"/>
                  <a:pt x="5845" y="2209"/>
                </a:cubicBezTo>
                <a:close/>
                <a:moveTo>
                  <a:pt x="3345" y="2806"/>
                </a:moveTo>
                <a:cubicBezTo>
                  <a:pt x="3689" y="2497"/>
                  <a:pt x="4062" y="2202"/>
                  <a:pt x="4477" y="1976"/>
                </a:cubicBezTo>
                <a:cubicBezTo>
                  <a:pt x="4684" y="1864"/>
                  <a:pt x="4902" y="1766"/>
                  <a:pt x="5135" y="1721"/>
                </a:cubicBezTo>
                <a:cubicBezTo>
                  <a:pt x="5323" y="1684"/>
                  <a:pt x="5541" y="1699"/>
                  <a:pt x="5703" y="1817"/>
                </a:cubicBezTo>
                <a:cubicBezTo>
                  <a:pt x="5422" y="1646"/>
                  <a:pt x="5021" y="1772"/>
                  <a:pt x="5021" y="1772"/>
                </a:cubicBezTo>
                <a:cubicBezTo>
                  <a:pt x="5025" y="1772"/>
                  <a:pt x="5029" y="1771"/>
                  <a:pt x="5033" y="1771"/>
                </a:cubicBezTo>
                <a:cubicBezTo>
                  <a:pt x="5026" y="1772"/>
                  <a:pt x="5020" y="1774"/>
                  <a:pt x="5013" y="1775"/>
                </a:cubicBezTo>
                <a:lnTo>
                  <a:pt x="5013" y="1775"/>
                </a:lnTo>
                <a:cubicBezTo>
                  <a:pt x="5012" y="1775"/>
                  <a:pt x="5011" y="1776"/>
                  <a:pt x="5010" y="1776"/>
                </a:cubicBezTo>
                <a:cubicBezTo>
                  <a:pt x="5010" y="1776"/>
                  <a:pt x="5010" y="1776"/>
                  <a:pt x="5009" y="1776"/>
                </a:cubicBezTo>
                <a:lnTo>
                  <a:pt x="5009" y="1776"/>
                </a:lnTo>
                <a:cubicBezTo>
                  <a:pt x="4797" y="1833"/>
                  <a:pt x="4594" y="1938"/>
                  <a:pt x="4400" y="2045"/>
                </a:cubicBezTo>
                <a:lnTo>
                  <a:pt x="4399" y="2045"/>
                </a:lnTo>
                <a:cubicBezTo>
                  <a:pt x="4026" y="2261"/>
                  <a:pt x="3659" y="2538"/>
                  <a:pt x="3278" y="2890"/>
                </a:cubicBezTo>
                <a:cubicBezTo>
                  <a:pt x="3274" y="2885"/>
                  <a:pt x="3269" y="2881"/>
                  <a:pt x="3265" y="2877"/>
                </a:cubicBezTo>
                <a:cubicBezTo>
                  <a:pt x="3293" y="2852"/>
                  <a:pt x="3318" y="2830"/>
                  <a:pt x="3345" y="2806"/>
                </a:cubicBezTo>
                <a:close/>
                <a:moveTo>
                  <a:pt x="4209" y="363"/>
                </a:moveTo>
                <a:cubicBezTo>
                  <a:pt x="4172" y="279"/>
                  <a:pt x="4103" y="210"/>
                  <a:pt x="4035" y="177"/>
                </a:cubicBezTo>
                <a:cubicBezTo>
                  <a:pt x="3982" y="151"/>
                  <a:pt x="3866" y="105"/>
                  <a:pt x="3679" y="110"/>
                </a:cubicBezTo>
                <a:cubicBezTo>
                  <a:pt x="3584" y="109"/>
                  <a:pt x="3504" y="106"/>
                  <a:pt x="3504" y="106"/>
                </a:cubicBezTo>
                <a:lnTo>
                  <a:pt x="3504" y="105"/>
                </a:lnTo>
                <a:lnTo>
                  <a:pt x="3698" y="100"/>
                </a:lnTo>
                <a:cubicBezTo>
                  <a:pt x="3895" y="96"/>
                  <a:pt x="3981" y="128"/>
                  <a:pt x="4034" y="154"/>
                </a:cubicBezTo>
                <a:cubicBezTo>
                  <a:pt x="4102" y="187"/>
                  <a:pt x="4163" y="244"/>
                  <a:pt x="4200" y="328"/>
                </a:cubicBezTo>
                <a:cubicBezTo>
                  <a:pt x="4212" y="353"/>
                  <a:pt x="4221" y="381"/>
                  <a:pt x="4228" y="410"/>
                </a:cubicBezTo>
                <a:cubicBezTo>
                  <a:pt x="4222" y="394"/>
                  <a:pt x="4216" y="378"/>
                  <a:pt x="4209" y="363"/>
                </a:cubicBezTo>
                <a:close/>
                <a:moveTo>
                  <a:pt x="2966" y="3121"/>
                </a:moveTo>
                <a:cubicBezTo>
                  <a:pt x="2909" y="3062"/>
                  <a:pt x="2849" y="3002"/>
                  <a:pt x="2786" y="2941"/>
                </a:cubicBezTo>
                <a:cubicBezTo>
                  <a:pt x="2790" y="2937"/>
                  <a:pt x="2794" y="2934"/>
                  <a:pt x="2798" y="2930"/>
                </a:cubicBezTo>
                <a:cubicBezTo>
                  <a:pt x="2859" y="2992"/>
                  <a:pt x="2917" y="3055"/>
                  <a:pt x="2972" y="3116"/>
                </a:cubicBezTo>
                <a:lnTo>
                  <a:pt x="2966" y="3121"/>
                </a:lnTo>
                <a:close/>
                <a:moveTo>
                  <a:pt x="2841" y="2891"/>
                </a:moveTo>
                <a:cubicBezTo>
                  <a:pt x="2882" y="2853"/>
                  <a:pt x="2922" y="2816"/>
                  <a:pt x="2962" y="2778"/>
                </a:cubicBezTo>
                <a:cubicBezTo>
                  <a:pt x="2965" y="2775"/>
                  <a:pt x="2968" y="2773"/>
                  <a:pt x="2971" y="2770"/>
                </a:cubicBezTo>
                <a:lnTo>
                  <a:pt x="3145" y="2948"/>
                </a:lnTo>
                <a:cubicBezTo>
                  <a:pt x="3102" y="2989"/>
                  <a:pt x="3059" y="3031"/>
                  <a:pt x="3017" y="3073"/>
                </a:cubicBezTo>
                <a:cubicBezTo>
                  <a:pt x="2957" y="3010"/>
                  <a:pt x="2898" y="2949"/>
                  <a:pt x="2841" y="2891"/>
                </a:cubicBezTo>
                <a:close/>
                <a:moveTo>
                  <a:pt x="3050" y="3108"/>
                </a:moveTo>
                <a:cubicBezTo>
                  <a:pt x="3043" y="3101"/>
                  <a:pt x="3037" y="3095"/>
                  <a:pt x="3031" y="3089"/>
                </a:cubicBezTo>
                <a:cubicBezTo>
                  <a:pt x="3078" y="3044"/>
                  <a:pt x="3121" y="3002"/>
                  <a:pt x="3162" y="2964"/>
                </a:cubicBezTo>
                <a:cubicBezTo>
                  <a:pt x="3168" y="2969"/>
                  <a:pt x="3173" y="2975"/>
                  <a:pt x="3179" y="2981"/>
                </a:cubicBezTo>
                <a:cubicBezTo>
                  <a:pt x="3142" y="3017"/>
                  <a:pt x="3095" y="3063"/>
                  <a:pt x="3050" y="3108"/>
                </a:cubicBezTo>
                <a:close/>
                <a:moveTo>
                  <a:pt x="3197" y="2900"/>
                </a:moveTo>
                <a:cubicBezTo>
                  <a:pt x="3138" y="2840"/>
                  <a:pt x="3080" y="2781"/>
                  <a:pt x="3023" y="2721"/>
                </a:cubicBezTo>
                <a:cubicBezTo>
                  <a:pt x="3026" y="2717"/>
                  <a:pt x="3030" y="2714"/>
                  <a:pt x="3033" y="2711"/>
                </a:cubicBezTo>
                <a:cubicBezTo>
                  <a:pt x="3090" y="2770"/>
                  <a:pt x="3148" y="2828"/>
                  <a:pt x="3207" y="2886"/>
                </a:cubicBezTo>
                <a:lnTo>
                  <a:pt x="3209" y="2888"/>
                </a:lnTo>
                <a:lnTo>
                  <a:pt x="3197" y="2900"/>
                </a:lnTo>
                <a:close/>
                <a:moveTo>
                  <a:pt x="3216" y="2919"/>
                </a:moveTo>
                <a:lnTo>
                  <a:pt x="3229" y="2908"/>
                </a:lnTo>
                <a:cubicBezTo>
                  <a:pt x="3233" y="2912"/>
                  <a:pt x="3237" y="2916"/>
                  <a:pt x="3241" y="2920"/>
                </a:cubicBezTo>
                <a:cubicBezTo>
                  <a:pt x="3238" y="2923"/>
                  <a:pt x="3234" y="2927"/>
                  <a:pt x="3229" y="2932"/>
                </a:cubicBezTo>
                <a:cubicBezTo>
                  <a:pt x="3225" y="2928"/>
                  <a:pt x="3221" y="2923"/>
                  <a:pt x="3216" y="2919"/>
                </a:cubicBezTo>
                <a:close/>
                <a:moveTo>
                  <a:pt x="5926" y="4065"/>
                </a:moveTo>
                <a:cubicBezTo>
                  <a:pt x="5891" y="4112"/>
                  <a:pt x="5850" y="4151"/>
                  <a:pt x="5795" y="4188"/>
                </a:cubicBezTo>
                <a:cubicBezTo>
                  <a:pt x="5749" y="4219"/>
                  <a:pt x="5692" y="4242"/>
                  <a:pt x="5629" y="4259"/>
                </a:cubicBezTo>
                <a:lnTo>
                  <a:pt x="5628" y="4256"/>
                </a:lnTo>
                <a:cubicBezTo>
                  <a:pt x="5675" y="4239"/>
                  <a:pt x="5709" y="4225"/>
                  <a:pt x="5743" y="4204"/>
                </a:cubicBezTo>
                <a:cubicBezTo>
                  <a:pt x="5742" y="4204"/>
                  <a:pt x="5747" y="4201"/>
                  <a:pt x="5747" y="4202"/>
                </a:cubicBezTo>
                <a:cubicBezTo>
                  <a:pt x="5747" y="4202"/>
                  <a:pt x="5921" y="4111"/>
                  <a:pt x="5987" y="3960"/>
                </a:cubicBezTo>
                <a:cubicBezTo>
                  <a:pt x="5973" y="3994"/>
                  <a:pt x="5954" y="4028"/>
                  <a:pt x="5926" y="4065"/>
                </a:cubicBezTo>
                <a:close/>
              </a:path>
            </a:pathLst>
          </a:custGeom>
          <a:solidFill>
            <a:schemeClr val="accent3"/>
          </a:solidFill>
          <a:ln w="0">
            <a:noFill/>
            <a:prstDash val="solid"/>
            <a:round/>
            <a:headEnd/>
            <a:tailEnd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</a:endParaRPr>
          </a:p>
        </p:txBody>
      </p:sp>
      <p:sp>
        <p:nvSpPr>
          <p:cNvPr id="2060" name="Rectangle 12"/>
          <p:cNvSpPr>
            <a:spLocks noGrp="1" noChangeArrowheads="1"/>
          </p:cNvSpPr>
          <p:nvPr>
            <p:ph type="ctrTitle"/>
          </p:nvPr>
        </p:nvSpPr>
        <p:spPr>
          <a:xfrm>
            <a:off x="685800" y="2155825"/>
            <a:ext cx="4872038" cy="1512888"/>
          </a:xfrm>
        </p:spPr>
        <p:txBody>
          <a:bodyPr/>
          <a:lstStyle>
            <a:lvl1pPr>
              <a:lnSpc>
                <a:spcPct val="95000"/>
              </a:lnSpc>
              <a:defRPr sz="2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061" name="Rectangle 1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865563"/>
            <a:ext cx="4872038" cy="9144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1600"/>
            </a:lvl1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13" name="Rectangle 10"/>
          <p:cNvSpPr>
            <a:spLocks noGrp="1" noChangeArrowheads="1"/>
          </p:cNvSpPr>
          <p:nvPr>
            <p:ph type="dt" sz="half" idx="10"/>
          </p:nvPr>
        </p:nvSpPr>
        <p:spPr>
          <a:xfrm>
            <a:off x="6442075" y="4819650"/>
            <a:ext cx="1652588" cy="620713"/>
          </a:xfrm>
        </p:spPr>
        <p:txBody>
          <a:bodyPr anchor="t"/>
          <a:lstStyle>
            <a:lvl1pPr algn="r">
              <a:defRPr sz="1600" smtClean="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D73B0B97-D8C6-44D1-8456-41A84AE35085}" type="datetime1">
              <a:rPr lang="en-US"/>
              <a:pPr>
                <a:defRPr/>
              </a:pPr>
              <a:t>6/25/2010</a:t>
            </a:fld>
            <a:endParaRPr lang="en-US" dirty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5.55556E-7 -1.96532E-6 L 1.20174 -1.96532E-6 " pathEditMode="relative" rAng="0" ptsTypes="AA">
                                      <p:cBhvr>
                                        <p:cTn id="6" dur="1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01" y="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63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5.55556E-7 -1.96532E-6 L 1.20174 -1.96532E-6 " pathEditMode="relative" rAng="0" ptsTypes="AA">
                                      <p:cBhvr>
                                        <p:cTn id="8" dur="1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01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1" grpId="0" animBg="1"/>
    </p:bld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3"/>
          <p:cNvSpPr>
            <a:spLocks/>
          </p:cNvSpPr>
          <p:nvPr/>
        </p:nvSpPr>
        <p:spPr bwMode="auto">
          <a:xfrm flipH="1">
            <a:off x="-14288" y="625475"/>
            <a:ext cx="7451726" cy="6246813"/>
          </a:xfrm>
          <a:custGeom>
            <a:avLst/>
            <a:gdLst/>
            <a:ahLst/>
            <a:cxnLst>
              <a:cxn ang="0">
                <a:pos x="1" y="699"/>
              </a:cxn>
              <a:cxn ang="0">
                <a:pos x="0" y="3341"/>
              </a:cxn>
              <a:cxn ang="0">
                <a:pos x="1794" y="3653"/>
              </a:cxn>
              <a:cxn ang="0">
                <a:pos x="4514" y="3655"/>
              </a:cxn>
              <a:cxn ang="0">
                <a:pos x="4512" y="0"/>
              </a:cxn>
              <a:cxn ang="0">
                <a:pos x="1" y="699"/>
              </a:cxn>
            </a:cxnLst>
            <a:rect l="0" t="0" r="r" b="b"/>
            <a:pathLst>
              <a:path w="4514" h="3655">
                <a:moveTo>
                  <a:pt x="1" y="699"/>
                </a:moveTo>
                <a:lnTo>
                  <a:pt x="0" y="3341"/>
                </a:lnTo>
                <a:lnTo>
                  <a:pt x="1794" y="3653"/>
                </a:lnTo>
                <a:lnTo>
                  <a:pt x="4514" y="3655"/>
                </a:lnTo>
                <a:lnTo>
                  <a:pt x="4512" y="0"/>
                </a:lnTo>
                <a:lnTo>
                  <a:pt x="1" y="699"/>
                </a:lnTo>
                <a:close/>
              </a:path>
            </a:pathLst>
          </a:custGeom>
          <a:noFill/>
          <a:ln w="9525" cap="rnd">
            <a:solidFill>
              <a:schemeClr val="tx2"/>
            </a:solidFill>
            <a:prstDash val="solid"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</a:endParaRPr>
          </a:p>
        </p:txBody>
      </p:sp>
      <p:grpSp>
        <p:nvGrpSpPr>
          <p:cNvPr id="11" name="Group 21"/>
          <p:cNvGrpSpPr>
            <a:grpSpLocks/>
          </p:cNvGrpSpPr>
          <p:nvPr userDrawn="1"/>
        </p:nvGrpSpPr>
        <p:grpSpPr bwMode="auto">
          <a:xfrm>
            <a:off x="9255125" y="0"/>
            <a:ext cx="1924050" cy="6870700"/>
            <a:chOff x="9255125" y="0"/>
            <a:chExt cx="1924050" cy="6870700"/>
          </a:xfrm>
        </p:grpSpPr>
        <p:grpSp>
          <p:nvGrpSpPr>
            <p:cNvPr id="19" name="Group 7"/>
            <p:cNvGrpSpPr>
              <a:grpSpLocks/>
            </p:cNvGrpSpPr>
            <p:nvPr/>
          </p:nvGrpSpPr>
          <p:grpSpPr bwMode="auto">
            <a:xfrm>
              <a:off x="9255125" y="0"/>
              <a:ext cx="1924050" cy="6870700"/>
              <a:chOff x="5830" y="0"/>
              <a:chExt cx="1212" cy="4328"/>
            </a:xfrm>
          </p:grpSpPr>
          <p:sp>
            <p:nvSpPr>
              <p:cNvPr id="21" name="Rectangle 8"/>
              <p:cNvSpPr>
                <a:spLocks noChangeArrowheads="1"/>
              </p:cNvSpPr>
              <p:nvPr/>
            </p:nvSpPr>
            <p:spPr bwMode="auto">
              <a:xfrm>
                <a:off x="5830" y="0"/>
                <a:ext cx="1212" cy="4328"/>
              </a:xfrm>
              <a:prstGeom prst="rect">
                <a:avLst/>
              </a:prstGeom>
              <a:solidFill>
                <a:schemeClr val="tx1"/>
              </a:solidFill>
              <a:ln w="3175">
                <a:noFill/>
                <a:miter lim="800000"/>
                <a:headEnd/>
                <a:tailEnd/>
              </a:ln>
              <a:effectLst>
                <a:outerShdw blurRad="127000" dist="63500" dir="5400000" algn="t" rotWithShape="0">
                  <a:prstClr val="black">
                    <a:alpha val="30000"/>
                  </a:prstClr>
                </a:outerShdw>
              </a:effectLst>
            </p:spPr>
            <p:txBody>
              <a:bodyPr lIns="126000" tIns="118800" rIns="126000" bIns="118800"/>
              <a:lstStyle/>
              <a:p>
                <a:pPr fontAlgn="auto">
                  <a:spcBef>
                    <a:spcPct val="20000"/>
                  </a:spcBef>
                  <a:spcAft>
                    <a:spcPct val="20000"/>
                  </a:spcAft>
                  <a:buFont typeface="Wingdings" pitchFamily="2" charset="2"/>
                  <a:buNone/>
                  <a:defRPr/>
                </a:pPr>
                <a:r>
                  <a:rPr lang="en-US" sz="1200" cap="all" dirty="0">
                    <a:solidFill>
                      <a:schemeClr val="bg1"/>
                    </a:solidFill>
                    <a:latin typeface="+mn-lt"/>
                    <a:cs typeface="Arial" charset="0"/>
                  </a:rPr>
                  <a:t>Agenda slide</a:t>
                </a:r>
              </a:p>
              <a:p>
                <a:pPr fontAlgn="auto">
                  <a:spcBef>
                    <a:spcPct val="20000"/>
                  </a:spcBef>
                  <a:spcAft>
                    <a:spcPct val="20000"/>
                  </a:spcAft>
                  <a:buFont typeface="Wingdings" pitchFamily="2" charset="2"/>
                  <a:buNone/>
                  <a:defRPr/>
                </a:pPr>
                <a:r>
                  <a:rPr lang="en-US" sz="1000" dirty="0">
                    <a:solidFill>
                      <a:schemeClr val="bg2"/>
                    </a:solidFill>
                    <a:latin typeface="+mn-lt"/>
                    <a:cs typeface="Arial" charset="0"/>
                  </a:rPr>
                  <a:t>Use: </a:t>
                </a:r>
                <a:r>
                  <a:rPr lang="en-US" sz="1000" dirty="0">
                    <a:solidFill>
                      <a:schemeClr val="bg1"/>
                    </a:solidFill>
                    <a:latin typeface="+mn-lt"/>
                    <a:cs typeface="Arial" charset="0"/>
                  </a:rPr>
                  <a:t>Help the audience to a better understanding of the presentation progression by visualizing the agenda when changing topic.</a:t>
                </a:r>
              </a:p>
              <a:p>
                <a:pPr fontAlgn="auto">
                  <a:spcBef>
                    <a:spcPct val="20000"/>
                  </a:spcBef>
                  <a:spcAft>
                    <a:spcPct val="20000"/>
                  </a:spcAft>
                  <a:buFont typeface="Wingdings" pitchFamily="2" charset="2"/>
                  <a:buNone/>
                  <a:defRPr/>
                </a:pPr>
                <a:endParaRPr lang="en-US" sz="1000" dirty="0">
                  <a:solidFill>
                    <a:schemeClr val="bg1"/>
                  </a:solidFill>
                  <a:latin typeface="+mn-lt"/>
                  <a:cs typeface="Arial" charset="0"/>
                </a:endParaRPr>
              </a:p>
              <a:p>
                <a:pPr fontAlgn="auto">
                  <a:spcBef>
                    <a:spcPct val="20000"/>
                  </a:spcBef>
                  <a:spcAft>
                    <a:spcPct val="20000"/>
                  </a:spcAft>
                  <a:buFont typeface="Wingdings" pitchFamily="2" charset="2"/>
                  <a:buNone/>
                  <a:defRPr/>
                </a:pPr>
                <a:r>
                  <a:rPr lang="en-US" sz="1200" dirty="0">
                    <a:solidFill>
                      <a:schemeClr val="bg1"/>
                    </a:solidFill>
                    <a:latin typeface="+mn-lt"/>
                    <a:cs typeface="Arial" charset="0"/>
                  </a:rPr>
                  <a:t>NOVOZYMES COLORS</a:t>
                </a:r>
              </a:p>
              <a:p>
                <a:pPr fontAlgn="auto">
                  <a:spcBef>
                    <a:spcPct val="20000"/>
                  </a:spcBef>
                  <a:spcAft>
                    <a:spcPct val="20000"/>
                  </a:spcAft>
                  <a:buFont typeface="Wingdings" pitchFamily="2" charset="2"/>
                  <a:buNone/>
                  <a:defRPr/>
                </a:pPr>
                <a:r>
                  <a:rPr lang="en-US" sz="1200" dirty="0">
                    <a:solidFill>
                      <a:schemeClr val="bg2"/>
                    </a:solidFill>
                    <a:latin typeface="+mn-lt"/>
                    <a:cs typeface="Arial" charset="0"/>
                  </a:rPr>
                  <a:t>Find: </a:t>
                </a:r>
                <a:r>
                  <a:rPr lang="en-US" sz="1200" dirty="0">
                    <a:solidFill>
                      <a:schemeClr val="bg1"/>
                    </a:solidFill>
                    <a:latin typeface="+mn-lt"/>
                    <a:cs typeface="Arial" charset="0"/>
                  </a:rPr>
                  <a:t>The Novozymes CVI compliant colors under Custom Colors. </a:t>
                </a:r>
              </a:p>
              <a:p>
                <a:pPr fontAlgn="auto">
                  <a:spcBef>
                    <a:spcPct val="20000"/>
                  </a:spcBef>
                  <a:spcAft>
                    <a:spcPct val="20000"/>
                  </a:spcAft>
                  <a:buFont typeface="Wingdings" pitchFamily="2" charset="2"/>
                  <a:buNone/>
                  <a:defRPr/>
                </a:pPr>
                <a:endParaRPr lang="en-US" sz="1200" dirty="0">
                  <a:solidFill>
                    <a:schemeClr val="bg1"/>
                  </a:solidFill>
                  <a:latin typeface="+mn-lt"/>
                  <a:cs typeface="Arial" charset="0"/>
                </a:endParaRPr>
              </a:p>
              <a:p>
                <a:pPr fontAlgn="auto">
                  <a:spcBef>
                    <a:spcPct val="20000"/>
                  </a:spcBef>
                  <a:spcAft>
                    <a:spcPct val="20000"/>
                  </a:spcAft>
                  <a:buFont typeface="Wingdings" pitchFamily="2" charset="2"/>
                  <a:buNone/>
                  <a:defRPr/>
                </a:pPr>
                <a:endParaRPr lang="en-US" sz="1000" dirty="0">
                  <a:solidFill>
                    <a:schemeClr val="bg1"/>
                  </a:solidFill>
                  <a:latin typeface="+mn-lt"/>
                  <a:cs typeface="Arial" charset="0"/>
                </a:endParaRPr>
              </a:p>
            </p:txBody>
          </p:sp>
          <p:sp>
            <p:nvSpPr>
              <p:cNvPr id="22" name="Text Box 9"/>
              <p:cNvSpPr txBox="1">
                <a:spLocks noChangeArrowheads="1"/>
              </p:cNvSpPr>
              <p:nvPr/>
            </p:nvSpPr>
            <p:spPr bwMode="auto">
              <a:xfrm>
                <a:off x="5882" y="4077"/>
                <a:ext cx="649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200" dirty="0">
                    <a:solidFill>
                      <a:schemeClr val="bg1"/>
                    </a:solidFill>
                    <a:latin typeface="+mn-lt"/>
                    <a:cs typeface="Arial" charset="0"/>
                  </a:rPr>
                  <a:t>guide</a:t>
                </a:r>
                <a:r>
                  <a:rPr lang="en-US" sz="1200" dirty="0">
                    <a:latin typeface="+mn-lt"/>
                    <a:cs typeface="Arial" charset="0"/>
                  </a:rPr>
                  <a:t> </a:t>
                </a:r>
                <a:endParaRPr lang="en-US" sz="1200" dirty="0">
                  <a:latin typeface="+mn-lt"/>
                  <a:cs typeface="Arial" charset="0"/>
                </a:endParaRPr>
              </a:p>
            </p:txBody>
          </p:sp>
        </p:grpSp>
        <p:pic>
          <p:nvPicPr>
            <p:cNvPr id="20" name="Picture 2"/>
            <p:cNvPicPr>
              <a:picLocks noChangeAspect="1" noChangeArrowheads="1"/>
            </p:cNvPicPr>
            <p:nvPr userDrawn="1"/>
          </p:nvPicPr>
          <p:blipFill>
            <a:blip r:embed="rId2" cstate="print"/>
            <a:srcRect l="56282" t="6808" r="34718" b="62543"/>
            <a:stretch>
              <a:fillRect/>
            </a:stretch>
          </p:blipFill>
          <p:spPr bwMode="auto">
            <a:xfrm>
              <a:off x="9376752" y="2713259"/>
              <a:ext cx="1136198" cy="24179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699001" y="1943735"/>
            <a:ext cx="5884680" cy="456566"/>
          </a:xfrm>
        </p:spPr>
        <p:txBody>
          <a:bodyPr anchor="ctr"/>
          <a:lstStyle>
            <a:lvl1pPr>
              <a:buNone/>
              <a:defRPr baseline="0"/>
            </a:lvl1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13" name="Text Placeholder 11"/>
          <p:cNvSpPr>
            <a:spLocks noGrp="1"/>
          </p:cNvSpPr>
          <p:nvPr>
            <p:ph type="body" sz="quarter" idx="14"/>
          </p:nvPr>
        </p:nvSpPr>
        <p:spPr>
          <a:xfrm>
            <a:off x="699001" y="2585085"/>
            <a:ext cx="5884680" cy="456566"/>
          </a:xfrm>
        </p:spPr>
        <p:txBody>
          <a:bodyPr anchor="ctr"/>
          <a:lstStyle>
            <a:lvl1pPr>
              <a:buNone/>
              <a:defRPr baseline="0"/>
            </a:lvl1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14" name="Text Placeholder 11"/>
          <p:cNvSpPr>
            <a:spLocks noGrp="1"/>
          </p:cNvSpPr>
          <p:nvPr>
            <p:ph type="body" sz="quarter" idx="15"/>
          </p:nvPr>
        </p:nvSpPr>
        <p:spPr>
          <a:xfrm>
            <a:off x="699001" y="3226435"/>
            <a:ext cx="5884680" cy="456566"/>
          </a:xfrm>
        </p:spPr>
        <p:txBody>
          <a:bodyPr anchor="ctr"/>
          <a:lstStyle>
            <a:lvl1pPr>
              <a:buNone/>
              <a:defRPr baseline="0"/>
            </a:lvl1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15" name="Text Placeholder 11"/>
          <p:cNvSpPr>
            <a:spLocks noGrp="1"/>
          </p:cNvSpPr>
          <p:nvPr>
            <p:ph type="body" sz="quarter" idx="16"/>
          </p:nvPr>
        </p:nvSpPr>
        <p:spPr>
          <a:xfrm>
            <a:off x="699001" y="3867785"/>
            <a:ext cx="5884680" cy="456566"/>
          </a:xfrm>
        </p:spPr>
        <p:txBody>
          <a:bodyPr anchor="ctr"/>
          <a:lstStyle>
            <a:lvl1pPr>
              <a:buNone/>
              <a:defRPr baseline="0"/>
            </a:lvl1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16" name="Text Placeholder 11"/>
          <p:cNvSpPr>
            <a:spLocks noGrp="1"/>
          </p:cNvSpPr>
          <p:nvPr>
            <p:ph type="body" sz="quarter" idx="17"/>
          </p:nvPr>
        </p:nvSpPr>
        <p:spPr>
          <a:xfrm>
            <a:off x="699001" y="4509135"/>
            <a:ext cx="5884680" cy="456566"/>
          </a:xfrm>
        </p:spPr>
        <p:txBody>
          <a:bodyPr anchor="ctr"/>
          <a:lstStyle>
            <a:lvl1pPr>
              <a:buNone/>
              <a:defRPr baseline="0"/>
            </a:lvl1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17" name="Text Placeholder 11"/>
          <p:cNvSpPr>
            <a:spLocks noGrp="1"/>
          </p:cNvSpPr>
          <p:nvPr>
            <p:ph type="body" sz="quarter" idx="18"/>
          </p:nvPr>
        </p:nvSpPr>
        <p:spPr>
          <a:xfrm>
            <a:off x="699001" y="5150485"/>
            <a:ext cx="5884680" cy="456566"/>
          </a:xfrm>
        </p:spPr>
        <p:txBody>
          <a:bodyPr anchor="ctr"/>
          <a:lstStyle>
            <a:lvl1pPr>
              <a:buNone/>
              <a:defRPr baseline="0"/>
            </a:lvl1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18" name="Text Placeholder 11"/>
          <p:cNvSpPr>
            <a:spLocks noGrp="1"/>
          </p:cNvSpPr>
          <p:nvPr>
            <p:ph type="body" sz="quarter" idx="19"/>
          </p:nvPr>
        </p:nvSpPr>
        <p:spPr>
          <a:xfrm>
            <a:off x="699001" y="5791835"/>
            <a:ext cx="5884680" cy="456566"/>
          </a:xfrm>
        </p:spPr>
        <p:txBody>
          <a:bodyPr anchor="ctr"/>
          <a:lstStyle>
            <a:lvl1pPr>
              <a:buNone/>
              <a:defRPr baseline="0"/>
            </a:lvl1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24" name="Text Placeholder 23"/>
          <p:cNvSpPr>
            <a:spLocks noGrp="1"/>
          </p:cNvSpPr>
          <p:nvPr>
            <p:ph type="body" sz="quarter" idx="23"/>
          </p:nvPr>
        </p:nvSpPr>
        <p:spPr bwMode="auto">
          <a:xfrm>
            <a:off x="7126288" y="1222602"/>
            <a:ext cx="2017712" cy="2032000"/>
          </a:xfrm>
          <a:custGeom>
            <a:avLst/>
            <a:gdLst>
              <a:gd name="connsiteX0" fmla="*/ 0 w 2017712"/>
              <a:gd name="connsiteY0" fmla="*/ 0 h 2032000"/>
              <a:gd name="connsiteX1" fmla="*/ 2017712 w 2017712"/>
              <a:gd name="connsiteY1" fmla="*/ 0 h 2032000"/>
              <a:gd name="connsiteX2" fmla="*/ 2017712 w 2017712"/>
              <a:gd name="connsiteY2" fmla="*/ 2032000 h 2032000"/>
              <a:gd name="connsiteX3" fmla="*/ 0 w 2017712"/>
              <a:gd name="connsiteY3" fmla="*/ 2032000 h 2032000"/>
              <a:gd name="connsiteX4" fmla="*/ 0 w 2017712"/>
              <a:gd name="connsiteY4" fmla="*/ 0 h 2032000"/>
              <a:gd name="connsiteX0" fmla="*/ 0 w 2017712"/>
              <a:gd name="connsiteY0" fmla="*/ 409575 h 2032000"/>
              <a:gd name="connsiteX1" fmla="*/ 2017712 w 2017712"/>
              <a:gd name="connsiteY1" fmla="*/ 0 h 2032000"/>
              <a:gd name="connsiteX2" fmla="*/ 2017712 w 2017712"/>
              <a:gd name="connsiteY2" fmla="*/ 2032000 h 2032000"/>
              <a:gd name="connsiteX3" fmla="*/ 0 w 2017712"/>
              <a:gd name="connsiteY3" fmla="*/ 2032000 h 2032000"/>
              <a:gd name="connsiteX4" fmla="*/ 0 w 2017712"/>
              <a:gd name="connsiteY4" fmla="*/ 409575 h 2032000"/>
              <a:gd name="connsiteX0" fmla="*/ 0 w 2017712"/>
              <a:gd name="connsiteY0" fmla="*/ 409575 h 2032000"/>
              <a:gd name="connsiteX1" fmla="*/ 2017712 w 2017712"/>
              <a:gd name="connsiteY1" fmla="*/ 0 h 2032000"/>
              <a:gd name="connsiteX2" fmla="*/ 2017712 w 2017712"/>
              <a:gd name="connsiteY2" fmla="*/ 2032000 h 2032000"/>
              <a:gd name="connsiteX3" fmla="*/ 0 w 2017712"/>
              <a:gd name="connsiteY3" fmla="*/ 1708150 h 2032000"/>
              <a:gd name="connsiteX4" fmla="*/ 0 w 2017712"/>
              <a:gd name="connsiteY4" fmla="*/ 409575 h 203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17712" h="2032000">
                <a:moveTo>
                  <a:pt x="0" y="409575"/>
                </a:moveTo>
                <a:lnTo>
                  <a:pt x="2017712" y="0"/>
                </a:lnTo>
                <a:lnTo>
                  <a:pt x="2017712" y="2032000"/>
                </a:lnTo>
                <a:lnTo>
                  <a:pt x="0" y="1708150"/>
                </a:lnTo>
                <a:lnTo>
                  <a:pt x="0" y="409575"/>
                </a:lnTo>
                <a:close/>
              </a:path>
            </a:pathLst>
          </a:custGeom>
          <a:solidFill>
            <a:srgbClr val="C3D940"/>
          </a:solidFill>
          <a:ln w="9525">
            <a:noFill/>
            <a:miter lim="800000"/>
            <a:headEnd/>
            <a:tailEnd/>
          </a:ln>
          <a:effectLst/>
        </p:spPr>
        <p:txBody>
          <a:bodyPr lIns="288000" tIns="468000" rIns="216000" bIns="468000"/>
          <a:lstStyle>
            <a:lvl1pPr marL="0" indent="0" algn="r">
              <a:buNone/>
              <a:defRPr sz="1400" cap="all" baseline="0"/>
            </a:lvl1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23" name="Footer Placeholder 2"/>
          <p:cNvSpPr>
            <a:spLocks noGrp="1"/>
          </p:cNvSpPr>
          <p:nvPr>
            <p:ph type="ftr" sz="quarter" idx="2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NOVOZYMES PRESENTATION</a:t>
            </a:r>
          </a:p>
        </p:txBody>
      </p:sp>
      <p:sp>
        <p:nvSpPr>
          <p:cNvPr id="25" name="Slide Number Placeholder 3"/>
          <p:cNvSpPr>
            <a:spLocks noGrp="1"/>
          </p:cNvSpPr>
          <p:nvPr>
            <p:ph type="sldNum" sz="quarter" idx="2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046790-099A-4617-BB51-0C50967BF6E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26" name="Date Placeholder 4"/>
          <p:cNvSpPr>
            <a:spLocks noGrp="1"/>
          </p:cNvSpPr>
          <p:nvPr>
            <p:ph type="dt" sz="half" idx="2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409EE6-F0E6-46DC-9858-8F0B4C042B4A}" type="datetime1">
              <a:rPr lang="en-US"/>
              <a:pPr>
                <a:defRPr/>
              </a:pPr>
              <a:t>6/25/2010</a:t>
            </a:fld>
            <a:endParaRPr lang="en-US" dirty="0"/>
          </a:p>
        </p:txBody>
      </p:sp>
    </p:spTree>
  </p:cSld>
  <p:clrMapOvr>
    <a:masterClrMapping/>
  </p:clrMapOvr>
  <p:transition spd="med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s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7"/>
          <p:cNvGrpSpPr>
            <a:grpSpLocks/>
          </p:cNvGrpSpPr>
          <p:nvPr/>
        </p:nvGrpSpPr>
        <p:grpSpPr bwMode="auto">
          <a:xfrm>
            <a:off x="9255125" y="0"/>
            <a:ext cx="1924050" cy="6870700"/>
            <a:chOff x="5830" y="0"/>
            <a:chExt cx="1212" cy="4328"/>
          </a:xfrm>
        </p:grpSpPr>
        <p:sp>
          <p:nvSpPr>
            <p:cNvPr id="5" name="Rectangle 8"/>
            <p:cNvSpPr>
              <a:spLocks noChangeArrowheads="1"/>
            </p:cNvSpPr>
            <p:nvPr/>
          </p:nvSpPr>
          <p:spPr bwMode="auto">
            <a:xfrm>
              <a:off x="5830" y="0"/>
              <a:ext cx="1212" cy="4328"/>
            </a:xfrm>
            <a:prstGeom prst="rect">
              <a:avLst/>
            </a:prstGeom>
            <a:solidFill>
              <a:schemeClr val="tx1"/>
            </a:solidFill>
            <a:ln w="3175">
              <a:noFill/>
              <a:miter lim="800000"/>
              <a:headEnd/>
              <a:tailEnd/>
            </a:ln>
            <a:effectLst>
              <a:outerShdw blurRad="127000" dist="63500" dir="5400000" algn="t" rotWithShape="0">
                <a:prstClr val="black">
                  <a:alpha val="30000"/>
                </a:prstClr>
              </a:outerShdw>
            </a:effectLst>
          </p:spPr>
          <p:txBody>
            <a:bodyPr lIns="126000" tIns="118800" rIns="126000" bIns="118800"/>
            <a:lstStyle/>
            <a:p>
              <a:pPr fontAlgn="auto">
                <a:spcBef>
                  <a:spcPct val="20000"/>
                </a:spcBef>
                <a:spcAft>
                  <a:spcPct val="20000"/>
                </a:spcAft>
                <a:buFont typeface="Wingdings" pitchFamily="2" charset="2"/>
                <a:buNone/>
                <a:defRPr/>
              </a:pPr>
              <a:r>
                <a:rPr lang="en-US" sz="1200" cap="all" dirty="0">
                  <a:solidFill>
                    <a:schemeClr val="bg1"/>
                  </a:solidFill>
                  <a:latin typeface="+mn-lt"/>
                  <a:cs typeface="Arial" charset="0"/>
                </a:rPr>
                <a:t>Basic  layout</a:t>
              </a:r>
            </a:p>
            <a:p>
              <a:pPr>
                <a:defRPr/>
              </a:pPr>
              <a:r>
                <a:rPr lang="en-US" sz="1000" dirty="0">
                  <a:solidFill>
                    <a:schemeClr val="bg2"/>
                  </a:solidFill>
                  <a:latin typeface="Verdana" pitchFamily="34" charset="0"/>
                </a:rPr>
                <a:t>Use: </a:t>
              </a:r>
              <a:r>
                <a:rPr lang="en-US" sz="1000" dirty="0">
                  <a:solidFill>
                    <a:schemeClr val="bg1"/>
                  </a:solidFill>
                  <a:latin typeface="Verdana" pitchFamily="34" charset="0"/>
                </a:rPr>
                <a:t>This is the basic slide with </a:t>
              </a:r>
              <a:r>
                <a:rPr lang="en-US" sz="1000" i="1" dirty="0">
                  <a:solidFill>
                    <a:schemeClr val="bg1"/>
                  </a:solidFill>
                  <a:latin typeface="Verdana" pitchFamily="34" charset="0"/>
                </a:rPr>
                <a:t>no</a:t>
              </a:r>
              <a:r>
                <a:rPr lang="en-US" sz="1000" dirty="0">
                  <a:solidFill>
                    <a:schemeClr val="bg1"/>
                  </a:solidFill>
                  <a:latin typeface="Verdana" pitchFamily="34" charset="0"/>
                </a:rPr>
                <a:t> extra Novozymes graphics added.</a:t>
              </a:r>
            </a:p>
            <a:p>
              <a:pPr>
                <a:defRPr/>
              </a:pPr>
              <a:endParaRPr lang="en-US" sz="1000" dirty="0">
                <a:solidFill>
                  <a:schemeClr val="bg1"/>
                </a:solidFill>
                <a:latin typeface="Verdana" pitchFamily="34" charset="0"/>
              </a:endParaRPr>
            </a:p>
            <a:p>
              <a:pPr>
                <a:defRPr/>
              </a:pPr>
              <a:r>
                <a:rPr lang="en-US" sz="1000" dirty="0">
                  <a:solidFill>
                    <a:schemeClr val="bg2"/>
                  </a:solidFill>
                  <a:latin typeface="Verdana" pitchFamily="34" charset="0"/>
                </a:rPr>
                <a:t>Edit Layout: </a:t>
              </a:r>
              <a:r>
                <a:rPr lang="en-US" sz="1000" dirty="0">
                  <a:solidFill>
                    <a:schemeClr val="bg1"/>
                  </a:solidFill>
                  <a:latin typeface="Verdana" pitchFamily="34" charset="0"/>
                </a:rPr>
                <a:t>Click Layout in the top menu Home. And choose between +30 different layouts.</a:t>
              </a:r>
            </a:p>
            <a:p>
              <a:pPr>
                <a:defRPr/>
              </a:pPr>
              <a:endParaRPr lang="en-US" sz="1000" dirty="0">
                <a:solidFill>
                  <a:schemeClr val="bg1"/>
                </a:solidFill>
                <a:latin typeface="Verdana" pitchFamily="34" charset="0"/>
              </a:endParaRPr>
            </a:p>
            <a:p>
              <a:pPr>
                <a:defRPr/>
              </a:pPr>
              <a:r>
                <a:rPr lang="en-US" sz="1000" dirty="0">
                  <a:solidFill>
                    <a:schemeClr val="bg2"/>
                  </a:solidFill>
                  <a:latin typeface="Verdana" pitchFamily="34" charset="0"/>
                </a:rPr>
                <a:t>Edit Header and footer: </a:t>
              </a:r>
              <a:r>
                <a:rPr lang="en-US" sz="1000" dirty="0">
                  <a:solidFill>
                    <a:schemeClr val="bg1"/>
                  </a:solidFill>
                  <a:latin typeface="Verdana" pitchFamily="34" charset="0"/>
                </a:rPr>
                <a:t>In the top left corner you find Slide no., Date and Header. Change settings in the menu: </a:t>
              </a:r>
            </a:p>
            <a:p>
              <a:pPr>
                <a:defRPr/>
              </a:pPr>
              <a:r>
                <a:rPr lang="en-US" sz="800" dirty="0">
                  <a:solidFill>
                    <a:schemeClr val="bg2"/>
                  </a:solidFill>
                  <a:latin typeface="Verdana" pitchFamily="34" charset="0"/>
                </a:rPr>
                <a:t>&gt;</a:t>
              </a:r>
              <a:r>
                <a:rPr lang="en-US" sz="800" dirty="0">
                  <a:solidFill>
                    <a:schemeClr val="accent2"/>
                  </a:solidFill>
                  <a:latin typeface="Verdana" pitchFamily="34" charset="0"/>
                </a:rPr>
                <a:t> </a:t>
              </a:r>
              <a:r>
                <a:rPr lang="en-US" sz="800" dirty="0">
                  <a:solidFill>
                    <a:schemeClr val="bg1"/>
                  </a:solidFill>
                  <a:latin typeface="Verdana" pitchFamily="34" charset="0"/>
                </a:rPr>
                <a:t>Insert</a:t>
              </a:r>
            </a:p>
            <a:p>
              <a:pPr>
                <a:defRPr/>
              </a:pPr>
              <a:r>
                <a:rPr lang="en-US" sz="800" dirty="0">
                  <a:solidFill>
                    <a:schemeClr val="bg2"/>
                  </a:solidFill>
                  <a:latin typeface="Verdana" pitchFamily="34" charset="0"/>
                </a:rPr>
                <a:t>&gt;</a:t>
              </a:r>
              <a:r>
                <a:rPr lang="en-US" sz="800" dirty="0">
                  <a:solidFill>
                    <a:schemeClr val="bg1"/>
                  </a:solidFill>
                  <a:latin typeface="Verdana" pitchFamily="34" charset="0"/>
                </a:rPr>
                <a:t> Header and Footer</a:t>
              </a:r>
            </a:p>
            <a:p>
              <a:pPr>
                <a:defRPr/>
              </a:pPr>
              <a:endParaRPr lang="en-US" sz="800" dirty="0">
                <a:solidFill>
                  <a:schemeClr val="bg1"/>
                </a:solidFill>
                <a:latin typeface="Verdana" pitchFamily="34" charset="0"/>
              </a:endParaRPr>
            </a:p>
            <a:p>
              <a:pPr>
                <a:defRPr/>
              </a:pPr>
              <a:endParaRPr lang="en-US" dirty="0">
                <a:latin typeface="Arial" pitchFamily="34" charset="0"/>
              </a:endParaRPr>
            </a:p>
          </p:txBody>
        </p:sp>
        <p:sp>
          <p:nvSpPr>
            <p:cNvPr id="6" name="Text Box 9"/>
            <p:cNvSpPr txBox="1">
              <a:spLocks noChangeArrowheads="1"/>
            </p:cNvSpPr>
            <p:nvPr/>
          </p:nvSpPr>
          <p:spPr bwMode="auto">
            <a:xfrm>
              <a:off x="5882" y="4077"/>
              <a:ext cx="649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200" dirty="0">
                  <a:solidFill>
                    <a:schemeClr val="bg1"/>
                  </a:solidFill>
                  <a:latin typeface="+mn-lt"/>
                  <a:cs typeface="Arial" charset="0"/>
                </a:rPr>
                <a:t>guide</a:t>
              </a:r>
              <a:r>
                <a:rPr lang="en-US" sz="1200" dirty="0">
                  <a:latin typeface="+mn-lt"/>
                  <a:cs typeface="Arial" charset="0"/>
                </a:rPr>
                <a:t> </a:t>
              </a:r>
              <a:endParaRPr lang="en-US" sz="1200" dirty="0">
                <a:latin typeface="+mn-lt"/>
                <a:cs typeface="Arial" charset="0"/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2327" y="1550988"/>
            <a:ext cx="8580437" cy="503713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r>
              <a:rPr lang="en-US"/>
              <a:t>NOVOZYMES PRESENTATION</a:t>
            </a:r>
            <a:endParaRPr lang="en-US"/>
          </a:p>
        </p:txBody>
      </p:sp>
      <p:sp>
        <p:nvSpPr>
          <p:cNvPr id="8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755E0CB6-256D-478D-A0E5-C864333E3CB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9" name="Date Placeholder 5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FD85362F-B02A-4443-98BD-8262C78E0A50}" type="datetime1">
              <a:rPr lang="en-US"/>
              <a:pPr>
                <a:defRPr/>
              </a:pPr>
              <a:t>6/25/2010</a:t>
            </a:fld>
            <a:endParaRPr lang="en-US" dirty="0"/>
          </a:p>
        </p:txBody>
      </p:sp>
    </p:spTree>
  </p:cSld>
  <p:clrMapOvr>
    <a:masterClrMapping/>
  </p:clrMapOvr>
  <p:transition spd="med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asic small floral 1 (animated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21"/>
          <p:cNvSpPr>
            <a:spLocks/>
          </p:cNvSpPr>
          <p:nvPr/>
        </p:nvSpPr>
        <p:spPr bwMode="auto">
          <a:xfrm rot="3431569">
            <a:off x="7046913" y="5529263"/>
            <a:ext cx="487362" cy="442912"/>
          </a:xfrm>
          <a:custGeom>
            <a:avLst/>
            <a:gdLst/>
            <a:ahLst/>
            <a:cxnLst>
              <a:cxn ang="0">
                <a:pos x="360" y="450"/>
              </a:cxn>
              <a:cxn ang="0">
                <a:pos x="443" y="386"/>
              </a:cxn>
              <a:cxn ang="0">
                <a:pos x="562" y="340"/>
              </a:cxn>
              <a:cxn ang="0">
                <a:pos x="727" y="337"/>
              </a:cxn>
              <a:cxn ang="0">
                <a:pos x="939" y="504"/>
              </a:cxn>
              <a:cxn ang="0">
                <a:pos x="990" y="682"/>
              </a:cxn>
              <a:cxn ang="0">
                <a:pos x="992" y="793"/>
              </a:cxn>
              <a:cxn ang="0">
                <a:pos x="1111" y="808"/>
              </a:cxn>
              <a:cxn ang="0">
                <a:pos x="1145" y="723"/>
              </a:cxn>
              <a:cxn ang="0">
                <a:pos x="1053" y="524"/>
              </a:cxn>
              <a:cxn ang="0">
                <a:pos x="1061" y="343"/>
              </a:cxn>
              <a:cxn ang="0">
                <a:pos x="1410" y="28"/>
              </a:cxn>
              <a:cxn ang="0">
                <a:pos x="1956" y="76"/>
              </a:cxn>
              <a:cxn ang="0">
                <a:pos x="2178" y="199"/>
              </a:cxn>
              <a:cxn ang="0">
                <a:pos x="2043" y="495"/>
              </a:cxn>
              <a:cxn ang="0">
                <a:pos x="1670" y="665"/>
              </a:cxn>
              <a:cxn ang="0">
                <a:pos x="1447" y="719"/>
              </a:cxn>
              <a:cxn ang="0">
                <a:pos x="1278" y="752"/>
              </a:cxn>
              <a:cxn ang="0">
                <a:pos x="1276" y="888"/>
              </a:cxn>
              <a:cxn ang="0">
                <a:pos x="1512" y="840"/>
              </a:cxn>
              <a:cxn ang="0">
                <a:pos x="1897" y="744"/>
              </a:cxn>
              <a:cxn ang="0">
                <a:pos x="2263" y="759"/>
              </a:cxn>
              <a:cxn ang="0">
                <a:pos x="2568" y="918"/>
              </a:cxn>
              <a:cxn ang="0">
                <a:pos x="2655" y="1179"/>
              </a:cxn>
              <a:cxn ang="0">
                <a:pos x="2523" y="1510"/>
              </a:cxn>
              <a:cxn ang="0">
                <a:pos x="2340" y="1838"/>
              </a:cxn>
              <a:cxn ang="0">
                <a:pos x="1951" y="1898"/>
              </a:cxn>
              <a:cxn ang="0">
                <a:pos x="1738" y="1800"/>
              </a:cxn>
              <a:cxn ang="0">
                <a:pos x="1466" y="1531"/>
              </a:cxn>
              <a:cxn ang="0">
                <a:pos x="1317" y="1200"/>
              </a:cxn>
              <a:cxn ang="0">
                <a:pos x="1264" y="1007"/>
              </a:cxn>
              <a:cxn ang="0">
                <a:pos x="1156" y="1000"/>
              </a:cxn>
              <a:cxn ang="0">
                <a:pos x="1097" y="1100"/>
              </a:cxn>
              <a:cxn ang="0">
                <a:pos x="1205" y="1288"/>
              </a:cxn>
              <a:cxn ang="0">
                <a:pos x="1277" y="1572"/>
              </a:cxn>
              <a:cxn ang="0">
                <a:pos x="1272" y="1880"/>
              </a:cxn>
              <a:cxn ang="0">
                <a:pos x="1117" y="2249"/>
              </a:cxn>
              <a:cxn ang="0">
                <a:pos x="820" y="2375"/>
              </a:cxn>
              <a:cxn ang="0">
                <a:pos x="495" y="2211"/>
              </a:cxn>
              <a:cxn ang="0">
                <a:pos x="200" y="2051"/>
              </a:cxn>
              <a:cxn ang="0">
                <a:pos x="169" y="1772"/>
              </a:cxn>
              <a:cxn ang="0">
                <a:pos x="267" y="1527"/>
              </a:cxn>
              <a:cxn ang="0">
                <a:pos x="402" y="1374"/>
              </a:cxn>
              <a:cxn ang="0">
                <a:pos x="509" y="1293"/>
              </a:cxn>
              <a:cxn ang="0">
                <a:pos x="727" y="1160"/>
              </a:cxn>
              <a:cxn ang="0">
                <a:pos x="915" y="1107"/>
              </a:cxn>
              <a:cxn ang="0">
                <a:pos x="1013" y="1028"/>
              </a:cxn>
              <a:cxn ang="0">
                <a:pos x="974" y="926"/>
              </a:cxn>
              <a:cxn ang="0">
                <a:pos x="600" y="1109"/>
              </a:cxn>
              <a:cxn ang="0">
                <a:pos x="166" y="1183"/>
              </a:cxn>
              <a:cxn ang="0">
                <a:pos x="25" y="1113"/>
              </a:cxn>
              <a:cxn ang="0">
                <a:pos x="39" y="916"/>
              </a:cxn>
              <a:cxn ang="0">
                <a:pos x="106" y="802"/>
              </a:cxn>
              <a:cxn ang="0">
                <a:pos x="183" y="705"/>
              </a:cxn>
              <a:cxn ang="0">
                <a:pos x="307" y="525"/>
              </a:cxn>
              <a:cxn ang="0">
                <a:pos x="356" y="455"/>
              </a:cxn>
              <a:cxn ang="0">
                <a:pos x="360" y="450"/>
              </a:cxn>
            </a:cxnLst>
            <a:rect l="0" t="0" r="r" b="b"/>
            <a:pathLst>
              <a:path w="2659" h="2397">
                <a:moveTo>
                  <a:pt x="360" y="450"/>
                </a:moveTo>
                <a:cubicBezTo>
                  <a:pt x="395" y="419"/>
                  <a:pt x="421" y="401"/>
                  <a:pt x="443" y="386"/>
                </a:cubicBezTo>
                <a:cubicBezTo>
                  <a:pt x="490" y="357"/>
                  <a:pt x="524" y="347"/>
                  <a:pt x="562" y="340"/>
                </a:cubicBezTo>
                <a:cubicBezTo>
                  <a:pt x="612" y="329"/>
                  <a:pt x="671" y="324"/>
                  <a:pt x="727" y="337"/>
                </a:cubicBezTo>
                <a:cubicBezTo>
                  <a:pt x="811" y="356"/>
                  <a:pt x="888" y="417"/>
                  <a:pt x="939" y="504"/>
                </a:cubicBezTo>
                <a:cubicBezTo>
                  <a:pt x="970" y="557"/>
                  <a:pt x="992" y="619"/>
                  <a:pt x="990" y="682"/>
                </a:cubicBezTo>
                <a:cubicBezTo>
                  <a:pt x="989" y="725"/>
                  <a:pt x="976" y="768"/>
                  <a:pt x="992" y="793"/>
                </a:cubicBezTo>
                <a:cubicBezTo>
                  <a:pt x="1011" y="824"/>
                  <a:pt x="1076" y="824"/>
                  <a:pt x="1111" y="808"/>
                </a:cubicBezTo>
                <a:cubicBezTo>
                  <a:pt x="1151" y="791"/>
                  <a:pt x="1153" y="755"/>
                  <a:pt x="1145" y="723"/>
                </a:cubicBezTo>
                <a:cubicBezTo>
                  <a:pt x="1129" y="657"/>
                  <a:pt x="1072" y="608"/>
                  <a:pt x="1053" y="524"/>
                </a:cubicBezTo>
                <a:cubicBezTo>
                  <a:pt x="1041" y="471"/>
                  <a:pt x="1045" y="406"/>
                  <a:pt x="1061" y="343"/>
                </a:cubicBezTo>
                <a:cubicBezTo>
                  <a:pt x="1098" y="200"/>
                  <a:pt x="1201" y="65"/>
                  <a:pt x="1410" y="28"/>
                </a:cubicBezTo>
                <a:cubicBezTo>
                  <a:pt x="1567" y="0"/>
                  <a:pt x="1783" y="27"/>
                  <a:pt x="1956" y="76"/>
                </a:cubicBezTo>
                <a:cubicBezTo>
                  <a:pt x="2058" y="106"/>
                  <a:pt x="2145" y="143"/>
                  <a:pt x="2178" y="199"/>
                </a:cubicBezTo>
                <a:cubicBezTo>
                  <a:pt x="2227" y="283"/>
                  <a:pt x="2150" y="410"/>
                  <a:pt x="2043" y="495"/>
                </a:cubicBezTo>
                <a:cubicBezTo>
                  <a:pt x="1930" y="584"/>
                  <a:pt x="1783" y="627"/>
                  <a:pt x="1670" y="665"/>
                </a:cubicBezTo>
                <a:cubicBezTo>
                  <a:pt x="1597" y="690"/>
                  <a:pt x="1538" y="713"/>
                  <a:pt x="1447" y="719"/>
                </a:cubicBezTo>
                <a:cubicBezTo>
                  <a:pt x="1387" y="722"/>
                  <a:pt x="1312" y="719"/>
                  <a:pt x="1278" y="752"/>
                </a:cubicBezTo>
                <a:cubicBezTo>
                  <a:pt x="1244" y="786"/>
                  <a:pt x="1251" y="856"/>
                  <a:pt x="1276" y="888"/>
                </a:cubicBezTo>
                <a:cubicBezTo>
                  <a:pt x="1319" y="941"/>
                  <a:pt x="1415" y="881"/>
                  <a:pt x="1512" y="840"/>
                </a:cubicBezTo>
                <a:cubicBezTo>
                  <a:pt x="1645" y="782"/>
                  <a:pt x="1779" y="758"/>
                  <a:pt x="1897" y="744"/>
                </a:cubicBezTo>
                <a:cubicBezTo>
                  <a:pt x="2020" y="729"/>
                  <a:pt x="2127" y="723"/>
                  <a:pt x="2263" y="759"/>
                </a:cubicBezTo>
                <a:cubicBezTo>
                  <a:pt x="2371" y="787"/>
                  <a:pt x="2496" y="841"/>
                  <a:pt x="2568" y="918"/>
                </a:cubicBezTo>
                <a:cubicBezTo>
                  <a:pt x="2642" y="999"/>
                  <a:pt x="2659" y="1104"/>
                  <a:pt x="2655" y="1179"/>
                </a:cubicBezTo>
                <a:cubicBezTo>
                  <a:pt x="2648" y="1300"/>
                  <a:pt x="2588" y="1341"/>
                  <a:pt x="2523" y="1510"/>
                </a:cubicBezTo>
                <a:cubicBezTo>
                  <a:pt x="2485" y="1611"/>
                  <a:pt x="2444" y="1758"/>
                  <a:pt x="2340" y="1838"/>
                </a:cubicBezTo>
                <a:cubicBezTo>
                  <a:pt x="2240" y="1915"/>
                  <a:pt x="2080" y="1929"/>
                  <a:pt x="1951" y="1898"/>
                </a:cubicBezTo>
                <a:cubicBezTo>
                  <a:pt x="1870" y="1879"/>
                  <a:pt x="1800" y="1842"/>
                  <a:pt x="1738" y="1800"/>
                </a:cubicBezTo>
                <a:cubicBezTo>
                  <a:pt x="1623" y="1722"/>
                  <a:pt x="1535" y="1628"/>
                  <a:pt x="1466" y="1531"/>
                </a:cubicBezTo>
                <a:cubicBezTo>
                  <a:pt x="1390" y="1425"/>
                  <a:pt x="1336" y="1316"/>
                  <a:pt x="1317" y="1200"/>
                </a:cubicBezTo>
                <a:cubicBezTo>
                  <a:pt x="1305" y="1124"/>
                  <a:pt x="1308" y="1044"/>
                  <a:pt x="1264" y="1007"/>
                </a:cubicBezTo>
                <a:cubicBezTo>
                  <a:pt x="1237" y="984"/>
                  <a:pt x="1191" y="977"/>
                  <a:pt x="1156" y="1000"/>
                </a:cubicBezTo>
                <a:cubicBezTo>
                  <a:pt x="1124" y="1021"/>
                  <a:pt x="1101" y="1067"/>
                  <a:pt x="1097" y="1100"/>
                </a:cubicBezTo>
                <a:cubicBezTo>
                  <a:pt x="1087" y="1169"/>
                  <a:pt x="1154" y="1184"/>
                  <a:pt x="1205" y="1288"/>
                </a:cubicBezTo>
                <a:cubicBezTo>
                  <a:pt x="1239" y="1358"/>
                  <a:pt x="1265" y="1469"/>
                  <a:pt x="1277" y="1572"/>
                </a:cubicBezTo>
                <a:cubicBezTo>
                  <a:pt x="1290" y="1685"/>
                  <a:pt x="1286" y="1788"/>
                  <a:pt x="1272" y="1880"/>
                </a:cubicBezTo>
                <a:cubicBezTo>
                  <a:pt x="1248" y="2037"/>
                  <a:pt x="1196" y="2159"/>
                  <a:pt x="1117" y="2249"/>
                </a:cubicBezTo>
                <a:cubicBezTo>
                  <a:pt x="1037" y="2340"/>
                  <a:pt x="929" y="2397"/>
                  <a:pt x="820" y="2375"/>
                </a:cubicBezTo>
                <a:cubicBezTo>
                  <a:pt x="717" y="2354"/>
                  <a:pt x="615" y="2264"/>
                  <a:pt x="495" y="2211"/>
                </a:cubicBezTo>
                <a:cubicBezTo>
                  <a:pt x="383" y="2161"/>
                  <a:pt x="256" y="2143"/>
                  <a:pt x="200" y="2051"/>
                </a:cubicBezTo>
                <a:cubicBezTo>
                  <a:pt x="156" y="1979"/>
                  <a:pt x="156" y="1862"/>
                  <a:pt x="169" y="1772"/>
                </a:cubicBezTo>
                <a:cubicBezTo>
                  <a:pt x="183" y="1673"/>
                  <a:pt x="212" y="1606"/>
                  <a:pt x="267" y="1527"/>
                </a:cubicBezTo>
                <a:cubicBezTo>
                  <a:pt x="304" y="1475"/>
                  <a:pt x="352" y="1417"/>
                  <a:pt x="402" y="1374"/>
                </a:cubicBezTo>
                <a:cubicBezTo>
                  <a:pt x="437" y="1343"/>
                  <a:pt x="472" y="1320"/>
                  <a:pt x="509" y="1293"/>
                </a:cubicBezTo>
                <a:cubicBezTo>
                  <a:pt x="576" y="1246"/>
                  <a:pt x="647" y="1189"/>
                  <a:pt x="727" y="1160"/>
                </a:cubicBezTo>
                <a:cubicBezTo>
                  <a:pt x="788" y="1138"/>
                  <a:pt x="854" y="1132"/>
                  <a:pt x="915" y="1107"/>
                </a:cubicBezTo>
                <a:cubicBezTo>
                  <a:pt x="960" y="1089"/>
                  <a:pt x="1001" y="1061"/>
                  <a:pt x="1013" y="1028"/>
                </a:cubicBezTo>
                <a:cubicBezTo>
                  <a:pt x="1027" y="990"/>
                  <a:pt x="1001" y="946"/>
                  <a:pt x="974" y="926"/>
                </a:cubicBezTo>
                <a:cubicBezTo>
                  <a:pt x="893" y="866"/>
                  <a:pt x="801" y="1022"/>
                  <a:pt x="600" y="1109"/>
                </a:cubicBezTo>
                <a:cubicBezTo>
                  <a:pt x="468" y="1167"/>
                  <a:pt x="289" y="1195"/>
                  <a:pt x="166" y="1183"/>
                </a:cubicBezTo>
                <a:cubicBezTo>
                  <a:pt x="98" y="1176"/>
                  <a:pt x="47" y="1156"/>
                  <a:pt x="25" y="1113"/>
                </a:cubicBezTo>
                <a:cubicBezTo>
                  <a:pt x="0" y="1063"/>
                  <a:pt x="13" y="981"/>
                  <a:pt x="39" y="916"/>
                </a:cubicBezTo>
                <a:cubicBezTo>
                  <a:pt x="58" y="868"/>
                  <a:pt x="85" y="830"/>
                  <a:pt x="106" y="802"/>
                </a:cubicBezTo>
                <a:cubicBezTo>
                  <a:pt x="137" y="759"/>
                  <a:pt x="156" y="738"/>
                  <a:pt x="183" y="705"/>
                </a:cubicBezTo>
                <a:cubicBezTo>
                  <a:pt x="215" y="665"/>
                  <a:pt x="259" y="608"/>
                  <a:pt x="307" y="525"/>
                </a:cubicBezTo>
                <a:cubicBezTo>
                  <a:pt x="314" y="513"/>
                  <a:pt x="321" y="500"/>
                  <a:pt x="356" y="455"/>
                </a:cubicBezTo>
                <a:cubicBezTo>
                  <a:pt x="357" y="454"/>
                  <a:pt x="359" y="452"/>
                  <a:pt x="360" y="450"/>
                </a:cubicBezTo>
              </a:path>
            </a:pathLst>
          </a:custGeom>
          <a:solidFill>
            <a:schemeClr val="accent1"/>
          </a:solidFill>
          <a:ln w="6350" cap="rnd">
            <a:noFill/>
            <a:prstDash val="solid"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</a:endParaRPr>
          </a:p>
        </p:txBody>
      </p:sp>
      <p:sp>
        <p:nvSpPr>
          <p:cNvPr id="5" name="Freeform 22"/>
          <p:cNvSpPr>
            <a:spLocks/>
          </p:cNvSpPr>
          <p:nvPr/>
        </p:nvSpPr>
        <p:spPr bwMode="auto">
          <a:xfrm rot="16755786">
            <a:off x="6908800" y="6180138"/>
            <a:ext cx="209550" cy="234950"/>
          </a:xfrm>
          <a:custGeom>
            <a:avLst/>
            <a:gdLst/>
            <a:ahLst/>
            <a:cxnLst>
              <a:cxn ang="0">
                <a:pos x="434" y="1195"/>
              </a:cxn>
              <a:cxn ang="0">
                <a:pos x="322" y="1098"/>
              </a:cxn>
              <a:cxn ang="0">
                <a:pos x="235" y="976"/>
              </a:cxn>
              <a:cxn ang="0">
                <a:pos x="112" y="780"/>
              </a:cxn>
              <a:cxn ang="0">
                <a:pos x="33" y="656"/>
              </a:cxn>
              <a:cxn ang="0">
                <a:pos x="3" y="500"/>
              </a:cxn>
              <a:cxn ang="0">
                <a:pos x="48" y="310"/>
              </a:cxn>
              <a:cxn ang="0">
                <a:pos x="117" y="210"/>
              </a:cxn>
              <a:cxn ang="0">
                <a:pos x="390" y="60"/>
              </a:cxn>
              <a:cxn ang="0">
                <a:pos x="899" y="19"/>
              </a:cxn>
              <a:cxn ang="0">
                <a:pos x="1179" y="113"/>
              </a:cxn>
              <a:cxn ang="0">
                <a:pos x="1289" y="175"/>
              </a:cxn>
              <a:cxn ang="0">
                <a:pos x="1389" y="162"/>
              </a:cxn>
              <a:cxn ang="0">
                <a:pos x="1434" y="90"/>
              </a:cxn>
              <a:cxn ang="0">
                <a:pos x="1526" y="86"/>
              </a:cxn>
              <a:cxn ang="0">
                <a:pos x="1565" y="205"/>
              </a:cxn>
              <a:cxn ang="0">
                <a:pos x="1487" y="264"/>
              </a:cxn>
              <a:cxn ang="0">
                <a:pos x="1414" y="281"/>
              </a:cxn>
              <a:cxn ang="0">
                <a:pos x="1357" y="456"/>
              </a:cxn>
              <a:cxn ang="0">
                <a:pos x="1171" y="886"/>
              </a:cxn>
              <a:cxn ang="0">
                <a:pos x="868" y="1155"/>
              </a:cxn>
              <a:cxn ang="0">
                <a:pos x="653" y="1225"/>
              </a:cxn>
              <a:cxn ang="0">
                <a:pos x="434" y="1195"/>
              </a:cxn>
            </a:cxnLst>
            <a:rect l="0" t="0" r="r" b="b"/>
            <a:pathLst>
              <a:path w="1582" h="1237">
                <a:moveTo>
                  <a:pt x="434" y="1195"/>
                </a:moveTo>
                <a:cubicBezTo>
                  <a:pt x="357" y="1140"/>
                  <a:pt x="338" y="1118"/>
                  <a:pt x="322" y="1098"/>
                </a:cubicBezTo>
                <a:cubicBezTo>
                  <a:pt x="276" y="1042"/>
                  <a:pt x="257" y="1011"/>
                  <a:pt x="235" y="976"/>
                </a:cubicBezTo>
                <a:cubicBezTo>
                  <a:pt x="195" y="911"/>
                  <a:pt x="149" y="830"/>
                  <a:pt x="112" y="780"/>
                </a:cubicBezTo>
                <a:cubicBezTo>
                  <a:pt x="79" y="736"/>
                  <a:pt x="54" y="716"/>
                  <a:pt x="33" y="656"/>
                </a:cubicBezTo>
                <a:cubicBezTo>
                  <a:pt x="18" y="614"/>
                  <a:pt x="5" y="553"/>
                  <a:pt x="3" y="500"/>
                </a:cubicBezTo>
                <a:cubicBezTo>
                  <a:pt x="0" y="415"/>
                  <a:pt x="27" y="354"/>
                  <a:pt x="48" y="310"/>
                </a:cubicBezTo>
                <a:cubicBezTo>
                  <a:pt x="71" y="266"/>
                  <a:pt x="88" y="239"/>
                  <a:pt x="117" y="210"/>
                </a:cubicBezTo>
                <a:cubicBezTo>
                  <a:pt x="165" y="159"/>
                  <a:pt x="245" y="100"/>
                  <a:pt x="390" y="60"/>
                </a:cubicBezTo>
                <a:cubicBezTo>
                  <a:pt x="534" y="21"/>
                  <a:pt x="743" y="0"/>
                  <a:pt x="899" y="19"/>
                </a:cubicBezTo>
                <a:cubicBezTo>
                  <a:pt x="1022" y="33"/>
                  <a:pt x="1112" y="72"/>
                  <a:pt x="1179" y="113"/>
                </a:cubicBezTo>
                <a:cubicBezTo>
                  <a:pt x="1218" y="138"/>
                  <a:pt x="1250" y="164"/>
                  <a:pt x="1289" y="175"/>
                </a:cubicBezTo>
                <a:cubicBezTo>
                  <a:pt x="1326" y="186"/>
                  <a:pt x="1368" y="184"/>
                  <a:pt x="1389" y="162"/>
                </a:cubicBezTo>
                <a:cubicBezTo>
                  <a:pt x="1407" y="143"/>
                  <a:pt x="1409" y="109"/>
                  <a:pt x="1434" y="90"/>
                </a:cubicBezTo>
                <a:cubicBezTo>
                  <a:pt x="1457" y="74"/>
                  <a:pt x="1497" y="70"/>
                  <a:pt x="1526" y="86"/>
                </a:cubicBezTo>
                <a:cubicBezTo>
                  <a:pt x="1565" y="107"/>
                  <a:pt x="1582" y="165"/>
                  <a:pt x="1565" y="205"/>
                </a:cubicBezTo>
                <a:cubicBezTo>
                  <a:pt x="1551" y="237"/>
                  <a:pt x="1516" y="259"/>
                  <a:pt x="1487" y="264"/>
                </a:cubicBezTo>
                <a:cubicBezTo>
                  <a:pt x="1457" y="271"/>
                  <a:pt x="1433" y="260"/>
                  <a:pt x="1414" y="281"/>
                </a:cubicBezTo>
                <a:cubicBezTo>
                  <a:pt x="1390" y="307"/>
                  <a:pt x="1375" y="385"/>
                  <a:pt x="1357" y="456"/>
                </a:cubicBezTo>
                <a:cubicBezTo>
                  <a:pt x="1311" y="636"/>
                  <a:pt x="1250" y="772"/>
                  <a:pt x="1171" y="886"/>
                </a:cubicBezTo>
                <a:cubicBezTo>
                  <a:pt x="1092" y="1001"/>
                  <a:pt x="995" y="1093"/>
                  <a:pt x="868" y="1155"/>
                </a:cubicBezTo>
                <a:cubicBezTo>
                  <a:pt x="799" y="1189"/>
                  <a:pt x="721" y="1215"/>
                  <a:pt x="653" y="1225"/>
                </a:cubicBezTo>
                <a:cubicBezTo>
                  <a:pt x="570" y="1237"/>
                  <a:pt x="502" y="1227"/>
                  <a:pt x="434" y="1195"/>
                </a:cubicBezTo>
              </a:path>
            </a:pathLst>
          </a:custGeom>
          <a:solidFill>
            <a:schemeClr val="accent1"/>
          </a:solidFill>
          <a:ln w="9525" cap="rnd">
            <a:noFill/>
            <a:prstDash val="solid"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</a:endParaRPr>
          </a:p>
        </p:txBody>
      </p:sp>
      <p:sp>
        <p:nvSpPr>
          <p:cNvPr id="6" name="Freeform 23"/>
          <p:cNvSpPr>
            <a:spLocks/>
          </p:cNvSpPr>
          <p:nvPr/>
        </p:nvSpPr>
        <p:spPr bwMode="auto">
          <a:xfrm rot="20620876">
            <a:off x="8126413" y="3602038"/>
            <a:ext cx="304800" cy="274637"/>
          </a:xfrm>
          <a:custGeom>
            <a:avLst/>
            <a:gdLst/>
            <a:ahLst/>
            <a:cxnLst>
              <a:cxn ang="0">
                <a:pos x="360" y="450"/>
              </a:cxn>
              <a:cxn ang="0">
                <a:pos x="443" y="386"/>
              </a:cxn>
              <a:cxn ang="0">
                <a:pos x="562" y="340"/>
              </a:cxn>
              <a:cxn ang="0">
                <a:pos x="727" y="337"/>
              </a:cxn>
              <a:cxn ang="0">
                <a:pos x="939" y="504"/>
              </a:cxn>
              <a:cxn ang="0">
                <a:pos x="990" y="682"/>
              </a:cxn>
              <a:cxn ang="0">
                <a:pos x="992" y="793"/>
              </a:cxn>
              <a:cxn ang="0">
                <a:pos x="1111" y="808"/>
              </a:cxn>
              <a:cxn ang="0">
                <a:pos x="1145" y="723"/>
              </a:cxn>
              <a:cxn ang="0">
                <a:pos x="1053" y="524"/>
              </a:cxn>
              <a:cxn ang="0">
                <a:pos x="1061" y="343"/>
              </a:cxn>
              <a:cxn ang="0">
                <a:pos x="1410" y="28"/>
              </a:cxn>
              <a:cxn ang="0">
                <a:pos x="1956" y="76"/>
              </a:cxn>
              <a:cxn ang="0">
                <a:pos x="2178" y="199"/>
              </a:cxn>
              <a:cxn ang="0">
                <a:pos x="2043" y="495"/>
              </a:cxn>
              <a:cxn ang="0">
                <a:pos x="1670" y="665"/>
              </a:cxn>
              <a:cxn ang="0">
                <a:pos x="1447" y="719"/>
              </a:cxn>
              <a:cxn ang="0">
                <a:pos x="1278" y="752"/>
              </a:cxn>
              <a:cxn ang="0">
                <a:pos x="1276" y="888"/>
              </a:cxn>
              <a:cxn ang="0">
                <a:pos x="1512" y="840"/>
              </a:cxn>
              <a:cxn ang="0">
                <a:pos x="1897" y="744"/>
              </a:cxn>
              <a:cxn ang="0">
                <a:pos x="2263" y="759"/>
              </a:cxn>
              <a:cxn ang="0">
                <a:pos x="2568" y="918"/>
              </a:cxn>
              <a:cxn ang="0">
                <a:pos x="2655" y="1179"/>
              </a:cxn>
              <a:cxn ang="0">
                <a:pos x="2523" y="1510"/>
              </a:cxn>
              <a:cxn ang="0">
                <a:pos x="2340" y="1838"/>
              </a:cxn>
              <a:cxn ang="0">
                <a:pos x="1951" y="1898"/>
              </a:cxn>
              <a:cxn ang="0">
                <a:pos x="1738" y="1800"/>
              </a:cxn>
              <a:cxn ang="0">
                <a:pos x="1466" y="1531"/>
              </a:cxn>
              <a:cxn ang="0">
                <a:pos x="1317" y="1200"/>
              </a:cxn>
              <a:cxn ang="0">
                <a:pos x="1264" y="1007"/>
              </a:cxn>
              <a:cxn ang="0">
                <a:pos x="1156" y="1000"/>
              </a:cxn>
              <a:cxn ang="0">
                <a:pos x="1097" y="1100"/>
              </a:cxn>
              <a:cxn ang="0">
                <a:pos x="1205" y="1288"/>
              </a:cxn>
              <a:cxn ang="0">
                <a:pos x="1277" y="1572"/>
              </a:cxn>
              <a:cxn ang="0">
                <a:pos x="1272" y="1880"/>
              </a:cxn>
              <a:cxn ang="0">
                <a:pos x="1117" y="2249"/>
              </a:cxn>
              <a:cxn ang="0">
                <a:pos x="820" y="2375"/>
              </a:cxn>
              <a:cxn ang="0">
                <a:pos x="495" y="2211"/>
              </a:cxn>
              <a:cxn ang="0">
                <a:pos x="200" y="2051"/>
              </a:cxn>
              <a:cxn ang="0">
                <a:pos x="169" y="1772"/>
              </a:cxn>
              <a:cxn ang="0">
                <a:pos x="267" y="1527"/>
              </a:cxn>
              <a:cxn ang="0">
                <a:pos x="402" y="1374"/>
              </a:cxn>
              <a:cxn ang="0">
                <a:pos x="509" y="1293"/>
              </a:cxn>
              <a:cxn ang="0">
                <a:pos x="727" y="1160"/>
              </a:cxn>
              <a:cxn ang="0">
                <a:pos x="915" y="1107"/>
              </a:cxn>
              <a:cxn ang="0">
                <a:pos x="1013" y="1028"/>
              </a:cxn>
              <a:cxn ang="0">
                <a:pos x="974" y="926"/>
              </a:cxn>
              <a:cxn ang="0">
                <a:pos x="600" y="1109"/>
              </a:cxn>
              <a:cxn ang="0">
                <a:pos x="166" y="1183"/>
              </a:cxn>
              <a:cxn ang="0">
                <a:pos x="25" y="1113"/>
              </a:cxn>
              <a:cxn ang="0">
                <a:pos x="39" y="916"/>
              </a:cxn>
              <a:cxn ang="0">
                <a:pos x="106" y="802"/>
              </a:cxn>
              <a:cxn ang="0">
                <a:pos x="183" y="705"/>
              </a:cxn>
              <a:cxn ang="0">
                <a:pos x="307" y="525"/>
              </a:cxn>
              <a:cxn ang="0">
                <a:pos x="356" y="455"/>
              </a:cxn>
              <a:cxn ang="0">
                <a:pos x="360" y="450"/>
              </a:cxn>
            </a:cxnLst>
            <a:rect l="0" t="0" r="r" b="b"/>
            <a:pathLst>
              <a:path w="2659" h="2397">
                <a:moveTo>
                  <a:pt x="360" y="450"/>
                </a:moveTo>
                <a:cubicBezTo>
                  <a:pt x="395" y="419"/>
                  <a:pt x="421" y="401"/>
                  <a:pt x="443" y="386"/>
                </a:cubicBezTo>
                <a:cubicBezTo>
                  <a:pt x="490" y="357"/>
                  <a:pt x="524" y="347"/>
                  <a:pt x="562" y="340"/>
                </a:cubicBezTo>
                <a:cubicBezTo>
                  <a:pt x="612" y="329"/>
                  <a:pt x="671" y="324"/>
                  <a:pt x="727" y="337"/>
                </a:cubicBezTo>
                <a:cubicBezTo>
                  <a:pt x="811" y="356"/>
                  <a:pt x="888" y="417"/>
                  <a:pt x="939" y="504"/>
                </a:cubicBezTo>
                <a:cubicBezTo>
                  <a:pt x="970" y="557"/>
                  <a:pt x="992" y="619"/>
                  <a:pt x="990" y="682"/>
                </a:cubicBezTo>
                <a:cubicBezTo>
                  <a:pt x="989" y="725"/>
                  <a:pt x="976" y="768"/>
                  <a:pt x="992" y="793"/>
                </a:cubicBezTo>
                <a:cubicBezTo>
                  <a:pt x="1011" y="824"/>
                  <a:pt x="1076" y="824"/>
                  <a:pt x="1111" y="808"/>
                </a:cubicBezTo>
                <a:cubicBezTo>
                  <a:pt x="1151" y="791"/>
                  <a:pt x="1153" y="755"/>
                  <a:pt x="1145" y="723"/>
                </a:cubicBezTo>
                <a:cubicBezTo>
                  <a:pt x="1129" y="657"/>
                  <a:pt x="1072" y="608"/>
                  <a:pt x="1053" y="524"/>
                </a:cubicBezTo>
                <a:cubicBezTo>
                  <a:pt x="1041" y="471"/>
                  <a:pt x="1045" y="406"/>
                  <a:pt x="1061" y="343"/>
                </a:cubicBezTo>
                <a:cubicBezTo>
                  <a:pt x="1098" y="200"/>
                  <a:pt x="1201" y="65"/>
                  <a:pt x="1410" y="28"/>
                </a:cubicBezTo>
                <a:cubicBezTo>
                  <a:pt x="1567" y="0"/>
                  <a:pt x="1783" y="27"/>
                  <a:pt x="1956" y="76"/>
                </a:cubicBezTo>
                <a:cubicBezTo>
                  <a:pt x="2058" y="106"/>
                  <a:pt x="2145" y="143"/>
                  <a:pt x="2178" y="199"/>
                </a:cubicBezTo>
                <a:cubicBezTo>
                  <a:pt x="2227" y="283"/>
                  <a:pt x="2150" y="410"/>
                  <a:pt x="2043" y="495"/>
                </a:cubicBezTo>
                <a:cubicBezTo>
                  <a:pt x="1930" y="584"/>
                  <a:pt x="1783" y="627"/>
                  <a:pt x="1670" y="665"/>
                </a:cubicBezTo>
                <a:cubicBezTo>
                  <a:pt x="1597" y="690"/>
                  <a:pt x="1538" y="713"/>
                  <a:pt x="1447" y="719"/>
                </a:cubicBezTo>
                <a:cubicBezTo>
                  <a:pt x="1387" y="722"/>
                  <a:pt x="1312" y="719"/>
                  <a:pt x="1278" y="752"/>
                </a:cubicBezTo>
                <a:cubicBezTo>
                  <a:pt x="1244" y="786"/>
                  <a:pt x="1251" y="856"/>
                  <a:pt x="1276" y="888"/>
                </a:cubicBezTo>
                <a:cubicBezTo>
                  <a:pt x="1319" y="941"/>
                  <a:pt x="1415" y="881"/>
                  <a:pt x="1512" y="840"/>
                </a:cubicBezTo>
                <a:cubicBezTo>
                  <a:pt x="1645" y="782"/>
                  <a:pt x="1779" y="758"/>
                  <a:pt x="1897" y="744"/>
                </a:cubicBezTo>
                <a:cubicBezTo>
                  <a:pt x="2020" y="729"/>
                  <a:pt x="2127" y="723"/>
                  <a:pt x="2263" y="759"/>
                </a:cubicBezTo>
                <a:cubicBezTo>
                  <a:pt x="2371" y="787"/>
                  <a:pt x="2496" y="841"/>
                  <a:pt x="2568" y="918"/>
                </a:cubicBezTo>
                <a:cubicBezTo>
                  <a:pt x="2642" y="999"/>
                  <a:pt x="2659" y="1104"/>
                  <a:pt x="2655" y="1179"/>
                </a:cubicBezTo>
                <a:cubicBezTo>
                  <a:pt x="2648" y="1300"/>
                  <a:pt x="2588" y="1341"/>
                  <a:pt x="2523" y="1510"/>
                </a:cubicBezTo>
                <a:cubicBezTo>
                  <a:pt x="2485" y="1611"/>
                  <a:pt x="2444" y="1758"/>
                  <a:pt x="2340" y="1838"/>
                </a:cubicBezTo>
                <a:cubicBezTo>
                  <a:pt x="2240" y="1915"/>
                  <a:pt x="2080" y="1929"/>
                  <a:pt x="1951" y="1898"/>
                </a:cubicBezTo>
                <a:cubicBezTo>
                  <a:pt x="1870" y="1879"/>
                  <a:pt x="1800" y="1842"/>
                  <a:pt x="1738" y="1800"/>
                </a:cubicBezTo>
                <a:cubicBezTo>
                  <a:pt x="1623" y="1722"/>
                  <a:pt x="1535" y="1628"/>
                  <a:pt x="1466" y="1531"/>
                </a:cubicBezTo>
                <a:cubicBezTo>
                  <a:pt x="1390" y="1425"/>
                  <a:pt x="1336" y="1316"/>
                  <a:pt x="1317" y="1200"/>
                </a:cubicBezTo>
                <a:cubicBezTo>
                  <a:pt x="1305" y="1124"/>
                  <a:pt x="1308" y="1044"/>
                  <a:pt x="1264" y="1007"/>
                </a:cubicBezTo>
                <a:cubicBezTo>
                  <a:pt x="1237" y="984"/>
                  <a:pt x="1191" y="977"/>
                  <a:pt x="1156" y="1000"/>
                </a:cubicBezTo>
                <a:cubicBezTo>
                  <a:pt x="1124" y="1021"/>
                  <a:pt x="1101" y="1067"/>
                  <a:pt x="1097" y="1100"/>
                </a:cubicBezTo>
                <a:cubicBezTo>
                  <a:pt x="1087" y="1169"/>
                  <a:pt x="1154" y="1184"/>
                  <a:pt x="1205" y="1288"/>
                </a:cubicBezTo>
                <a:cubicBezTo>
                  <a:pt x="1239" y="1358"/>
                  <a:pt x="1265" y="1469"/>
                  <a:pt x="1277" y="1572"/>
                </a:cubicBezTo>
                <a:cubicBezTo>
                  <a:pt x="1290" y="1685"/>
                  <a:pt x="1286" y="1788"/>
                  <a:pt x="1272" y="1880"/>
                </a:cubicBezTo>
                <a:cubicBezTo>
                  <a:pt x="1248" y="2037"/>
                  <a:pt x="1196" y="2159"/>
                  <a:pt x="1117" y="2249"/>
                </a:cubicBezTo>
                <a:cubicBezTo>
                  <a:pt x="1037" y="2340"/>
                  <a:pt x="929" y="2397"/>
                  <a:pt x="820" y="2375"/>
                </a:cubicBezTo>
                <a:cubicBezTo>
                  <a:pt x="717" y="2354"/>
                  <a:pt x="615" y="2264"/>
                  <a:pt x="495" y="2211"/>
                </a:cubicBezTo>
                <a:cubicBezTo>
                  <a:pt x="383" y="2161"/>
                  <a:pt x="256" y="2143"/>
                  <a:pt x="200" y="2051"/>
                </a:cubicBezTo>
                <a:cubicBezTo>
                  <a:pt x="156" y="1979"/>
                  <a:pt x="156" y="1862"/>
                  <a:pt x="169" y="1772"/>
                </a:cubicBezTo>
                <a:cubicBezTo>
                  <a:pt x="183" y="1673"/>
                  <a:pt x="212" y="1606"/>
                  <a:pt x="267" y="1527"/>
                </a:cubicBezTo>
                <a:cubicBezTo>
                  <a:pt x="304" y="1475"/>
                  <a:pt x="352" y="1417"/>
                  <a:pt x="402" y="1374"/>
                </a:cubicBezTo>
                <a:cubicBezTo>
                  <a:pt x="437" y="1343"/>
                  <a:pt x="472" y="1320"/>
                  <a:pt x="509" y="1293"/>
                </a:cubicBezTo>
                <a:cubicBezTo>
                  <a:pt x="576" y="1246"/>
                  <a:pt x="647" y="1189"/>
                  <a:pt x="727" y="1160"/>
                </a:cubicBezTo>
                <a:cubicBezTo>
                  <a:pt x="788" y="1138"/>
                  <a:pt x="854" y="1132"/>
                  <a:pt x="915" y="1107"/>
                </a:cubicBezTo>
                <a:cubicBezTo>
                  <a:pt x="960" y="1089"/>
                  <a:pt x="1001" y="1061"/>
                  <a:pt x="1013" y="1028"/>
                </a:cubicBezTo>
                <a:cubicBezTo>
                  <a:pt x="1027" y="990"/>
                  <a:pt x="1001" y="946"/>
                  <a:pt x="974" y="926"/>
                </a:cubicBezTo>
                <a:cubicBezTo>
                  <a:pt x="893" y="866"/>
                  <a:pt x="801" y="1022"/>
                  <a:pt x="600" y="1109"/>
                </a:cubicBezTo>
                <a:cubicBezTo>
                  <a:pt x="468" y="1167"/>
                  <a:pt x="289" y="1195"/>
                  <a:pt x="166" y="1183"/>
                </a:cubicBezTo>
                <a:cubicBezTo>
                  <a:pt x="98" y="1176"/>
                  <a:pt x="47" y="1156"/>
                  <a:pt x="25" y="1113"/>
                </a:cubicBezTo>
                <a:cubicBezTo>
                  <a:pt x="0" y="1063"/>
                  <a:pt x="13" y="981"/>
                  <a:pt x="39" y="916"/>
                </a:cubicBezTo>
                <a:cubicBezTo>
                  <a:pt x="58" y="868"/>
                  <a:pt x="85" y="830"/>
                  <a:pt x="106" y="802"/>
                </a:cubicBezTo>
                <a:cubicBezTo>
                  <a:pt x="137" y="759"/>
                  <a:pt x="156" y="738"/>
                  <a:pt x="183" y="705"/>
                </a:cubicBezTo>
                <a:cubicBezTo>
                  <a:pt x="215" y="665"/>
                  <a:pt x="259" y="608"/>
                  <a:pt x="307" y="525"/>
                </a:cubicBezTo>
                <a:cubicBezTo>
                  <a:pt x="314" y="513"/>
                  <a:pt x="321" y="500"/>
                  <a:pt x="356" y="455"/>
                </a:cubicBezTo>
                <a:cubicBezTo>
                  <a:pt x="357" y="454"/>
                  <a:pt x="359" y="452"/>
                  <a:pt x="360" y="450"/>
                </a:cubicBezTo>
              </a:path>
            </a:pathLst>
          </a:custGeom>
          <a:solidFill>
            <a:schemeClr val="accent1"/>
          </a:solidFill>
          <a:ln w="6350" cap="rnd">
            <a:noFill/>
            <a:prstDash val="solid"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</a:endParaRPr>
          </a:p>
        </p:txBody>
      </p:sp>
      <p:sp>
        <p:nvSpPr>
          <p:cNvPr id="7" name="Freeform 24"/>
          <p:cNvSpPr>
            <a:spLocks/>
          </p:cNvSpPr>
          <p:nvPr/>
        </p:nvSpPr>
        <p:spPr bwMode="auto">
          <a:xfrm rot="14800307">
            <a:off x="6477000" y="6018213"/>
            <a:ext cx="230187" cy="109538"/>
          </a:xfrm>
          <a:custGeom>
            <a:avLst/>
            <a:gdLst/>
            <a:ahLst/>
            <a:cxnLst>
              <a:cxn ang="0">
                <a:pos x="434" y="1195"/>
              </a:cxn>
              <a:cxn ang="0">
                <a:pos x="322" y="1098"/>
              </a:cxn>
              <a:cxn ang="0">
                <a:pos x="235" y="976"/>
              </a:cxn>
              <a:cxn ang="0">
                <a:pos x="112" y="780"/>
              </a:cxn>
              <a:cxn ang="0">
                <a:pos x="33" y="656"/>
              </a:cxn>
              <a:cxn ang="0">
                <a:pos x="3" y="500"/>
              </a:cxn>
              <a:cxn ang="0">
                <a:pos x="48" y="310"/>
              </a:cxn>
              <a:cxn ang="0">
                <a:pos x="117" y="210"/>
              </a:cxn>
              <a:cxn ang="0">
                <a:pos x="390" y="60"/>
              </a:cxn>
              <a:cxn ang="0">
                <a:pos x="899" y="19"/>
              </a:cxn>
              <a:cxn ang="0">
                <a:pos x="1179" y="113"/>
              </a:cxn>
              <a:cxn ang="0">
                <a:pos x="1289" y="175"/>
              </a:cxn>
              <a:cxn ang="0">
                <a:pos x="1389" y="162"/>
              </a:cxn>
              <a:cxn ang="0">
                <a:pos x="1434" y="90"/>
              </a:cxn>
              <a:cxn ang="0">
                <a:pos x="1526" y="86"/>
              </a:cxn>
              <a:cxn ang="0">
                <a:pos x="1565" y="205"/>
              </a:cxn>
              <a:cxn ang="0">
                <a:pos x="1487" y="264"/>
              </a:cxn>
              <a:cxn ang="0">
                <a:pos x="1414" y="281"/>
              </a:cxn>
              <a:cxn ang="0">
                <a:pos x="1357" y="456"/>
              </a:cxn>
              <a:cxn ang="0">
                <a:pos x="1171" y="886"/>
              </a:cxn>
              <a:cxn ang="0">
                <a:pos x="868" y="1155"/>
              </a:cxn>
              <a:cxn ang="0">
                <a:pos x="653" y="1225"/>
              </a:cxn>
              <a:cxn ang="0">
                <a:pos x="434" y="1195"/>
              </a:cxn>
            </a:cxnLst>
            <a:rect l="0" t="0" r="r" b="b"/>
            <a:pathLst>
              <a:path w="1582" h="1237">
                <a:moveTo>
                  <a:pt x="434" y="1195"/>
                </a:moveTo>
                <a:cubicBezTo>
                  <a:pt x="357" y="1140"/>
                  <a:pt x="338" y="1118"/>
                  <a:pt x="322" y="1098"/>
                </a:cubicBezTo>
                <a:cubicBezTo>
                  <a:pt x="276" y="1042"/>
                  <a:pt x="257" y="1011"/>
                  <a:pt x="235" y="976"/>
                </a:cubicBezTo>
                <a:cubicBezTo>
                  <a:pt x="195" y="911"/>
                  <a:pt x="149" y="830"/>
                  <a:pt x="112" y="780"/>
                </a:cubicBezTo>
                <a:cubicBezTo>
                  <a:pt x="79" y="736"/>
                  <a:pt x="54" y="716"/>
                  <a:pt x="33" y="656"/>
                </a:cubicBezTo>
                <a:cubicBezTo>
                  <a:pt x="18" y="614"/>
                  <a:pt x="5" y="553"/>
                  <a:pt x="3" y="500"/>
                </a:cubicBezTo>
                <a:cubicBezTo>
                  <a:pt x="0" y="415"/>
                  <a:pt x="27" y="354"/>
                  <a:pt x="48" y="310"/>
                </a:cubicBezTo>
                <a:cubicBezTo>
                  <a:pt x="71" y="266"/>
                  <a:pt x="88" y="239"/>
                  <a:pt x="117" y="210"/>
                </a:cubicBezTo>
                <a:cubicBezTo>
                  <a:pt x="165" y="159"/>
                  <a:pt x="245" y="100"/>
                  <a:pt x="390" y="60"/>
                </a:cubicBezTo>
                <a:cubicBezTo>
                  <a:pt x="534" y="21"/>
                  <a:pt x="743" y="0"/>
                  <a:pt x="899" y="19"/>
                </a:cubicBezTo>
                <a:cubicBezTo>
                  <a:pt x="1022" y="33"/>
                  <a:pt x="1112" y="72"/>
                  <a:pt x="1179" y="113"/>
                </a:cubicBezTo>
                <a:cubicBezTo>
                  <a:pt x="1218" y="138"/>
                  <a:pt x="1250" y="164"/>
                  <a:pt x="1289" y="175"/>
                </a:cubicBezTo>
                <a:cubicBezTo>
                  <a:pt x="1326" y="186"/>
                  <a:pt x="1368" y="184"/>
                  <a:pt x="1389" y="162"/>
                </a:cubicBezTo>
                <a:cubicBezTo>
                  <a:pt x="1407" y="143"/>
                  <a:pt x="1409" y="109"/>
                  <a:pt x="1434" y="90"/>
                </a:cubicBezTo>
                <a:cubicBezTo>
                  <a:pt x="1457" y="74"/>
                  <a:pt x="1497" y="70"/>
                  <a:pt x="1526" y="86"/>
                </a:cubicBezTo>
                <a:cubicBezTo>
                  <a:pt x="1565" y="107"/>
                  <a:pt x="1582" y="165"/>
                  <a:pt x="1565" y="205"/>
                </a:cubicBezTo>
                <a:cubicBezTo>
                  <a:pt x="1551" y="237"/>
                  <a:pt x="1516" y="259"/>
                  <a:pt x="1487" y="264"/>
                </a:cubicBezTo>
                <a:cubicBezTo>
                  <a:pt x="1457" y="271"/>
                  <a:pt x="1433" y="260"/>
                  <a:pt x="1414" y="281"/>
                </a:cubicBezTo>
                <a:cubicBezTo>
                  <a:pt x="1390" y="307"/>
                  <a:pt x="1375" y="385"/>
                  <a:pt x="1357" y="456"/>
                </a:cubicBezTo>
                <a:cubicBezTo>
                  <a:pt x="1311" y="636"/>
                  <a:pt x="1250" y="772"/>
                  <a:pt x="1171" y="886"/>
                </a:cubicBezTo>
                <a:cubicBezTo>
                  <a:pt x="1092" y="1001"/>
                  <a:pt x="995" y="1093"/>
                  <a:pt x="868" y="1155"/>
                </a:cubicBezTo>
                <a:cubicBezTo>
                  <a:pt x="799" y="1189"/>
                  <a:pt x="721" y="1215"/>
                  <a:pt x="653" y="1225"/>
                </a:cubicBezTo>
                <a:cubicBezTo>
                  <a:pt x="570" y="1237"/>
                  <a:pt x="502" y="1227"/>
                  <a:pt x="434" y="1195"/>
                </a:cubicBezTo>
              </a:path>
            </a:pathLst>
          </a:custGeom>
          <a:solidFill>
            <a:schemeClr val="accent1"/>
          </a:solidFill>
          <a:ln w="9525" cap="rnd">
            <a:noFill/>
            <a:prstDash val="solid"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</a:endParaRPr>
          </a:p>
        </p:txBody>
      </p:sp>
      <p:sp>
        <p:nvSpPr>
          <p:cNvPr id="8" name="Freeform 25"/>
          <p:cNvSpPr>
            <a:spLocks/>
          </p:cNvSpPr>
          <p:nvPr/>
        </p:nvSpPr>
        <p:spPr bwMode="auto">
          <a:xfrm rot="19800000">
            <a:off x="6694488" y="5727700"/>
            <a:ext cx="150812" cy="117475"/>
          </a:xfrm>
          <a:custGeom>
            <a:avLst/>
            <a:gdLst/>
            <a:ahLst/>
            <a:cxnLst>
              <a:cxn ang="0">
                <a:pos x="434" y="1195"/>
              </a:cxn>
              <a:cxn ang="0">
                <a:pos x="322" y="1098"/>
              </a:cxn>
              <a:cxn ang="0">
                <a:pos x="235" y="976"/>
              </a:cxn>
              <a:cxn ang="0">
                <a:pos x="112" y="780"/>
              </a:cxn>
              <a:cxn ang="0">
                <a:pos x="33" y="656"/>
              </a:cxn>
              <a:cxn ang="0">
                <a:pos x="3" y="500"/>
              </a:cxn>
              <a:cxn ang="0">
                <a:pos x="48" y="310"/>
              </a:cxn>
              <a:cxn ang="0">
                <a:pos x="117" y="210"/>
              </a:cxn>
              <a:cxn ang="0">
                <a:pos x="390" y="60"/>
              </a:cxn>
              <a:cxn ang="0">
                <a:pos x="899" y="19"/>
              </a:cxn>
              <a:cxn ang="0">
                <a:pos x="1179" y="113"/>
              </a:cxn>
              <a:cxn ang="0">
                <a:pos x="1289" y="175"/>
              </a:cxn>
              <a:cxn ang="0">
                <a:pos x="1389" y="162"/>
              </a:cxn>
              <a:cxn ang="0">
                <a:pos x="1434" y="90"/>
              </a:cxn>
              <a:cxn ang="0">
                <a:pos x="1526" y="86"/>
              </a:cxn>
              <a:cxn ang="0">
                <a:pos x="1565" y="205"/>
              </a:cxn>
              <a:cxn ang="0">
                <a:pos x="1487" y="264"/>
              </a:cxn>
              <a:cxn ang="0">
                <a:pos x="1414" y="281"/>
              </a:cxn>
              <a:cxn ang="0">
                <a:pos x="1357" y="456"/>
              </a:cxn>
              <a:cxn ang="0">
                <a:pos x="1171" y="886"/>
              </a:cxn>
              <a:cxn ang="0">
                <a:pos x="868" y="1155"/>
              </a:cxn>
              <a:cxn ang="0">
                <a:pos x="653" y="1225"/>
              </a:cxn>
              <a:cxn ang="0">
                <a:pos x="434" y="1195"/>
              </a:cxn>
            </a:cxnLst>
            <a:rect l="0" t="0" r="r" b="b"/>
            <a:pathLst>
              <a:path w="1582" h="1237">
                <a:moveTo>
                  <a:pt x="434" y="1195"/>
                </a:moveTo>
                <a:cubicBezTo>
                  <a:pt x="357" y="1140"/>
                  <a:pt x="338" y="1118"/>
                  <a:pt x="322" y="1098"/>
                </a:cubicBezTo>
                <a:cubicBezTo>
                  <a:pt x="276" y="1042"/>
                  <a:pt x="257" y="1011"/>
                  <a:pt x="235" y="976"/>
                </a:cubicBezTo>
                <a:cubicBezTo>
                  <a:pt x="195" y="911"/>
                  <a:pt x="149" y="830"/>
                  <a:pt x="112" y="780"/>
                </a:cubicBezTo>
                <a:cubicBezTo>
                  <a:pt x="79" y="736"/>
                  <a:pt x="54" y="716"/>
                  <a:pt x="33" y="656"/>
                </a:cubicBezTo>
                <a:cubicBezTo>
                  <a:pt x="18" y="614"/>
                  <a:pt x="5" y="553"/>
                  <a:pt x="3" y="500"/>
                </a:cubicBezTo>
                <a:cubicBezTo>
                  <a:pt x="0" y="415"/>
                  <a:pt x="27" y="354"/>
                  <a:pt x="48" y="310"/>
                </a:cubicBezTo>
                <a:cubicBezTo>
                  <a:pt x="71" y="266"/>
                  <a:pt x="88" y="239"/>
                  <a:pt x="117" y="210"/>
                </a:cubicBezTo>
                <a:cubicBezTo>
                  <a:pt x="165" y="159"/>
                  <a:pt x="245" y="100"/>
                  <a:pt x="390" y="60"/>
                </a:cubicBezTo>
                <a:cubicBezTo>
                  <a:pt x="534" y="21"/>
                  <a:pt x="743" y="0"/>
                  <a:pt x="899" y="19"/>
                </a:cubicBezTo>
                <a:cubicBezTo>
                  <a:pt x="1022" y="33"/>
                  <a:pt x="1112" y="72"/>
                  <a:pt x="1179" y="113"/>
                </a:cubicBezTo>
                <a:cubicBezTo>
                  <a:pt x="1218" y="138"/>
                  <a:pt x="1250" y="164"/>
                  <a:pt x="1289" y="175"/>
                </a:cubicBezTo>
                <a:cubicBezTo>
                  <a:pt x="1326" y="186"/>
                  <a:pt x="1368" y="184"/>
                  <a:pt x="1389" y="162"/>
                </a:cubicBezTo>
                <a:cubicBezTo>
                  <a:pt x="1407" y="143"/>
                  <a:pt x="1409" y="109"/>
                  <a:pt x="1434" y="90"/>
                </a:cubicBezTo>
                <a:cubicBezTo>
                  <a:pt x="1457" y="74"/>
                  <a:pt x="1497" y="70"/>
                  <a:pt x="1526" y="86"/>
                </a:cubicBezTo>
                <a:cubicBezTo>
                  <a:pt x="1565" y="107"/>
                  <a:pt x="1582" y="165"/>
                  <a:pt x="1565" y="205"/>
                </a:cubicBezTo>
                <a:cubicBezTo>
                  <a:pt x="1551" y="237"/>
                  <a:pt x="1516" y="259"/>
                  <a:pt x="1487" y="264"/>
                </a:cubicBezTo>
                <a:cubicBezTo>
                  <a:pt x="1457" y="271"/>
                  <a:pt x="1433" y="260"/>
                  <a:pt x="1414" y="281"/>
                </a:cubicBezTo>
                <a:cubicBezTo>
                  <a:pt x="1390" y="307"/>
                  <a:pt x="1375" y="385"/>
                  <a:pt x="1357" y="456"/>
                </a:cubicBezTo>
                <a:cubicBezTo>
                  <a:pt x="1311" y="636"/>
                  <a:pt x="1250" y="772"/>
                  <a:pt x="1171" y="886"/>
                </a:cubicBezTo>
                <a:cubicBezTo>
                  <a:pt x="1092" y="1001"/>
                  <a:pt x="995" y="1093"/>
                  <a:pt x="868" y="1155"/>
                </a:cubicBezTo>
                <a:cubicBezTo>
                  <a:pt x="799" y="1189"/>
                  <a:pt x="721" y="1215"/>
                  <a:pt x="653" y="1225"/>
                </a:cubicBezTo>
                <a:cubicBezTo>
                  <a:pt x="570" y="1237"/>
                  <a:pt x="502" y="1227"/>
                  <a:pt x="434" y="1195"/>
                </a:cubicBezTo>
              </a:path>
            </a:pathLst>
          </a:custGeom>
          <a:solidFill>
            <a:schemeClr val="accent1"/>
          </a:solidFill>
          <a:ln w="9525" cap="rnd">
            <a:noFill/>
            <a:prstDash val="solid"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</a:endParaRPr>
          </a:p>
        </p:txBody>
      </p:sp>
      <p:sp>
        <p:nvSpPr>
          <p:cNvPr id="9" name="Freeform 26"/>
          <p:cNvSpPr>
            <a:spLocks/>
          </p:cNvSpPr>
          <p:nvPr/>
        </p:nvSpPr>
        <p:spPr bwMode="auto">
          <a:xfrm rot="10800000">
            <a:off x="5300663" y="6384925"/>
            <a:ext cx="676275" cy="604838"/>
          </a:xfrm>
          <a:custGeom>
            <a:avLst/>
            <a:gdLst/>
            <a:ahLst/>
            <a:cxnLst>
              <a:cxn ang="0">
                <a:pos x="360" y="450"/>
              </a:cxn>
              <a:cxn ang="0">
                <a:pos x="443" y="386"/>
              </a:cxn>
              <a:cxn ang="0">
                <a:pos x="562" y="340"/>
              </a:cxn>
              <a:cxn ang="0">
                <a:pos x="727" y="337"/>
              </a:cxn>
              <a:cxn ang="0">
                <a:pos x="939" y="504"/>
              </a:cxn>
              <a:cxn ang="0">
                <a:pos x="990" y="682"/>
              </a:cxn>
              <a:cxn ang="0">
                <a:pos x="992" y="793"/>
              </a:cxn>
              <a:cxn ang="0">
                <a:pos x="1111" y="808"/>
              </a:cxn>
              <a:cxn ang="0">
                <a:pos x="1145" y="723"/>
              </a:cxn>
              <a:cxn ang="0">
                <a:pos x="1053" y="524"/>
              </a:cxn>
              <a:cxn ang="0">
                <a:pos x="1061" y="343"/>
              </a:cxn>
              <a:cxn ang="0">
                <a:pos x="1410" y="28"/>
              </a:cxn>
              <a:cxn ang="0">
                <a:pos x="1956" y="76"/>
              </a:cxn>
              <a:cxn ang="0">
                <a:pos x="2178" y="199"/>
              </a:cxn>
              <a:cxn ang="0">
                <a:pos x="2043" y="495"/>
              </a:cxn>
              <a:cxn ang="0">
                <a:pos x="1670" y="665"/>
              </a:cxn>
              <a:cxn ang="0">
                <a:pos x="1447" y="719"/>
              </a:cxn>
              <a:cxn ang="0">
                <a:pos x="1278" y="752"/>
              </a:cxn>
              <a:cxn ang="0">
                <a:pos x="1276" y="888"/>
              </a:cxn>
              <a:cxn ang="0">
                <a:pos x="1512" y="840"/>
              </a:cxn>
              <a:cxn ang="0">
                <a:pos x="1897" y="744"/>
              </a:cxn>
              <a:cxn ang="0">
                <a:pos x="2263" y="759"/>
              </a:cxn>
              <a:cxn ang="0">
                <a:pos x="2568" y="918"/>
              </a:cxn>
              <a:cxn ang="0">
                <a:pos x="2655" y="1179"/>
              </a:cxn>
              <a:cxn ang="0">
                <a:pos x="2523" y="1510"/>
              </a:cxn>
              <a:cxn ang="0">
                <a:pos x="2340" y="1838"/>
              </a:cxn>
              <a:cxn ang="0">
                <a:pos x="1951" y="1898"/>
              </a:cxn>
              <a:cxn ang="0">
                <a:pos x="1738" y="1800"/>
              </a:cxn>
              <a:cxn ang="0">
                <a:pos x="1466" y="1531"/>
              </a:cxn>
              <a:cxn ang="0">
                <a:pos x="1317" y="1200"/>
              </a:cxn>
              <a:cxn ang="0">
                <a:pos x="1264" y="1007"/>
              </a:cxn>
              <a:cxn ang="0">
                <a:pos x="1156" y="1000"/>
              </a:cxn>
              <a:cxn ang="0">
                <a:pos x="1097" y="1100"/>
              </a:cxn>
              <a:cxn ang="0">
                <a:pos x="1205" y="1288"/>
              </a:cxn>
              <a:cxn ang="0">
                <a:pos x="1277" y="1572"/>
              </a:cxn>
              <a:cxn ang="0">
                <a:pos x="1272" y="1880"/>
              </a:cxn>
              <a:cxn ang="0">
                <a:pos x="1117" y="2249"/>
              </a:cxn>
              <a:cxn ang="0">
                <a:pos x="820" y="2375"/>
              </a:cxn>
              <a:cxn ang="0">
                <a:pos x="495" y="2211"/>
              </a:cxn>
              <a:cxn ang="0">
                <a:pos x="200" y="2051"/>
              </a:cxn>
              <a:cxn ang="0">
                <a:pos x="169" y="1772"/>
              </a:cxn>
              <a:cxn ang="0">
                <a:pos x="267" y="1527"/>
              </a:cxn>
              <a:cxn ang="0">
                <a:pos x="402" y="1374"/>
              </a:cxn>
              <a:cxn ang="0">
                <a:pos x="509" y="1293"/>
              </a:cxn>
              <a:cxn ang="0">
                <a:pos x="727" y="1160"/>
              </a:cxn>
              <a:cxn ang="0">
                <a:pos x="915" y="1107"/>
              </a:cxn>
              <a:cxn ang="0">
                <a:pos x="1013" y="1028"/>
              </a:cxn>
              <a:cxn ang="0">
                <a:pos x="974" y="926"/>
              </a:cxn>
              <a:cxn ang="0">
                <a:pos x="600" y="1109"/>
              </a:cxn>
              <a:cxn ang="0">
                <a:pos x="166" y="1183"/>
              </a:cxn>
              <a:cxn ang="0">
                <a:pos x="25" y="1113"/>
              </a:cxn>
              <a:cxn ang="0">
                <a:pos x="39" y="916"/>
              </a:cxn>
              <a:cxn ang="0">
                <a:pos x="106" y="802"/>
              </a:cxn>
              <a:cxn ang="0">
                <a:pos x="183" y="705"/>
              </a:cxn>
              <a:cxn ang="0">
                <a:pos x="307" y="525"/>
              </a:cxn>
              <a:cxn ang="0">
                <a:pos x="356" y="455"/>
              </a:cxn>
              <a:cxn ang="0">
                <a:pos x="360" y="450"/>
              </a:cxn>
            </a:cxnLst>
            <a:rect l="0" t="0" r="r" b="b"/>
            <a:pathLst>
              <a:path w="2659" h="2397">
                <a:moveTo>
                  <a:pt x="360" y="450"/>
                </a:moveTo>
                <a:cubicBezTo>
                  <a:pt x="395" y="419"/>
                  <a:pt x="421" y="401"/>
                  <a:pt x="443" y="386"/>
                </a:cubicBezTo>
                <a:cubicBezTo>
                  <a:pt x="490" y="357"/>
                  <a:pt x="524" y="347"/>
                  <a:pt x="562" y="340"/>
                </a:cubicBezTo>
                <a:cubicBezTo>
                  <a:pt x="612" y="329"/>
                  <a:pt x="671" y="324"/>
                  <a:pt x="727" y="337"/>
                </a:cubicBezTo>
                <a:cubicBezTo>
                  <a:pt x="811" y="356"/>
                  <a:pt x="888" y="417"/>
                  <a:pt x="939" y="504"/>
                </a:cubicBezTo>
                <a:cubicBezTo>
                  <a:pt x="970" y="557"/>
                  <a:pt x="992" y="619"/>
                  <a:pt x="990" y="682"/>
                </a:cubicBezTo>
                <a:cubicBezTo>
                  <a:pt x="989" y="725"/>
                  <a:pt x="976" y="768"/>
                  <a:pt x="992" y="793"/>
                </a:cubicBezTo>
                <a:cubicBezTo>
                  <a:pt x="1011" y="824"/>
                  <a:pt x="1076" y="824"/>
                  <a:pt x="1111" y="808"/>
                </a:cubicBezTo>
                <a:cubicBezTo>
                  <a:pt x="1151" y="791"/>
                  <a:pt x="1153" y="755"/>
                  <a:pt x="1145" y="723"/>
                </a:cubicBezTo>
                <a:cubicBezTo>
                  <a:pt x="1129" y="657"/>
                  <a:pt x="1072" y="608"/>
                  <a:pt x="1053" y="524"/>
                </a:cubicBezTo>
                <a:cubicBezTo>
                  <a:pt x="1041" y="471"/>
                  <a:pt x="1045" y="406"/>
                  <a:pt x="1061" y="343"/>
                </a:cubicBezTo>
                <a:cubicBezTo>
                  <a:pt x="1098" y="200"/>
                  <a:pt x="1201" y="65"/>
                  <a:pt x="1410" y="28"/>
                </a:cubicBezTo>
                <a:cubicBezTo>
                  <a:pt x="1567" y="0"/>
                  <a:pt x="1783" y="27"/>
                  <a:pt x="1956" y="76"/>
                </a:cubicBezTo>
                <a:cubicBezTo>
                  <a:pt x="2058" y="106"/>
                  <a:pt x="2145" y="143"/>
                  <a:pt x="2178" y="199"/>
                </a:cubicBezTo>
                <a:cubicBezTo>
                  <a:pt x="2227" y="283"/>
                  <a:pt x="2150" y="410"/>
                  <a:pt x="2043" y="495"/>
                </a:cubicBezTo>
                <a:cubicBezTo>
                  <a:pt x="1930" y="584"/>
                  <a:pt x="1783" y="627"/>
                  <a:pt x="1670" y="665"/>
                </a:cubicBezTo>
                <a:cubicBezTo>
                  <a:pt x="1597" y="690"/>
                  <a:pt x="1538" y="713"/>
                  <a:pt x="1447" y="719"/>
                </a:cubicBezTo>
                <a:cubicBezTo>
                  <a:pt x="1387" y="722"/>
                  <a:pt x="1312" y="719"/>
                  <a:pt x="1278" y="752"/>
                </a:cubicBezTo>
                <a:cubicBezTo>
                  <a:pt x="1244" y="786"/>
                  <a:pt x="1251" y="856"/>
                  <a:pt x="1276" y="888"/>
                </a:cubicBezTo>
                <a:cubicBezTo>
                  <a:pt x="1319" y="941"/>
                  <a:pt x="1415" y="881"/>
                  <a:pt x="1512" y="840"/>
                </a:cubicBezTo>
                <a:cubicBezTo>
                  <a:pt x="1645" y="782"/>
                  <a:pt x="1779" y="758"/>
                  <a:pt x="1897" y="744"/>
                </a:cubicBezTo>
                <a:cubicBezTo>
                  <a:pt x="2020" y="729"/>
                  <a:pt x="2127" y="723"/>
                  <a:pt x="2263" y="759"/>
                </a:cubicBezTo>
                <a:cubicBezTo>
                  <a:pt x="2371" y="787"/>
                  <a:pt x="2496" y="841"/>
                  <a:pt x="2568" y="918"/>
                </a:cubicBezTo>
                <a:cubicBezTo>
                  <a:pt x="2642" y="999"/>
                  <a:pt x="2659" y="1104"/>
                  <a:pt x="2655" y="1179"/>
                </a:cubicBezTo>
                <a:cubicBezTo>
                  <a:pt x="2648" y="1300"/>
                  <a:pt x="2588" y="1341"/>
                  <a:pt x="2523" y="1510"/>
                </a:cubicBezTo>
                <a:cubicBezTo>
                  <a:pt x="2485" y="1611"/>
                  <a:pt x="2444" y="1758"/>
                  <a:pt x="2340" y="1838"/>
                </a:cubicBezTo>
                <a:cubicBezTo>
                  <a:pt x="2240" y="1915"/>
                  <a:pt x="2080" y="1929"/>
                  <a:pt x="1951" y="1898"/>
                </a:cubicBezTo>
                <a:cubicBezTo>
                  <a:pt x="1870" y="1879"/>
                  <a:pt x="1800" y="1842"/>
                  <a:pt x="1738" y="1800"/>
                </a:cubicBezTo>
                <a:cubicBezTo>
                  <a:pt x="1623" y="1722"/>
                  <a:pt x="1535" y="1628"/>
                  <a:pt x="1466" y="1531"/>
                </a:cubicBezTo>
                <a:cubicBezTo>
                  <a:pt x="1390" y="1425"/>
                  <a:pt x="1336" y="1316"/>
                  <a:pt x="1317" y="1200"/>
                </a:cubicBezTo>
                <a:cubicBezTo>
                  <a:pt x="1305" y="1124"/>
                  <a:pt x="1308" y="1044"/>
                  <a:pt x="1264" y="1007"/>
                </a:cubicBezTo>
                <a:cubicBezTo>
                  <a:pt x="1237" y="984"/>
                  <a:pt x="1191" y="977"/>
                  <a:pt x="1156" y="1000"/>
                </a:cubicBezTo>
                <a:cubicBezTo>
                  <a:pt x="1124" y="1021"/>
                  <a:pt x="1101" y="1067"/>
                  <a:pt x="1097" y="1100"/>
                </a:cubicBezTo>
                <a:cubicBezTo>
                  <a:pt x="1087" y="1169"/>
                  <a:pt x="1154" y="1184"/>
                  <a:pt x="1205" y="1288"/>
                </a:cubicBezTo>
                <a:cubicBezTo>
                  <a:pt x="1239" y="1358"/>
                  <a:pt x="1265" y="1469"/>
                  <a:pt x="1277" y="1572"/>
                </a:cubicBezTo>
                <a:cubicBezTo>
                  <a:pt x="1290" y="1685"/>
                  <a:pt x="1286" y="1788"/>
                  <a:pt x="1272" y="1880"/>
                </a:cubicBezTo>
                <a:cubicBezTo>
                  <a:pt x="1248" y="2037"/>
                  <a:pt x="1196" y="2159"/>
                  <a:pt x="1117" y="2249"/>
                </a:cubicBezTo>
                <a:cubicBezTo>
                  <a:pt x="1037" y="2340"/>
                  <a:pt x="929" y="2397"/>
                  <a:pt x="820" y="2375"/>
                </a:cubicBezTo>
                <a:cubicBezTo>
                  <a:pt x="717" y="2354"/>
                  <a:pt x="615" y="2264"/>
                  <a:pt x="495" y="2211"/>
                </a:cubicBezTo>
                <a:cubicBezTo>
                  <a:pt x="383" y="2161"/>
                  <a:pt x="256" y="2143"/>
                  <a:pt x="200" y="2051"/>
                </a:cubicBezTo>
                <a:cubicBezTo>
                  <a:pt x="156" y="1979"/>
                  <a:pt x="156" y="1862"/>
                  <a:pt x="169" y="1772"/>
                </a:cubicBezTo>
                <a:cubicBezTo>
                  <a:pt x="183" y="1673"/>
                  <a:pt x="212" y="1606"/>
                  <a:pt x="267" y="1527"/>
                </a:cubicBezTo>
                <a:cubicBezTo>
                  <a:pt x="304" y="1475"/>
                  <a:pt x="352" y="1417"/>
                  <a:pt x="402" y="1374"/>
                </a:cubicBezTo>
                <a:cubicBezTo>
                  <a:pt x="437" y="1343"/>
                  <a:pt x="472" y="1320"/>
                  <a:pt x="509" y="1293"/>
                </a:cubicBezTo>
                <a:cubicBezTo>
                  <a:pt x="576" y="1246"/>
                  <a:pt x="647" y="1189"/>
                  <a:pt x="727" y="1160"/>
                </a:cubicBezTo>
                <a:cubicBezTo>
                  <a:pt x="788" y="1138"/>
                  <a:pt x="854" y="1132"/>
                  <a:pt x="915" y="1107"/>
                </a:cubicBezTo>
                <a:cubicBezTo>
                  <a:pt x="960" y="1089"/>
                  <a:pt x="1001" y="1061"/>
                  <a:pt x="1013" y="1028"/>
                </a:cubicBezTo>
                <a:cubicBezTo>
                  <a:pt x="1027" y="990"/>
                  <a:pt x="1001" y="946"/>
                  <a:pt x="974" y="926"/>
                </a:cubicBezTo>
                <a:cubicBezTo>
                  <a:pt x="893" y="866"/>
                  <a:pt x="801" y="1022"/>
                  <a:pt x="600" y="1109"/>
                </a:cubicBezTo>
                <a:cubicBezTo>
                  <a:pt x="468" y="1167"/>
                  <a:pt x="289" y="1195"/>
                  <a:pt x="166" y="1183"/>
                </a:cubicBezTo>
                <a:cubicBezTo>
                  <a:pt x="98" y="1176"/>
                  <a:pt x="47" y="1156"/>
                  <a:pt x="25" y="1113"/>
                </a:cubicBezTo>
                <a:cubicBezTo>
                  <a:pt x="0" y="1063"/>
                  <a:pt x="13" y="981"/>
                  <a:pt x="39" y="916"/>
                </a:cubicBezTo>
                <a:cubicBezTo>
                  <a:pt x="58" y="868"/>
                  <a:pt x="85" y="830"/>
                  <a:pt x="106" y="802"/>
                </a:cubicBezTo>
                <a:cubicBezTo>
                  <a:pt x="137" y="759"/>
                  <a:pt x="156" y="738"/>
                  <a:pt x="183" y="705"/>
                </a:cubicBezTo>
                <a:cubicBezTo>
                  <a:pt x="215" y="665"/>
                  <a:pt x="259" y="608"/>
                  <a:pt x="307" y="525"/>
                </a:cubicBezTo>
                <a:cubicBezTo>
                  <a:pt x="314" y="513"/>
                  <a:pt x="321" y="500"/>
                  <a:pt x="356" y="455"/>
                </a:cubicBezTo>
                <a:cubicBezTo>
                  <a:pt x="357" y="454"/>
                  <a:pt x="359" y="452"/>
                  <a:pt x="360" y="450"/>
                </a:cubicBezTo>
              </a:path>
            </a:pathLst>
          </a:custGeom>
          <a:solidFill>
            <a:schemeClr val="accent1"/>
          </a:solidFill>
          <a:ln w="6350" cap="rnd">
            <a:noFill/>
            <a:prstDash val="solid"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</a:endParaRPr>
          </a:p>
        </p:txBody>
      </p:sp>
      <p:sp>
        <p:nvSpPr>
          <p:cNvPr id="10" name="Freeform 27"/>
          <p:cNvSpPr>
            <a:spLocks/>
          </p:cNvSpPr>
          <p:nvPr/>
        </p:nvSpPr>
        <p:spPr bwMode="auto">
          <a:xfrm rot="12347464">
            <a:off x="7091363" y="5057775"/>
            <a:ext cx="227012" cy="177800"/>
          </a:xfrm>
          <a:custGeom>
            <a:avLst/>
            <a:gdLst/>
            <a:ahLst/>
            <a:cxnLst>
              <a:cxn ang="0">
                <a:pos x="434" y="1195"/>
              </a:cxn>
              <a:cxn ang="0">
                <a:pos x="322" y="1098"/>
              </a:cxn>
              <a:cxn ang="0">
                <a:pos x="235" y="976"/>
              </a:cxn>
              <a:cxn ang="0">
                <a:pos x="112" y="780"/>
              </a:cxn>
              <a:cxn ang="0">
                <a:pos x="33" y="656"/>
              </a:cxn>
              <a:cxn ang="0">
                <a:pos x="3" y="500"/>
              </a:cxn>
              <a:cxn ang="0">
                <a:pos x="48" y="310"/>
              </a:cxn>
              <a:cxn ang="0">
                <a:pos x="117" y="210"/>
              </a:cxn>
              <a:cxn ang="0">
                <a:pos x="390" y="60"/>
              </a:cxn>
              <a:cxn ang="0">
                <a:pos x="899" y="19"/>
              </a:cxn>
              <a:cxn ang="0">
                <a:pos x="1179" y="113"/>
              </a:cxn>
              <a:cxn ang="0">
                <a:pos x="1289" y="175"/>
              </a:cxn>
              <a:cxn ang="0">
                <a:pos x="1389" y="162"/>
              </a:cxn>
              <a:cxn ang="0">
                <a:pos x="1434" y="90"/>
              </a:cxn>
              <a:cxn ang="0">
                <a:pos x="1526" y="86"/>
              </a:cxn>
              <a:cxn ang="0">
                <a:pos x="1565" y="205"/>
              </a:cxn>
              <a:cxn ang="0">
                <a:pos x="1487" y="264"/>
              </a:cxn>
              <a:cxn ang="0">
                <a:pos x="1414" y="281"/>
              </a:cxn>
              <a:cxn ang="0">
                <a:pos x="1357" y="456"/>
              </a:cxn>
              <a:cxn ang="0">
                <a:pos x="1171" y="886"/>
              </a:cxn>
              <a:cxn ang="0">
                <a:pos x="868" y="1155"/>
              </a:cxn>
              <a:cxn ang="0">
                <a:pos x="653" y="1225"/>
              </a:cxn>
              <a:cxn ang="0">
                <a:pos x="434" y="1195"/>
              </a:cxn>
            </a:cxnLst>
            <a:rect l="0" t="0" r="r" b="b"/>
            <a:pathLst>
              <a:path w="1582" h="1237">
                <a:moveTo>
                  <a:pt x="434" y="1195"/>
                </a:moveTo>
                <a:cubicBezTo>
                  <a:pt x="357" y="1140"/>
                  <a:pt x="338" y="1118"/>
                  <a:pt x="322" y="1098"/>
                </a:cubicBezTo>
                <a:cubicBezTo>
                  <a:pt x="276" y="1042"/>
                  <a:pt x="257" y="1011"/>
                  <a:pt x="235" y="976"/>
                </a:cubicBezTo>
                <a:cubicBezTo>
                  <a:pt x="195" y="911"/>
                  <a:pt x="149" y="830"/>
                  <a:pt x="112" y="780"/>
                </a:cubicBezTo>
                <a:cubicBezTo>
                  <a:pt x="79" y="736"/>
                  <a:pt x="54" y="716"/>
                  <a:pt x="33" y="656"/>
                </a:cubicBezTo>
                <a:cubicBezTo>
                  <a:pt x="18" y="614"/>
                  <a:pt x="5" y="553"/>
                  <a:pt x="3" y="500"/>
                </a:cubicBezTo>
                <a:cubicBezTo>
                  <a:pt x="0" y="415"/>
                  <a:pt x="27" y="354"/>
                  <a:pt x="48" y="310"/>
                </a:cubicBezTo>
                <a:cubicBezTo>
                  <a:pt x="71" y="266"/>
                  <a:pt x="88" y="239"/>
                  <a:pt x="117" y="210"/>
                </a:cubicBezTo>
                <a:cubicBezTo>
                  <a:pt x="165" y="159"/>
                  <a:pt x="245" y="100"/>
                  <a:pt x="390" y="60"/>
                </a:cubicBezTo>
                <a:cubicBezTo>
                  <a:pt x="534" y="21"/>
                  <a:pt x="743" y="0"/>
                  <a:pt x="899" y="19"/>
                </a:cubicBezTo>
                <a:cubicBezTo>
                  <a:pt x="1022" y="33"/>
                  <a:pt x="1112" y="72"/>
                  <a:pt x="1179" y="113"/>
                </a:cubicBezTo>
                <a:cubicBezTo>
                  <a:pt x="1218" y="138"/>
                  <a:pt x="1250" y="164"/>
                  <a:pt x="1289" y="175"/>
                </a:cubicBezTo>
                <a:cubicBezTo>
                  <a:pt x="1326" y="186"/>
                  <a:pt x="1368" y="184"/>
                  <a:pt x="1389" y="162"/>
                </a:cubicBezTo>
                <a:cubicBezTo>
                  <a:pt x="1407" y="143"/>
                  <a:pt x="1409" y="109"/>
                  <a:pt x="1434" y="90"/>
                </a:cubicBezTo>
                <a:cubicBezTo>
                  <a:pt x="1457" y="74"/>
                  <a:pt x="1497" y="70"/>
                  <a:pt x="1526" y="86"/>
                </a:cubicBezTo>
                <a:cubicBezTo>
                  <a:pt x="1565" y="107"/>
                  <a:pt x="1582" y="165"/>
                  <a:pt x="1565" y="205"/>
                </a:cubicBezTo>
                <a:cubicBezTo>
                  <a:pt x="1551" y="237"/>
                  <a:pt x="1516" y="259"/>
                  <a:pt x="1487" y="264"/>
                </a:cubicBezTo>
                <a:cubicBezTo>
                  <a:pt x="1457" y="271"/>
                  <a:pt x="1433" y="260"/>
                  <a:pt x="1414" y="281"/>
                </a:cubicBezTo>
                <a:cubicBezTo>
                  <a:pt x="1390" y="307"/>
                  <a:pt x="1375" y="385"/>
                  <a:pt x="1357" y="456"/>
                </a:cubicBezTo>
                <a:cubicBezTo>
                  <a:pt x="1311" y="636"/>
                  <a:pt x="1250" y="772"/>
                  <a:pt x="1171" y="886"/>
                </a:cubicBezTo>
                <a:cubicBezTo>
                  <a:pt x="1092" y="1001"/>
                  <a:pt x="995" y="1093"/>
                  <a:pt x="868" y="1155"/>
                </a:cubicBezTo>
                <a:cubicBezTo>
                  <a:pt x="799" y="1189"/>
                  <a:pt x="721" y="1215"/>
                  <a:pt x="653" y="1225"/>
                </a:cubicBezTo>
                <a:cubicBezTo>
                  <a:pt x="570" y="1237"/>
                  <a:pt x="502" y="1227"/>
                  <a:pt x="434" y="1195"/>
                </a:cubicBezTo>
              </a:path>
            </a:pathLst>
          </a:custGeom>
          <a:solidFill>
            <a:schemeClr val="accent1"/>
          </a:solidFill>
          <a:ln w="9525" cap="rnd">
            <a:noFill/>
            <a:prstDash val="solid"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</a:endParaRPr>
          </a:p>
        </p:txBody>
      </p:sp>
      <p:sp>
        <p:nvSpPr>
          <p:cNvPr id="11" name="Freeform 28"/>
          <p:cNvSpPr>
            <a:spLocks/>
          </p:cNvSpPr>
          <p:nvPr/>
        </p:nvSpPr>
        <p:spPr bwMode="auto">
          <a:xfrm rot="14800307">
            <a:off x="7450138" y="4960938"/>
            <a:ext cx="268287" cy="211137"/>
          </a:xfrm>
          <a:custGeom>
            <a:avLst/>
            <a:gdLst/>
            <a:ahLst/>
            <a:cxnLst>
              <a:cxn ang="0">
                <a:pos x="434" y="1195"/>
              </a:cxn>
              <a:cxn ang="0">
                <a:pos x="322" y="1098"/>
              </a:cxn>
              <a:cxn ang="0">
                <a:pos x="235" y="976"/>
              </a:cxn>
              <a:cxn ang="0">
                <a:pos x="112" y="780"/>
              </a:cxn>
              <a:cxn ang="0">
                <a:pos x="33" y="656"/>
              </a:cxn>
              <a:cxn ang="0">
                <a:pos x="3" y="500"/>
              </a:cxn>
              <a:cxn ang="0">
                <a:pos x="48" y="310"/>
              </a:cxn>
              <a:cxn ang="0">
                <a:pos x="117" y="210"/>
              </a:cxn>
              <a:cxn ang="0">
                <a:pos x="390" y="60"/>
              </a:cxn>
              <a:cxn ang="0">
                <a:pos x="899" y="19"/>
              </a:cxn>
              <a:cxn ang="0">
                <a:pos x="1179" y="113"/>
              </a:cxn>
              <a:cxn ang="0">
                <a:pos x="1289" y="175"/>
              </a:cxn>
              <a:cxn ang="0">
                <a:pos x="1389" y="162"/>
              </a:cxn>
              <a:cxn ang="0">
                <a:pos x="1434" y="90"/>
              </a:cxn>
              <a:cxn ang="0">
                <a:pos x="1526" y="86"/>
              </a:cxn>
              <a:cxn ang="0">
                <a:pos x="1565" y="205"/>
              </a:cxn>
              <a:cxn ang="0">
                <a:pos x="1487" y="264"/>
              </a:cxn>
              <a:cxn ang="0">
                <a:pos x="1414" y="281"/>
              </a:cxn>
              <a:cxn ang="0">
                <a:pos x="1357" y="456"/>
              </a:cxn>
              <a:cxn ang="0">
                <a:pos x="1171" y="886"/>
              </a:cxn>
              <a:cxn ang="0">
                <a:pos x="868" y="1155"/>
              </a:cxn>
              <a:cxn ang="0">
                <a:pos x="653" y="1225"/>
              </a:cxn>
              <a:cxn ang="0">
                <a:pos x="434" y="1195"/>
              </a:cxn>
            </a:cxnLst>
            <a:rect l="0" t="0" r="r" b="b"/>
            <a:pathLst>
              <a:path w="1582" h="1237">
                <a:moveTo>
                  <a:pt x="434" y="1195"/>
                </a:moveTo>
                <a:cubicBezTo>
                  <a:pt x="357" y="1140"/>
                  <a:pt x="338" y="1118"/>
                  <a:pt x="322" y="1098"/>
                </a:cubicBezTo>
                <a:cubicBezTo>
                  <a:pt x="276" y="1042"/>
                  <a:pt x="257" y="1011"/>
                  <a:pt x="235" y="976"/>
                </a:cubicBezTo>
                <a:cubicBezTo>
                  <a:pt x="195" y="911"/>
                  <a:pt x="149" y="830"/>
                  <a:pt x="112" y="780"/>
                </a:cubicBezTo>
                <a:cubicBezTo>
                  <a:pt x="79" y="736"/>
                  <a:pt x="54" y="716"/>
                  <a:pt x="33" y="656"/>
                </a:cubicBezTo>
                <a:cubicBezTo>
                  <a:pt x="18" y="614"/>
                  <a:pt x="5" y="553"/>
                  <a:pt x="3" y="500"/>
                </a:cubicBezTo>
                <a:cubicBezTo>
                  <a:pt x="0" y="415"/>
                  <a:pt x="27" y="354"/>
                  <a:pt x="48" y="310"/>
                </a:cubicBezTo>
                <a:cubicBezTo>
                  <a:pt x="71" y="266"/>
                  <a:pt x="88" y="239"/>
                  <a:pt x="117" y="210"/>
                </a:cubicBezTo>
                <a:cubicBezTo>
                  <a:pt x="165" y="159"/>
                  <a:pt x="245" y="100"/>
                  <a:pt x="390" y="60"/>
                </a:cubicBezTo>
                <a:cubicBezTo>
                  <a:pt x="534" y="21"/>
                  <a:pt x="743" y="0"/>
                  <a:pt x="899" y="19"/>
                </a:cubicBezTo>
                <a:cubicBezTo>
                  <a:pt x="1022" y="33"/>
                  <a:pt x="1112" y="72"/>
                  <a:pt x="1179" y="113"/>
                </a:cubicBezTo>
                <a:cubicBezTo>
                  <a:pt x="1218" y="138"/>
                  <a:pt x="1250" y="164"/>
                  <a:pt x="1289" y="175"/>
                </a:cubicBezTo>
                <a:cubicBezTo>
                  <a:pt x="1326" y="186"/>
                  <a:pt x="1368" y="184"/>
                  <a:pt x="1389" y="162"/>
                </a:cubicBezTo>
                <a:cubicBezTo>
                  <a:pt x="1407" y="143"/>
                  <a:pt x="1409" y="109"/>
                  <a:pt x="1434" y="90"/>
                </a:cubicBezTo>
                <a:cubicBezTo>
                  <a:pt x="1457" y="74"/>
                  <a:pt x="1497" y="70"/>
                  <a:pt x="1526" y="86"/>
                </a:cubicBezTo>
                <a:cubicBezTo>
                  <a:pt x="1565" y="107"/>
                  <a:pt x="1582" y="165"/>
                  <a:pt x="1565" y="205"/>
                </a:cubicBezTo>
                <a:cubicBezTo>
                  <a:pt x="1551" y="237"/>
                  <a:pt x="1516" y="259"/>
                  <a:pt x="1487" y="264"/>
                </a:cubicBezTo>
                <a:cubicBezTo>
                  <a:pt x="1457" y="271"/>
                  <a:pt x="1433" y="260"/>
                  <a:pt x="1414" y="281"/>
                </a:cubicBezTo>
                <a:cubicBezTo>
                  <a:pt x="1390" y="307"/>
                  <a:pt x="1375" y="385"/>
                  <a:pt x="1357" y="456"/>
                </a:cubicBezTo>
                <a:cubicBezTo>
                  <a:pt x="1311" y="636"/>
                  <a:pt x="1250" y="772"/>
                  <a:pt x="1171" y="886"/>
                </a:cubicBezTo>
                <a:cubicBezTo>
                  <a:pt x="1092" y="1001"/>
                  <a:pt x="995" y="1093"/>
                  <a:pt x="868" y="1155"/>
                </a:cubicBezTo>
                <a:cubicBezTo>
                  <a:pt x="799" y="1189"/>
                  <a:pt x="721" y="1215"/>
                  <a:pt x="653" y="1225"/>
                </a:cubicBezTo>
                <a:cubicBezTo>
                  <a:pt x="570" y="1237"/>
                  <a:pt x="502" y="1227"/>
                  <a:pt x="434" y="1195"/>
                </a:cubicBezTo>
              </a:path>
            </a:pathLst>
          </a:custGeom>
          <a:solidFill>
            <a:schemeClr val="accent1"/>
          </a:solidFill>
          <a:ln w="9525" cap="rnd">
            <a:noFill/>
            <a:prstDash val="solid"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</a:endParaRPr>
          </a:p>
        </p:txBody>
      </p:sp>
      <p:sp>
        <p:nvSpPr>
          <p:cNvPr id="12" name="Freeform 29"/>
          <p:cNvSpPr>
            <a:spLocks/>
          </p:cNvSpPr>
          <p:nvPr/>
        </p:nvSpPr>
        <p:spPr bwMode="auto">
          <a:xfrm rot="8643891">
            <a:off x="4635500" y="6769100"/>
            <a:ext cx="228600" cy="177800"/>
          </a:xfrm>
          <a:custGeom>
            <a:avLst/>
            <a:gdLst/>
            <a:ahLst/>
            <a:cxnLst>
              <a:cxn ang="0">
                <a:pos x="434" y="1195"/>
              </a:cxn>
              <a:cxn ang="0">
                <a:pos x="322" y="1098"/>
              </a:cxn>
              <a:cxn ang="0">
                <a:pos x="235" y="976"/>
              </a:cxn>
              <a:cxn ang="0">
                <a:pos x="112" y="780"/>
              </a:cxn>
              <a:cxn ang="0">
                <a:pos x="33" y="656"/>
              </a:cxn>
              <a:cxn ang="0">
                <a:pos x="3" y="500"/>
              </a:cxn>
              <a:cxn ang="0">
                <a:pos x="48" y="310"/>
              </a:cxn>
              <a:cxn ang="0">
                <a:pos x="117" y="210"/>
              </a:cxn>
              <a:cxn ang="0">
                <a:pos x="390" y="60"/>
              </a:cxn>
              <a:cxn ang="0">
                <a:pos x="899" y="19"/>
              </a:cxn>
              <a:cxn ang="0">
                <a:pos x="1179" y="113"/>
              </a:cxn>
              <a:cxn ang="0">
                <a:pos x="1289" y="175"/>
              </a:cxn>
              <a:cxn ang="0">
                <a:pos x="1389" y="162"/>
              </a:cxn>
              <a:cxn ang="0">
                <a:pos x="1434" y="90"/>
              </a:cxn>
              <a:cxn ang="0">
                <a:pos x="1526" y="86"/>
              </a:cxn>
              <a:cxn ang="0">
                <a:pos x="1565" y="205"/>
              </a:cxn>
              <a:cxn ang="0">
                <a:pos x="1487" y="264"/>
              </a:cxn>
              <a:cxn ang="0">
                <a:pos x="1414" y="281"/>
              </a:cxn>
              <a:cxn ang="0">
                <a:pos x="1357" y="456"/>
              </a:cxn>
              <a:cxn ang="0">
                <a:pos x="1171" y="886"/>
              </a:cxn>
              <a:cxn ang="0">
                <a:pos x="868" y="1155"/>
              </a:cxn>
              <a:cxn ang="0">
                <a:pos x="653" y="1225"/>
              </a:cxn>
              <a:cxn ang="0">
                <a:pos x="434" y="1195"/>
              </a:cxn>
            </a:cxnLst>
            <a:rect l="0" t="0" r="r" b="b"/>
            <a:pathLst>
              <a:path w="1582" h="1237">
                <a:moveTo>
                  <a:pt x="434" y="1195"/>
                </a:moveTo>
                <a:cubicBezTo>
                  <a:pt x="357" y="1140"/>
                  <a:pt x="338" y="1118"/>
                  <a:pt x="322" y="1098"/>
                </a:cubicBezTo>
                <a:cubicBezTo>
                  <a:pt x="276" y="1042"/>
                  <a:pt x="257" y="1011"/>
                  <a:pt x="235" y="976"/>
                </a:cubicBezTo>
                <a:cubicBezTo>
                  <a:pt x="195" y="911"/>
                  <a:pt x="149" y="830"/>
                  <a:pt x="112" y="780"/>
                </a:cubicBezTo>
                <a:cubicBezTo>
                  <a:pt x="79" y="736"/>
                  <a:pt x="54" y="716"/>
                  <a:pt x="33" y="656"/>
                </a:cubicBezTo>
                <a:cubicBezTo>
                  <a:pt x="18" y="614"/>
                  <a:pt x="5" y="553"/>
                  <a:pt x="3" y="500"/>
                </a:cubicBezTo>
                <a:cubicBezTo>
                  <a:pt x="0" y="415"/>
                  <a:pt x="27" y="354"/>
                  <a:pt x="48" y="310"/>
                </a:cubicBezTo>
                <a:cubicBezTo>
                  <a:pt x="71" y="266"/>
                  <a:pt x="88" y="239"/>
                  <a:pt x="117" y="210"/>
                </a:cubicBezTo>
                <a:cubicBezTo>
                  <a:pt x="165" y="159"/>
                  <a:pt x="245" y="100"/>
                  <a:pt x="390" y="60"/>
                </a:cubicBezTo>
                <a:cubicBezTo>
                  <a:pt x="534" y="21"/>
                  <a:pt x="743" y="0"/>
                  <a:pt x="899" y="19"/>
                </a:cubicBezTo>
                <a:cubicBezTo>
                  <a:pt x="1022" y="33"/>
                  <a:pt x="1112" y="72"/>
                  <a:pt x="1179" y="113"/>
                </a:cubicBezTo>
                <a:cubicBezTo>
                  <a:pt x="1218" y="138"/>
                  <a:pt x="1250" y="164"/>
                  <a:pt x="1289" y="175"/>
                </a:cubicBezTo>
                <a:cubicBezTo>
                  <a:pt x="1326" y="186"/>
                  <a:pt x="1368" y="184"/>
                  <a:pt x="1389" y="162"/>
                </a:cubicBezTo>
                <a:cubicBezTo>
                  <a:pt x="1407" y="143"/>
                  <a:pt x="1409" y="109"/>
                  <a:pt x="1434" y="90"/>
                </a:cubicBezTo>
                <a:cubicBezTo>
                  <a:pt x="1457" y="74"/>
                  <a:pt x="1497" y="70"/>
                  <a:pt x="1526" y="86"/>
                </a:cubicBezTo>
                <a:cubicBezTo>
                  <a:pt x="1565" y="107"/>
                  <a:pt x="1582" y="165"/>
                  <a:pt x="1565" y="205"/>
                </a:cubicBezTo>
                <a:cubicBezTo>
                  <a:pt x="1551" y="237"/>
                  <a:pt x="1516" y="259"/>
                  <a:pt x="1487" y="264"/>
                </a:cubicBezTo>
                <a:cubicBezTo>
                  <a:pt x="1457" y="271"/>
                  <a:pt x="1433" y="260"/>
                  <a:pt x="1414" y="281"/>
                </a:cubicBezTo>
                <a:cubicBezTo>
                  <a:pt x="1390" y="307"/>
                  <a:pt x="1375" y="385"/>
                  <a:pt x="1357" y="456"/>
                </a:cubicBezTo>
                <a:cubicBezTo>
                  <a:pt x="1311" y="636"/>
                  <a:pt x="1250" y="772"/>
                  <a:pt x="1171" y="886"/>
                </a:cubicBezTo>
                <a:cubicBezTo>
                  <a:pt x="1092" y="1001"/>
                  <a:pt x="995" y="1093"/>
                  <a:pt x="868" y="1155"/>
                </a:cubicBezTo>
                <a:cubicBezTo>
                  <a:pt x="799" y="1189"/>
                  <a:pt x="721" y="1215"/>
                  <a:pt x="653" y="1225"/>
                </a:cubicBezTo>
                <a:cubicBezTo>
                  <a:pt x="570" y="1237"/>
                  <a:pt x="502" y="1227"/>
                  <a:pt x="434" y="1195"/>
                </a:cubicBezTo>
              </a:path>
            </a:pathLst>
          </a:custGeom>
          <a:solidFill>
            <a:schemeClr val="accent1"/>
          </a:solidFill>
          <a:ln w="9525" cap="rnd">
            <a:noFill/>
            <a:prstDash val="solid"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</a:endParaRPr>
          </a:p>
        </p:txBody>
      </p:sp>
      <p:sp>
        <p:nvSpPr>
          <p:cNvPr id="13" name="Freeform 30"/>
          <p:cNvSpPr>
            <a:spLocks/>
          </p:cNvSpPr>
          <p:nvPr/>
        </p:nvSpPr>
        <p:spPr bwMode="auto">
          <a:xfrm rot="8643891">
            <a:off x="6022975" y="6246813"/>
            <a:ext cx="228600" cy="130175"/>
          </a:xfrm>
          <a:custGeom>
            <a:avLst/>
            <a:gdLst/>
            <a:ahLst/>
            <a:cxnLst>
              <a:cxn ang="0">
                <a:pos x="434" y="1195"/>
              </a:cxn>
              <a:cxn ang="0">
                <a:pos x="322" y="1098"/>
              </a:cxn>
              <a:cxn ang="0">
                <a:pos x="235" y="976"/>
              </a:cxn>
              <a:cxn ang="0">
                <a:pos x="112" y="780"/>
              </a:cxn>
              <a:cxn ang="0">
                <a:pos x="33" y="656"/>
              </a:cxn>
              <a:cxn ang="0">
                <a:pos x="3" y="500"/>
              </a:cxn>
              <a:cxn ang="0">
                <a:pos x="48" y="310"/>
              </a:cxn>
              <a:cxn ang="0">
                <a:pos x="117" y="210"/>
              </a:cxn>
              <a:cxn ang="0">
                <a:pos x="390" y="60"/>
              </a:cxn>
              <a:cxn ang="0">
                <a:pos x="899" y="19"/>
              </a:cxn>
              <a:cxn ang="0">
                <a:pos x="1179" y="113"/>
              </a:cxn>
              <a:cxn ang="0">
                <a:pos x="1289" y="175"/>
              </a:cxn>
              <a:cxn ang="0">
                <a:pos x="1389" y="162"/>
              </a:cxn>
              <a:cxn ang="0">
                <a:pos x="1434" y="90"/>
              </a:cxn>
              <a:cxn ang="0">
                <a:pos x="1526" y="86"/>
              </a:cxn>
              <a:cxn ang="0">
                <a:pos x="1565" y="205"/>
              </a:cxn>
              <a:cxn ang="0">
                <a:pos x="1487" y="264"/>
              </a:cxn>
              <a:cxn ang="0">
                <a:pos x="1414" y="281"/>
              </a:cxn>
              <a:cxn ang="0">
                <a:pos x="1357" y="456"/>
              </a:cxn>
              <a:cxn ang="0">
                <a:pos x="1171" y="886"/>
              </a:cxn>
              <a:cxn ang="0">
                <a:pos x="868" y="1155"/>
              </a:cxn>
              <a:cxn ang="0">
                <a:pos x="653" y="1225"/>
              </a:cxn>
              <a:cxn ang="0">
                <a:pos x="434" y="1195"/>
              </a:cxn>
            </a:cxnLst>
            <a:rect l="0" t="0" r="r" b="b"/>
            <a:pathLst>
              <a:path w="1582" h="1237">
                <a:moveTo>
                  <a:pt x="434" y="1195"/>
                </a:moveTo>
                <a:cubicBezTo>
                  <a:pt x="357" y="1140"/>
                  <a:pt x="338" y="1118"/>
                  <a:pt x="322" y="1098"/>
                </a:cubicBezTo>
                <a:cubicBezTo>
                  <a:pt x="276" y="1042"/>
                  <a:pt x="257" y="1011"/>
                  <a:pt x="235" y="976"/>
                </a:cubicBezTo>
                <a:cubicBezTo>
                  <a:pt x="195" y="911"/>
                  <a:pt x="149" y="830"/>
                  <a:pt x="112" y="780"/>
                </a:cubicBezTo>
                <a:cubicBezTo>
                  <a:pt x="79" y="736"/>
                  <a:pt x="54" y="716"/>
                  <a:pt x="33" y="656"/>
                </a:cubicBezTo>
                <a:cubicBezTo>
                  <a:pt x="18" y="614"/>
                  <a:pt x="5" y="553"/>
                  <a:pt x="3" y="500"/>
                </a:cubicBezTo>
                <a:cubicBezTo>
                  <a:pt x="0" y="415"/>
                  <a:pt x="27" y="354"/>
                  <a:pt x="48" y="310"/>
                </a:cubicBezTo>
                <a:cubicBezTo>
                  <a:pt x="71" y="266"/>
                  <a:pt x="88" y="239"/>
                  <a:pt x="117" y="210"/>
                </a:cubicBezTo>
                <a:cubicBezTo>
                  <a:pt x="165" y="159"/>
                  <a:pt x="245" y="100"/>
                  <a:pt x="390" y="60"/>
                </a:cubicBezTo>
                <a:cubicBezTo>
                  <a:pt x="534" y="21"/>
                  <a:pt x="743" y="0"/>
                  <a:pt x="899" y="19"/>
                </a:cubicBezTo>
                <a:cubicBezTo>
                  <a:pt x="1022" y="33"/>
                  <a:pt x="1112" y="72"/>
                  <a:pt x="1179" y="113"/>
                </a:cubicBezTo>
                <a:cubicBezTo>
                  <a:pt x="1218" y="138"/>
                  <a:pt x="1250" y="164"/>
                  <a:pt x="1289" y="175"/>
                </a:cubicBezTo>
                <a:cubicBezTo>
                  <a:pt x="1326" y="186"/>
                  <a:pt x="1368" y="184"/>
                  <a:pt x="1389" y="162"/>
                </a:cubicBezTo>
                <a:cubicBezTo>
                  <a:pt x="1407" y="143"/>
                  <a:pt x="1409" y="109"/>
                  <a:pt x="1434" y="90"/>
                </a:cubicBezTo>
                <a:cubicBezTo>
                  <a:pt x="1457" y="74"/>
                  <a:pt x="1497" y="70"/>
                  <a:pt x="1526" y="86"/>
                </a:cubicBezTo>
                <a:cubicBezTo>
                  <a:pt x="1565" y="107"/>
                  <a:pt x="1582" y="165"/>
                  <a:pt x="1565" y="205"/>
                </a:cubicBezTo>
                <a:cubicBezTo>
                  <a:pt x="1551" y="237"/>
                  <a:pt x="1516" y="259"/>
                  <a:pt x="1487" y="264"/>
                </a:cubicBezTo>
                <a:cubicBezTo>
                  <a:pt x="1457" y="271"/>
                  <a:pt x="1433" y="260"/>
                  <a:pt x="1414" y="281"/>
                </a:cubicBezTo>
                <a:cubicBezTo>
                  <a:pt x="1390" y="307"/>
                  <a:pt x="1375" y="385"/>
                  <a:pt x="1357" y="456"/>
                </a:cubicBezTo>
                <a:cubicBezTo>
                  <a:pt x="1311" y="636"/>
                  <a:pt x="1250" y="772"/>
                  <a:pt x="1171" y="886"/>
                </a:cubicBezTo>
                <a:cubicBezTo>
                  <a:pt x="1092" y="1001"/>
                  <a:pt x="995" y="1093"/>
                  <a:pt x="868" y="1155"/>
                </a:cubicBezTo>
                <a:cubicBezTo>
                  <a:pt x="799" y="1189"/>
                  <a:pt x="721" y="1215"/>
                  <a:pt x="653" y="1225"/>
                </a:cubicBezTo>
                <a:cubicBezTo>
                  <a:pt x="570" y="1237"/>
                  <a:pt x="502" y="1227"/>
                  <a:pt x="434" y="1195"/>
                </a:cubicBezTo>
              </a:path>
            </a:pathLst>
          </a:custGeom>
          <a:solidFill>
            <a:schemeClr val="accent1"/>
          </a:solidFill>
          <a:ln w="9525" cap="rnd">
            <a:noFill/>
            <a:prstDash val="solid"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</a:endParaRPr>
          </a:p>
        </p:txBody>
      </p:sp>
      <p:sp>
        <p:nvSpPr>
          <p:cNvPr id="14" name="Freeform 31"/>
          <p:cNvSpPr>
            <a:spLocks/>
          </p:cNvSpPr>
          <p:nvPr/>
        </p:nvSpPr>
        <p:spPr bwMode="auto">
          <a:xfrm rot="4500000">
            <a:off x="6231732" y="6400006"/>
            <a:ext cx="285750" cy="166687"/>
          </a:xfrm>
          <a:custGeom>
            <a:avLst/>
            <a:gdLst/>
            <a:ahLst/>
            <a:cxnLst>
              <a:cxn ang="0">
                <a:pos x="434" y="1195"/>
              </a:cxn>
              <a:cxn ang="0">
                <a:pos x="322" y="1098"/>
              </a:cxn>
              <a:cxn ang="0">
                <a:pos x="235" y="976"/>
              </a:cxn>
              <a:cxn ang="0">
                <a:pos x="112" y="780"/>
              </a:cxn>
              <a:cxn ang="0">
                <a:pos x="33" y="656"/>
              </a:cxn>
              <a:cxn ang="0">
                <a:pos x="3" y="500"/>
              </a:cxn>
              <a:cxn ang="0">
                <a:pos x="48" y="310"/>
              </a:cxn>
              <a:cxn ang="0">
                <a:pos x="117" y="210"/>
              </a:cxn>
              <a:cxn ang="0">
                <a:pos x="390" y="60"/>
              </a:cxn>
              <a:cxn ang="0">
                <a:pos x="899" y="19"/>
              </a:cxn>
              <a:cxn ang="0">
                <a:pos x="1179" y="113"/>
              </a:cxn>
              <a:cxn ang="0">
                <a:pos x="1289" y="175"/>
              </a:cxn>
              <a:cxn ang="0">
                <a:pos x="1389" y="162"/>
              </a:cxn>
              <a:cxn ang="0">
                <a:pos x="1434" y="90"/>
              </a:cxn>
              <a:cxn ang="0">
                <a:pos x="1526" y="86"/>
              </a:cxn>
              <a:cxn ang="0">
                <a:pos x="1565" y="205"/>
              </a:cxn>
              <a:cxn ang="0">
                <a:pos x="1487" y="264"/>
              </a:cxn>
              <a:cxn ang="0">
                <a:pos x="1414" y="281"/>
              </a:cxn>
              <a:cxn ang="0">
                <a:pos x="1357" y="456"/>
              </a:cxn>
              <a:cxn ang="0">
                <a:pos x="1171" y="886"/>
              </a:cxn>
              <a:cxn ang="0">
                <a:pos x="868" y="1155"/>
              </a:cxn>
              <a:cxn ang="0">
                <a:pos x="653" y="1225"/>
              </a:cxn>
              <a:cxn ang="0">
                <a:pos x="434" y="1195"/>
              </a:cxn>
            </a:cxnLst>
            <a:rect l="0" t="0" r="r" b="b"/>
            <a:pathLst>
              <a:path w="1582" h="1237">
                <a:moveTo>
                  <a:pt x="434" y="1195"/>
                </a:moveTo>
                <a:cubicBezTo>
                  <a:pt x="357" y="1140"/>
                  <a:pt x="338" y="1118"/>
                  <a:pt x="322" y="1098"/>
                </a:cubicBezTo>
                <a:cubicBezTo>
                  <a:pt x="276" y="1042"/>
                  <a:pt x="257" y="1011"/>
                  <a:pt x="235" y="976"/>
                </a:cubicBezTo>
                <a:cubicBezTo>
                  <a:pt x="195" y="911"/>
                  <a:pt x="149" y="830"/>
                  <a:pt x="112" y="780"/>
                </a:cubicBezTo>
                <a:cubicBezTo>
                  <a:pt x="79" y="736"/>
                  <a:pt x="54" y="716"/>
                  <a:pt x="33" y="656"/>
                </a:cubicBezTo>
                <a:cubicBezTo>
                  <a:pt x="18" y="614"/>
                  <a:pt x="5" y="553"/>
                  <a:pt x="3" y="500"/>
                </a:cubicBezTo>
                <a:cubicBezTo>
                  <a:pt x="0" y="415"/>
                  <a:pt x="27" y="354"/>
                  <a:pt x="48" y="310"/>
                </a:cubicBezTo>
                <a:cubicBezTo>
                  <a:pt x="71" y="266"/>
                  <a:pt x="88" y="239"/>
                  <a:pt x="117" y="210"/>
                </a:cubicBezTo>
                <a:cubicBezTo>
                  <a:pt x="165" y="159"/>
                  <a:pt x="245" y="100"/>
                  <a:pt x="390" y="60"/>
                </a:cubicBezTo>
                <a:cubicBezTo>
                  <a:pt x="534" y="21"/>
                  <a:pt x="743" y="0"/>
                  <a:pt x="899" y="19"/>
                </a:cubicBezTo>
                <a:cubicBezTo>
                  <a:pt x="1022" y="33"/>
                  <a:pt x="1112" y="72"/>
                  <a:pt x="1179" y="113"/>
                </a:cubicBezTo>
                <a:cubicBezTo>
                  <a:pt x="1218" y="138"/>
                  <a:pt x="1250" y="164"/>
                  <a:pt x="1289" y="175"/>
                </a:cubicBezTo>
                <a:cubicBezTo>
                  <a:pt x="1326" y="186"/>
                  <a:pt x="1368" y="184"/>
                  <a:pt x="1389" y="162"/>
                </a:cubicBezTo>
                <a:cubicBezTo>
                  <a:pt x="1407" y="143"/>
                  <a:pt x="1409" y="109"/>
                  <a:pt x="1434" y="90"/>
                </a:cubicBezTo>
                <a:cubicBezTo>
                  <a:pt x="1457" y="74"/>
                  <a:pt x="1497" y="70"/>
                  <a:pt x="1526" y="86"/>
                </a:cubicBezTo>
                <a:cubicBezTo>
                  <a:pt x="1565" y="107"/>
                  <a:pt x="1582" y="165"/>
                  <a:pt x="1565" y="205"/>
                </a:cubicBezTo>
                <a:cubicBezTo>
                  <a:pt x="1551" y="237"/>
                  <a:pt x="1516" y="259"/>
                  <a:pt x="1487" y="264"/>
                </a:cubicBezTo>
                <a:cubicBezTo>
                  <a:pt x="1457" y="271"/>
                  <a:pt x="1433" y="260"/>
                  <a:pt x="1414" y="281"/>
                </a:cubicBezTo>
                <a:cubicBezTo>
                  <a:pt x="1390" y="307"/>
                  <a:pt x="1375" y="385"/>
                  <a:pt x="1357" y="456"/>
                </a:cubicBezTo>
                <a:cubicBezTo>
                  <a:pt x="1311" y="636"/>
                  <a:pt x="1250" y="772"/>
                  <a:pt x="1171" y="886"/>
                </a:cubicBezTo>
                <a:cubicBezTo>
                  <a:pt x="1092" y="1001"/>
                  <a:pt x="995" y="1093"/>
                  <a:pt x="868" y="1155"/>
                </a:cubicBezTo>
                <a:cubicBezTo>
                  <a:pt x="799" y="1189"/>
                  <a:pt x="721" y="1215"/>
                  <a:pt x="653" y="1225"/>
                </a:cubicBezTo>
                <a:cubicBezTo>
                  <a:pt x="570" y="1237"/>
                  <a:pt x="502" y="1227"/>
                  <a:pt x="434" y="1195"/>
                </a:cubicBezTo>
              </a:path>
            </a:pathLst>
          </a:custGeom>
          <a:solidFill>
            <a:schemeClr val="accent1"/>
          </a:solidFill>
          <a:ln w="9525" cap="rnd">
            <a:noFill/>
            <a:prstDash val="solid"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</a:endParaRPr>
          </a:p>
        </p:txBody>
      </p:sp>
      <p:sp>
        <p:nvSpPr>
          <p:cNvPr id="15" name="Freeform 32"/>
          <p:cNvSpPr>
            <a:spLocks/>
          </p:cNvSpPr>
          <p:nvPr/>
        </p:nvSpPr>
        <p:spPr bwMode="auto">
          <a:xfrm rot="900000">
            <a:off x="7874000" y="4841875"/>
            <a:ext cx="195263" cy="217488"/>
          </a:xfrm>
          <a:custGeom>
            <a:avLst/>
            <a:gdLst/>
            <a:ahLst/>
            <a:cxnLst>
              <a:cxn ang="0">
                <a:pos x="434" y="1195"/>
              </a:cxn>
              <a:cxn ang="0">
                <a:pos x="322" y="1098"/>
              </a:cxn>
              <a:cxn ang="0">
                <a:pos x="235" y="976"/>
              </a:cxn>
              <a:cxn ang="0">
                <a:pos x="112" y="780"/>
              </a:cxn>
              <a:cxn ang="0">
                <a:pos x="33" y="656"/>
              </a:cxn>
              <a:cxn ang="0">
                <a:pos x="3" y="500"/>
              </a:cxn>
              <a:cxn ang="0">
                <a:pos x="48" y="310"/>
              </a:cxn>
              <a:cxn ang="0">
                <a:pos x="117" y="210"/>
              </a:cxn>
              <a:cxn ang="0">
                <a:pos x="390" y="60"/>
              </a:cxn>
              <a:cxn ang="0">
                <a:pos x="899" y="19"/>
              </a:cxn>
              <a:cxn ang="0">
                <a:pos x="1179" y="113"/>
              </a:cxn>
              <a:cxn ang="0">
                <a:pos x="1289" y="175"/>
              </a:cxn>
              <a:cxn ang="0">
                <a:pos x="1389" y="162"/>
              </a:cxn>
              <a:cxn ang="0">
                <a:pos x="1434" y="90"/>
              </a:cxn>
              <a:cxn ang="0">
                <a:pos x="1526" y="86"/>
              </a:cxn>
              <a:cxn ang="0">
                <a:pos x="1565" y="205"/>
              </a:cxn>
              <a:cxn ang="0">
                <a:pos x="1487" y="264"/>
              </a:cxn>
              <a:cxn ang="0">
                <a:pos x="1414" y="281"/>
              </a:cxn>
              <a:cxn ang="0">
                <a:pos x="1357" y="456"/>
              </a:cxn>
              <a:cxn ang="0">
                <a:pos x="1171" y="886"/>
              </a:cxn>
              <a:cxn ang="0">
                <a:pos x="868" y="1155"/>
              </a:cxn>
              <a:cxn ang="0">
                <a:pos x="653" y="1225"/>
              </a:cxn>
              <a:cxn ang="0">
                <a:pos x="434" y="1195"/>
              </a:cxn>
            </a:cxnLst>
            <a:rect l="0" t="0" r="r" b="b"/>
            <a:pathLst>
              <a:path w="1582" h="1237">
                <a:moveTo>
                  <a:pt x="434" y="1195"/>
                </a:moveTo>
                <a:cubicBezTo>
                  <a:pt x="357" y="1140"/>
                  <a:pt x="338" y="1118"/>
                  <a:pt x="322" y="1098"/>
                </a:cubicBezTo>
                <a:cubicBezTo>
                  <a:pt x="276" y="1042"/>
                  <a:pt x="257" y="1011"/>
                  <a:pt x="235" y="976"/>
                </a:cubicBezTo>
                <a:cubicBezTo>
                  <a:pt x="195" y="911"/>
                  <a:pt x="149" y="830"/>
                  <a:pt x="112" y="780"/>
                </a:cubicBezTo>
                <a:cubicBezTo>
                  <a:pt x="79" y="736"/>
                  <a:pt x="54" y="716"/>
                  <a:pt x="33" y="656"/>
                </a:cubicBezTo>
                <a:cubicBezTo>
                  <a:pt x="18" y="614"/>
                  <a:pt x="5" y="553"/>
                  <a:pt x="3" y="500"/>
                </a:cubicBezTo>
                <a:cubicBezTo>
                  <a:pt x="0" y="415"/>
                  <a:pt x="27" y="354"/>
                  <a:pt x="48" y="310"/>
                </a:cubicBezTo>
                <a:cubicBezTo>
                  <a:pt x="71" y="266"/>
                  <a:pt x="88" y="239"/>
                  <a:pt x="117" y="210"/>
                </a:cubicBezTo>
                <a:cubicBezTo>
                  <a:pt x="165" y="159"/>
                  <a:pt x="245" y="100"/>
                  <a:pt x="390" y="60"/>
                </a:cubicBezTo>
                <a:cubicBezTo>
                  <a:pt x="534" y="21"/>
                  <a:pt x="743" y="0"/>
                  <a:pt x="899" y="19"/>
                </a:cubicBezTo>
                <a:cubicBezTo>
                  <a:pt x="1022" y="33"/>
                  <a:pt x="1112" y="72"/>
                  <a:pt x="1179" y="113"/>
                </a:cubicBezTo>
                <a:cubicBezTo>
                  <a:pt x="1218" y="138"/>
                  <a:pt x="1250" y="164"/>
                  <a:pt x="1289" y="175"/>
                </a:cubicBezTo>
                <a:cubicBezTo>
                  <a:pt x="1326" y="186"/>
                  <a:pt x="1368" y="184"/>
                  <a:pt x="1389" y="162"/>
                </a:cubicBezTo>
                <a:cubicBezTo>
                  <a:pt x="1407" y="143"/>
                  <a:pt x="1409" y="109"/>
                  <a:pt x="1434" y="90"/>
                </a:cubicBezTo>
                <a:cubicBezTo>
                  <a:pt x="1457" y="74"/>
                  <a:pt x="1497" y="70"/>
                  <a:pt x="1526" y="86"/>
                </a:cubicBezTo>
                <a:cubicBezTo>
                  <a:pt x="1565" y="107"/>
                  <a:pt x="1582" y="165"/>
                  <a:pt x="1565" y="205"/>
                </a:cubicBezTo>
                <a:cubicBezTo>
                  <a:pt x="1551" y="237"/>
                  <a:pt x="1516" y="259"/>
                  <a:pt x="1487" y="264"/>
                </a:cubicBezTo>
                <a:cubicBezTo>
                  <a:pt x="1457" y="271"/>
                  <a:pt x="1433" y="260"/>
                  <a:pt x="1414" y="281"/>
                </a:cubicBezTo>
                <a:cubicBezTo>
                  <a:pt x="1390" y="307"/>
                  <a:pt x="1375" y="385"/>
                  <a:pt x="1357" y="456"/>
                </a:cubicBezTo>
                <a:cubicBezTo>
                  <a:pt x="1311" y="636"/>
                  <a:pt x="1250" y="772"/>
                  <a:pt x="1171" y="886"/>
                </a:cubicBezTo>
                <a:cubicBezTo>
                  <a:pt x="1092" y="1001"/>
                  <a:pt x="995" y="1093"/>
                  <a:pt x="868" y="1155"/>
                </a:cubicBezTo>
                <a:cubicBezTo>
                  <a:pt x="799" y="1189"/>
                  <a:pt x="721" y="1215"/>
                  <a:pt x="653" y="1225"/>
                </a:cubicBezTo>
                <a:cubicBezTo>
                  <a:pt x="570" y="1237"/>
                  <a:pt x="502" y="1227"/>
                  <a:pt x="434" y="1195"/>
                </a:cubicBezTo>
              </a:path>
            </a:pathLst>
          </a:custGeom>
          <a:solidFill>
            <a:schemeClr val="accent1"/>
          </a:solidFill>
          <a:ln w="9525" cap="rnd">
            <a:noFill/>
            <a:prstDash val="solid"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</a:endParaRPr>
          </a:p>
        </p:txBody>
      </p:sp>
      <p:sp>
        <p:nvSpPr>
          <p:cNvPr id="16" name="Freeform 33"/>
          <p:cNvSpPr>
            <a:spLocks/>
          </p:cNvSpPr>
          <p:nvPr/>
        </p:nvSpPr>
        <p:spPr bwMode="auto">
          <a:xfrm rot="17100000">
            <a:off x="7596981" y="4425157"/>
            <a:ext cx="303213" cy="273050"/>
          </a:xfrm>
          <a:custGeom>
            <a:avLst/>
            <a:gdLst/>
            <a:ahLst/>
            <a:cxnLst>
              <a:cxn ang="0">
                <a:pos x="360" y="450"/>
              </a:cxn>
              <a:cxn ang="0">
                <a:pos x="443" y="386"/>
              </a:cxn>
              <a:cxn ang="0">
                <a:pos x="562" y="340"/>
              </a:cxn>
              <a:cxn ang="0">
                <a:pos x="727" y="337"/>
              </a:cxn>
              <a:cxn ang="0">
                <a:pos x="939" y="504"/>
              </a:cxn>
              <a:cxn ang="0">
                <a:pos x="990" y="682"/>
              </a:cxn>
              <a:cxn ang="0">
                <a:pos x="992" y="793"/>
              </a:cxn>
              <a:cxn ang="0">
                <a:pos x="1111" y="808"/>
              </a:cxn>
              <a:cxn ang="0">
                <a:pos x="1145" y="723"/>
              </a:cxn>
              <a:cxn ang="0">
                <a:pos x="1053" y="524"/>
              </a:cxn>
              <a:cxn ang="0">
                <a:pos x="1061" y="343"/>
              </a:cxn>
              <a:cxn ang="0">
                <a:pos x="1410" y="28"/>
              </a:cxn>
              <a:cxn ang="0">
                <a:pos x="1956" y="76"/>
              </a:cxn>
              <a:cxn ang="0">
                <a:pos x="2178" y="199"/>
              </a:cxn>
              <a:cxn ang="0">
                <a:pos x="2043" y="495"/>
              </a:cxn>
              <a:cxn ang="0">
                <a:pos x="1670" y="665"/>
              </a:cxn>
              <a:cxn ang="0">
                <a:pos x="1447" y="719"/>
              </a:cxn>
              <a:cxn ang="0">
                <a:pos x="1278" y="752"/>
              </a:cxn>
              <a:cxn ang="0">
                <a:pos x="1276" y="888"/>
              </a:cxn>
              <a:cxn ang="0">
                <a:pos x="1512" y="840"/>
              </a:cxn>
              <a:cxn ang="0">
                <a:pos x="1897" y="744"/>
              </a:cxn>
              <a:cxn ang="0">
                <a:pos x="2263" y="759"/>
              </a:cxn>
              <a:cxn ang="0">
                <a:pos x="2568" y="918"/>
              </a:cxn>
              <a:cxn ang="0">
                <a:pos x="2655" y="1179"/>
              </a:cxn>
              <a:cxn ang="0">
                <a:pos x="2523" y="1510"/>
              </a:cxn>
              <a:cxn ang="0">
                <a:pos x="2340" y="1838"/>
              </a:cxn>
              <a:cxn ang="0">
                <a:pos x="1951" y="1898"/>
              </a:cxn>
              <a:cxn ang="0">
                <a:pos x="1738" y="1800"/>
              </a:cxn>
              <a:cxn ang="0">
                <a:pos x="1466" y="1531"/>
              </a:cxn>
              <a:cxn ang="0">
                <a:pos x="1317" y="1200"/>
              </a:cxn>
              <a:cxn ang="0">
                <a:pos x="1264" y="1007"/>
              </a:cxn>
              <a:cxn ang="0">
                <a:pos x="1156" y="1000"/>
              </a:cxn>
              <a:cxn ang="0">
                <a:pos x="1097" y="1100"/>
              </a:cxn>
              <a:cxn ang="0">
                <a:pos x="1205" y="1288"/>
              </a:cxn>
              <a:cxn ang="0">
                <a:pos x="1277" y="1572"/>
              </a:cxn>
              <a:cxn ang="0">
                <a:pos x="1272" y="1880"/>
              </a:cxn>
              <a:cxn ang="0">
                <a:pos x="1117" y="2249"/>
              </a:cxn>
              <a:cxn ang="0">
                <a:pos x="820" y="2375"/>
              </a:cxn>
              <a:cxn ang="0">
                <a:pos x="495" y="2211"/>
              </a:cxn>
              <a:cxn ang="0">
                <a:pos x="200" y="2051"/>
              </a:cxn>
              <a:cxn ang="0">
                <a:pos x="169" y="1772"/>
              </a:cxn>
              <a:cxn ang="0">
                <a:pos x="267" y="1527"/>
              </a:cxn>
              <a:cxn ang="0">
                <a:pos x="402" y="1374"/>
              </a:cxn>
              <a:cxn ang="0">
                <a:pos x="509" y="1293"/>
              </a:cxn>
              <a:cxn ang="0">
                <a:pos x="727" y="1160"/>
              </a:cxn>
              <a:cxn ang="0">
                <a:pos x="915" y="1107"/>
              </a:cxn>
              <a:cxn ang="0">
                <a:pos x="1013" y="1028"/>
              </a:cxn>
              <a:cxn ang="0">
                <a:pos x="974" y="926"/>
              </a:cxn>
              <a:cxn ang="0">
                <a:pos x="600" y="1109"/>
              </a:cxn>
              <a:cxn ang="0">
                <a:pos x="166" y="1183"/>
              </a:cxn>
              <a:cxn ang="0">
                <a:pos x="25" y="1113"/>
              </a:cxn>
              <a:cxn ang="0">
                <a:pos x="39" y="916"/>
              </a:cxn>
              <a:cxn ang="0">
                <a:pos x="106" y="802"/>
              </a:cxn>
              <a:cxn ang="0">
                <a:pos x="183" y="705"/>
              </a:cxn>
              <a:cxn ang="0">
                <a:pos x="307" y="525"/>
              </a:cxn>
              <a:cxn ang="0">
                <a:pos x="356" y="455"/>
              </a:cxn>
              <a:cxn ang="0">
                <a:pos x="360" y="450"/>
              </a:cxn>
            </a:cxnLst>
            <a:rect l="0" t="0" r="r" b="b"/>
            <a:pathLst>
              <a:path w="2659" h="2397">
                <a:moveTo>
                  <a:pt x="360" y="450"/>
                </a:moveTo>
                <a:cubicBezTo>
                  <a:pt x="395" y="419"/>
                  <a:pt x="421" y="401"/>
                  <a:pt x="443" y="386"/>
                </a:cubicBezTo>
                <a:cubicBezTo>
                  <a:pt x="490" y="357"/>
                  <a:pt x="524" y="347"/>
                  <a:pt x="562" y="340"/>
                </a:cubicBezTo>
                <a:cubicBezTo>
                  <a:pt x="612" y="329"/>
                  <a:pt x="671" y="324"/>
                  <a:pt x="727" y="337"/>
                </a:cubicBezTo>
                <a:cubicBezTo>
                  <a:pt x="811" y="356"/>
                  <a:pt x="888" y="417"/>
                  <a:pt x="939" y="504"/>
                </a:cubicBezTo>
                <a:cubicBezTo>
                  <a:pt x="970" y="557"/>
                  <a:pt x="992" y="619"/>
                  <a:pt x="990" y="682"/>
                </a:cubicBezTo>
                <a:cubicBezTo>
                  <a:pt x="989" y="725"/>
                  <a:pt x="976" y="768"/>
                  <a:pt x="992" y="793"/>
                </a:cubicBezTo>
                <a:cubicBezTo>
                  <a:pt x="1011" y="824"/>
                  <a:pt x="1076" y="824"/>
                  <a:pt x="1111" y="808"/>
                </a:cubicBezTo>
                <a:cubicBezTo>
                  <a:pt x="1151" y="791"/>
                  <a:pt x="1153" y="755"/>
                  <a:pt x="1145" y="723"/>
                </a:cubicBezTo>
                <a:cubicBezTo>
                  <a:pt x="1129" y="657"/>
                  <a:pt x="1072" y="608"/>
                  <a:pt x="1053" y="524"/>
                </a:cubicBezTo>
                <a:cubicBezTo>
                  <a:pt x="1041" y="471"/>
                  <a:pt x="1045" y="406"/>
                  <a:pt x="1061" y="343"/>
                </a:cubicBezTo>
                <a:cubicBezTo>
                  <a:pt x="1098" y="200"/>
                  <a:pt x="1201" y="65"/>
                  <a:pt x="1410" y="28"/>
                </a:cubicBezTo>
                <a:cubicBezTo>
                  <a:pt x="1567" y="0"/>
                  <a:pt x="1783" y="27"/>
                  <a:pt x="1956" y="76"/>
                </a:cubicBezTo>
                <a:cubicBezTo>
                  <a:pt x="2058" y="106"/>
                  <a:pt x="2145" y="143"/>
                  <a:pt x="2178" y="199"/>
                </a:cubicBezTo>
                <a:cubicBezTo>
                  <a:pt x="2227" y="283"/>
                  <a:pt x="2150" y="410"/>
                  <a:pt x="2043" y="495"/>
                </a:cubicBezTo>
                <a:cubicBezTo>
                  <a:pt x="1930" y="584"/>
                  <a:pt x="1783" y="627"/>
                  <a:pt x="1670" y="665"/>
                </a:cubicBezTo>
                <a:cubicBezTo>
                  <a:pt x="1597" y="690"/>
                  <a:pt x="1538" y="713"/>
                  <a:pt x="1447" y="719"/>
                </a:cubicBezTo>
                <a:cubicBezTo>
                  <a:pt x="1387" y="722"/>
                  <a:pt x="1312" y="719"/>
                  <a:pt x="1278" y="752"/>
                </a:cubicBezTo>
                <a:cubicBezTo>
                  <a:pt x="1244" y="786"/>
                  <a:pt x="1251" y="856"/>
                  <a:pt x="1276" y="888"/>
                </a:cubicBezTo>
                <a:cubicBezTo>
                  <a:pt x="1319" y="941"/>
                  <a:pt x="1415" y="881"/>
                  <a:pt x="1512" y="840"/>
                </a:cubicBezTo>
                <a:cubicBezTo>
                  <a:pt x="1645" y="782"/>
                  <a:pt x="1779" y="758"/>
                  <a:pt x="1897" y="744"/>
                </a:cubicBezTo>
                <a:cubicBezTo>
                  <a:pt x="2020" y="729"/>
                  <a:pt x="2127" y="723"/>
                  <a:pt x="2263" y="759"/>
                </a:cubicBezTo>
                <a:cubicBezTo>
                  <a:pt x="2371" y="787"/>
                  <a:pt x="2496" y="841"/>
                  <a:pt x="2568" y="918"/>
                </a:cubicBezTo>
                <a:cubicBezTo>
                  <a:pt x="2642" y="999"/>
                  <a:pt x="2659" y="1104"/>
                  <a:pt x="2655" y="1179"/>
                </a:cubicBezTo>
                <a:cubicBezTo>
                  <a:pt x="2648" y="1300"/>
                  <a:pt x="2588" y="1341"/>
                  <a:pt x="2523" y="1510"/>
                </a:cubicBezTo>
                <a:cubicBezTo>
                  <a:pt x="2485" y="1611"/>
                  <a:pt x="2444" y="1758"/>
                  <a:pt x="2340" y="1838"/>
                </a:cubicBezTo>
                <a:cubicBezTo>
                  <a:pt x="2240" y="1915"/>
                  <a:pt x="2080" y="1929"/>
                  <a:pt x="1951" y="1898"/>
                </a:cubicBezTo>
                <a:cubicBezTo>
                  <a:pt x="1870" y="1879"/>
                  <a:pt x="1800" y="1842"/>
                  <a:pt x="1738" y="1800"/>
                </a:cubicBezTo>
                <a:cubicBezTo>
                  <a:pt x="1623" y="1722"/>
                  <a:pt x="1535" y="1628"/>
                  <a:pt x="1466" y="1531"/>
                </a:cubicBezTo>
                <a:cubicBezTo>
                  <a:pt x="1390" y="1425"/>
                  <a:pt x="1336" y="1316"/>
                  <a:pt x="1317" y="1200"/>
                </a:cubicBezTo>
                <a:cubicBezTo>
                  <a:pt x="1305" y="1124"/>
                  <a:pt x="1308" y="1044"/>
                  <a:pt x="1264" y="1007"/>
                </a:cubicBezTo>
                <a:cubicBezTo>
                  <a:pt x="1237" y="984"/>
                  <a:pt x="1191" y="977"/>
                  <a:pt x="1156" y="1000"/>
                </a:cubicBezTo>
                <a:cubicBezTo>
                  <a:pt x="1124" y="1021"/>
                  <a:pt x="1101" y="1067"/>
                  <a:pt x="1097" y="1100"/>
                </a:cubicBezTo>
                <a:cubicBezTo>
                  <a:pt x="1087" y="1169"/>
                  <a:pt x="1154" y="1184"/>
                  <a:pt x="1205" y="1288"/>
                </a:cubicBezTo>
                <a:cubicBezTo>
                  <a:pt x="1239" y="1358"/>
                  <a:pt x="1265" y="1469"/>
                  <a:pt x="1277" y="1572"/>
                </a:cubicBezTo>
                <a:cubicBezTo>
                  <a:pt x="1290" y="1685"/>
                  <a:pt x="1286" y="1788"/>
                  <a:pt x="1272" y="1880"/>
                </a:cubicBezTo>
                <a:cubicBezTo>
                  <a:pt x="1248" y="2037"/>
                  <a:pt x="1196" y="2159"/>
                  <a:pt x="1117" y="2249"/>
                </a:cubicBezTo>
                <a:cubicBezTo>
                  <a:pt x="1037" y="2340"/>
                  <a:pt x="929" y="2397"/>
                  <a:pt x="820" y="2375"/>
                </a:cubicBezTo>
                <a:cubicBezTo>
                  <a:pt x="717" y="2354"/>
                  <a:pt x="615" y="2264"/>
                  <a:pt x="495" y="2211"/>
                </a:cubicBezTo>
                <a:cubicBezTo>
                  <a:pt x="383" y="2161"/>
                  <a:pt x="256" y="2143"/>
                  <a:pt x="200" y="2051"/>
                </a:cubicBezTo>
                <a:cubicBezTo>
                  <a:pt x="156" y="1979"/>
                  <a:pt x="156" y="1862"/>
                  <a:pt x="169" y="1772"/>
                </a:cubicBezTo>
                <a:cubicBezTo>
                  <a:pt x="183" y="1673"/>
                  <a:pt x="212" y="1606"/>
                  <a:pt x="267" y="1527"/>
                </a:cubicBezTo>
                <a:cubicBezTo>
                  <a:pt x="304" y="1475"/>
                  <a:pt x="352" y="1417"/>
                  <a:pt x="402" y="1374"/>
                </a:cubicBezTo>
                <a:cubicBezTo>
                  <a:pt x="437" y="1343"/>
                  <a:pt x="472" y="1320"/>
                  <a:pt x="509" y="1293"/>
                </a:cubicBezTo>
                <a:cubicBezTo>
                  <a:pt x="576" y="1246"/>
                  <a:pt x="647" y="1189"/>
                  <a:pt x="727" y="1160"/>
                </a:cubicBezTo>
                <a:cubicBezTo>
                  <a:pt x="788" y="1138"/>
                  <a:pt x="854" y="1132"/>
                  <a:pt x="915" y="1107"/>
                </a:cubicBezTo>
                <a:cubicBezTo>
                  <a:pt x="960" y="1089"/>
                  <a:pt x="1001" y="1061"/>
                  <a:pt x="1013" y="1028"/>
                </a:cubicBezTo>
                <a:cubicBezTo>
                  <a:pt x="1027" y="990"/>
                  <a:pt x="1001" y="946"/>
                  <a:pt x="974" y="926"/>
                </a:cubicBezTo>
                <a:cubicBezTo>
                  <a:pt x="893" y="866"/>
                  <a:pt x="801" y="1022"/>
                  <a:pt x="600" y="1109"/>
                </a:cubicBezTo>
                <a:cubicBezTo>
                  <a:pt x="468" y="1167"/>
                  <a:pt x="289" y="1195"/>
                  <a:pt x="166" y="1183"/>
                </a:cubicBezTo>
                <a:cubicBezTo>
                  <a:pt x="98" y="1176"/>
                  <a:pt x="47" y="1156"/>
                  <a:pt x="25" y="1113"/>
                </a:cubicBezTo>
                <a:cubicBezTo>
                  <a:pt x="0" y="1063"/>
                  <a:pt x="13" y="981"/>
                  <a:pt x="39" y="916"/>
                </a:cubicBezTo>
                <a:cubicBezTo>
                  <a:pt x="58" y="868"/>
                  <a:pt x="85" y="830"/>
                  <a:pt x="106" y="802"/>
                </a:cubicBezTo>
                <a:cubicBezTo>
                  <a:pt x="137" y="759"/>
                  <a:pt x="156" y="738"/>
                  <a:pt x="183" y="705"/>
                </a:cubicBezTo>
                <a:cubicBezTo>
                  <a:pt x="215" y="665"/>
                  <a:pt x="259" y="608"/>
                  <a:pt x="307" y="525"/>
                </a:cubicBezTo>
                <a:cubicBezTo>
                  <a:pt x="314" y="513"/>
                  <a:pt x="321" y="500"/>
                  <a:pt x="356" y="455"/>
                </a:cubicBezTo>
                <a:cubicBezTo>
                  <a:pt x="357" y="454"/>
                  <a:pt x="359" y="452"/>
                  <a:pt x="360" y="450"/>
                </a:cubicBezTo>
              </a:path>
            </a:pathLst>
          </a:custGeom>
          <a:solidFill>
            <a:schemeClr val="accent1"/>
          </a:solidFill>
          <a:ln w="6350" cap="rnd">
            <a:noFill/>
            <a:prstDash val="solid"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</a:endParaRPr>
          </a:p>
        </p:txBody>
      </p:sp>
      <p:sp>
        <p:nvSpPr>
          <p:cNvPr id="17" name="Freeform 34"/>
          <p:cNvSpPr>
            <a:spLocks/>
          </p:cNvSpPr>
          <p:nvPr/>
        </p:nvSpPr>
        <p:spPr bwMode="auto">
          <a:xfrm rot="18900000">
            <a:off x="7885113" y="4095750"/>
            <a:ext cx="131762" cy="103188"/>
          </a:xfrm>
          <a:custGeom>
            <a:avLst/>
            <a:gdLst/>
            <a:ahLst/>
            <a:cxnLst>
              <a:cxn ang="0">
                <a:pos x="434" y="1195"/>
              </a:cxn>
              <a:cxn ang="0">
                <a:pos x="322" y="1098"/>
              </a:cxn>
              <a:cxn ang="0">
                <a:pos x="235" y="976"/>
              </a:cxn>
              <a:cxn ang="0">
                <a:pos x="112" y="780"/>
              </a:cxn>
              <a:cxn ang="0">
                <a:pos x="33" y="656"/>
              </a:cxn>
              <a:cxn ang="0">
                <a:pos x="3" y="500"/>
              </a:cxn>
              <a:cxn ang="0">
                <a:pos x="48" y="310"/>
              </a:cxn>
              <a:cxn ang="0">
                <a:pos x="117" y="210"/>
              </a:cxn>
              <a:cxn ang="0">
                <a:pos x="390" y="60"/>
              </a:cxn>
              <a:cxn ang="0">
                <a:pos x="899" y="19"/>
              </a:cxn>
              <a:cxn ang="0">
                <a:pos x="1179" y="113"/>
              </a:cxn>
              <a:cxn ang="0">
                <a:pos x="1289" y="175"/>
              </a:cxn>
              <a:cxn ang="0">
                <a:pos x="1389" y="162"/>
              </a:cxn>
              <a:cxn ang="0">
                <a:pos x="1434" y="90"/>
              </a:cxn>
              <a:cxn ang="0">
                <a:pos x="1526" y="86"/>
              </a:cxn>
              <a:cxn ang="0">
                <a:pos x="1565" y="205"/>
              </a:cxn>
              <a:cxn ang="0">
                <a:pos x="1487" y="264"/>
              </a:cxn>
              <a:cxn ang="0">
                <a:pos x="1414" y="281"/>
              </a:cxn>
              <a:cxn ang="0">
                <a:pos x="1357" y="456"/>
              </a:cxn>
              <a:cxn ang="0">
                <a:pos x="1171" y="886"/>
              </a:cxn>
              <a:cxn ang="0">
                <a:pos x="868" y="1155"/>
              </a:cxn>
              <a:cxn ang="0">
                <a:pos x="653" y="1225"/>
              </a:cxn>
              <a:cxn ang="0">
                <a:pos x="434" y="1195"/>
              </a:cxn>
            </a:cxnLst>
            <a:rect l="0" t="0" r="r" b="b"/>
            <a:pathLst>
              <a:path w="1582" h="1237">
                <a:moveTo>
                  <a:pt x="434" y="1195"/>
                </a:moveTo>
                <a:cubicBezTo>
                  <a:pt x="357" y="1140"/>
                  <a:pt x="338" y="1118"/>
                  <a:pt x="322" y="1098"/>
                </a:cubicBezTo>
                <a:cubicBezTo>
                  <a:pt x="276" y="1042"/>
                  <a:pt x="257" y="1011"/>
                  <a:pt x="235" y="976"/>
                </a:cubicBezTo>
                <a:cubicBezTo>
                  <a:pt x="195" y="911"/>
                  <a:pt x="149" y="830"/>
                  <a:pt x="112" y="780"/>
                </a:cubicBezTo>
                <a:cubicBezTo>
                  <a:pt x="79" y="736"/>
                  <a:pt x="54" y="716"/>
                  <a:pt x="33" y="656"/>
                </a:cubicBezTo>
                <a:cubicBezTo>
                  <a:pt x="18" y="614"/>
                  <a:pt x="5" y="553"/>
                  <a:pt x="3" y="500"/>
                </a:cubicBezTo>
                <a:cubicBezTo>
                  <a:pt x="0" y="415"/>
                  <a:pt x="27" y="354"/>
                  <a:pt x="48" y="310"/>
                </a:cubicBezTo>
                <a:cubicBezTo>
                  <a:pt x="71" y="266"/>
                  <a:pt x="88" y="239"/>
                  <a:pt x="117" y="210"/>
                </a:cubicBezTo>
                <a:cubicBezTo>
                  <a:pt x="165" y="159"/>
                  <a:pt x="245" y="100"/>
                  <a:pt x="390" y="60"/>
                </a:cubicBezTo>
                <a:cubicBezTo>
                  <a:pt x="534" y="21"/>
                  <a:pt x="743" y="0"/>
                  <a:pt x="899" y="19"/>
                </a:cubicBezTo>
                <a:cubicBezTo>
                  <a:pt x="1022" y="33"/>
                  <a:pt x="1112" y="72"/>
                  <a:pt x="1179" y="113"/>
                </a:cubicBezTo>
                <a:cubicBezTo>
                  <a:pt x="1218" y="138"/>
                  <a:pt x="1250" y="164"/>
                  <a:pt x="1289" y="175"/>
                </a:cubicBezTo>
                <a:cubicBezTo>
                  <a:pt x="1326" y="186"/>
                  <a:pt x="1368" y="184"/>
                  <a:pt x="1389" y="162"/>
                </a:cubicBezTo>
                <a:cubicBezTo>
                  <a:pt x="1407" y="143"/>
                  <a:pt x="1409" y="109"/>
                  <a:pt x="1434" y="90"/>
                </a:cubicBezTo>
                <a:cubicBezTo>
                  <a:pt x="1457" y="74"/>
                  <a:pt x="1497" y="70"/>
                  <a:pt x="1526" y="86"/>
                </a:cubicBezTo>
                <a:cubicBezTo>
                  <a:pt x="1565" y="107"/>
                  <a:pt x="1582" y="165"/>
                  <a:pt x="1565" y="205"/>
                </a:cubicBezTo>
                <a:cubicBezTo>
                  <a:pt x="1551" y="237"/>
                  <a:pt x="1516" y="259"/>
                  <a:pt x="1487" y="264"/>
                </a:cubicBezTo>
                <a:cubicBezTo>
                  <a:pt x="1457" y="271"/>
                  <a:pt x="1433" y="260"/>
                  <a:pt x="1414" y="281"/>
                </a:cubicBezTo>
                <a:cubicBezTo>
                  <a:pt x="1390" y="307"/>
                  <a:pt x="1375" y="385"/>
                  <a:pt x="1357" y="456"/>
                </a:cubicBezTo>
                <a:cubicBezTo>
                  <a:pt x="1311" y="636"/>
                  <a:pt x="1250" y="772"/>
                  <a:pt x="1171" y="886"/>
                </a:cubicBezTo>
                <a:cubicBezTo>
                  <a:pt x="1092" y="1001"/>
                  <a:pt x="995" y="1093"/>
                  <a:pt x="868" y="1155"/>
                </a:cubicBezTo>
                <a:cubicBezTo>
                  <a:pt x="799" y="1189"/>
                  <a:pt x="721" y="1215"/>
                  <a:pt x="653" y="1225"/>
                </a:cubicBezTo>
                <a:cubicBezTo>
                  <a:pt x="570" y="1237"/>
                  <a:pt x="502" y="1227"/>
                  <a:pt x="434" y="1195"/>
                </a:cubicBezTo>
              </a:path>
            </a:pathLst>
          </a:custGeom>
          <a:solidFill>
            <a:schemeClr val="accent1"/>
          </a:solidFill>
          <a:ln w="9525" cap="rnd">
            <a:noFill/>
            <a:prstDash val="solid"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</a:endParaRPr>
          </a:p>
        </p:txBody>
      </p:sp>
      <p:sp>
        <p:nvSpPr>
          <p:cNvPr id="18" name="Freeform 35"/>
          <p:cNvSpPr>
            <a:spLocks/>
          </p:cNvSpPr>
          <p:nvPr/>
        </p:nvSpPr>
        <p:spPr bwMode="auto">
          <a:xfrm rot="10800000">
            <a:off x="8164513" y="4100513"/>
            <a:ext cx="133350" cy="103187"/>
          </a:xfrm>
          <a:custGeom>
            <a:avLst/>
            <a:gdLst/>
            <a:ahLst/>
            <a:cxnLst>
              <a:cxn ang="0">
                <a:pos x="434" y="1195"/>
              </a:cxn>
              <a:cxn ang="0">
                <a:pos x="322" y="1098"/>
              </a:cxn>
              <a:cxn ang="0">
                <a:pos x="235" y="976"/>
              </a:cxn>
              <a:cxn ang="0">
                <a:pos x="112" y="780"/>
              </a:cxn>
              <a:cxn ang="0">
                <a:pos x="33" y="656"/>
              </a:cxn>
              <a:cxn ang="0">
                <a:pos x="3" y="500"/>
              </a:cxn>
              <a:cxn ang="0">
                <a:pos x="48" y="310"/>
              </a:cxn>
              <a:cxn ang="0">
                <a:pos x="117" y="210"/>
              </a:cxn>
              <a:cxn ang="0">
                <a:pos x="390" y="60"/>
              </a:cxn>
              <a:cxn ang="0">
                <a:pos x="899" y="19"/>
              </a:cxn>
              <a:cxn ang="0">
                <a:pos x="1179" y="113"/>
              </a:cxn>
              <a:cxn ang="0">
                <a:pos x="1289" y="175"/>
              </a:cxn>
              <a:cxn ang="0">
                <a:pos x="1389" y="162"/>
              </a:cxn>
              <a:cxn ang="0">
                <a:pos x="1434" y="90"/>
              </a:cxn>
              <a:cxn ang="0">
                <a:pos x="1526" y="86"/>
              </a:cxn>
              <a:cxn ang="0">
                <a:pos x="1565" y="205"/>
              </a:cxn>
              <a:cxn ang="0">
                <a:pos x="1487" y="264"/>
              </a:cxn>
              <a:cxn ang="0">
                <a:pos x="1414" y="281"/>
              </a:cxn>
              <a:cxn ang="0">
                <a:pos x="1357" y="456"/>
              </a:cxn>
              <a:cxn ang="0">
                <a:pos x="1171" y="886"/>
              </a:cxn>
              <a:cxn ang="0">
                <a:pos x="868" y="1155"/>
              </a:cxn>
              <a:cxn ang="0">
                <a:pos x="653" y="1225"/>
              </a:cxn>
              <a:cxn ang="0">
                <a:pos x="434" y="1195"/>
              </a:cxn>
            </a:cxnLst>
            <a:rect l="0" t="0" r="r" b="b"/>
            <a:pathLst>
              <a:path w="1582" h="1237">
                <a:moveTo>
                  <a:pt x="434" y="1195"/>
                </a:moveTo>
                <a:cubicBezTo>
                  <a:pt x="357" y="1140"/>
                  <a:pt x="338" y="1118"/>
                  <a:pt x="322" y="1098"/>
                </a:cubicBezTo>
                <a:cubicBezTo>
                  <a:pt x="276" y="1042"/>
                  <a:pt x="257" y="1011"/>
                  <a:pt x="235" y="976"/>
                </a:cubicBezTo>
                <a:cubicBezTo>
                  <a:pt x="195" y="911"/>
                  <a:pt x="149" y="830"/>
                  <a:pt x="112" y="780"/>
                </a:cubicBezTo>
                <a:cubicBezTo>
                  <a:pt x="79" y="736"/>
                  <a:pt x="54" y="716"/>
                  <a:pt x="33" y="656"/>
                </a:cubicBezTo>
                <a:cubicBezTo>
                  <a:pt x="18" y="614"/>
                  <a:pt x="5" y="553"/>
                  <a:pt x="3" y="500"/>
                </a:cubicBezTo>
                <a:cubicBezTo>
                  <a:pt x="0" y="415"/>
                  <a:pt x="27" y="354"/>
                  <a:pt x="48" y="310"/>
                </a:cubicBezTo>
                <a:cubicBezTo>
                  <a:pt x="71" y="266"/>
                  <a:pt x="88" y="239"/>
                  <a:pt x="117" y="210"/>
                </a:cubicBezTo>
                <a:cubicBezTo>
                  <a:pt x="165" y="159"/>
                  <a:pt x="245" y="100"/>
                  <a:pt x="390" y="60"/>
                </a:cubicBezTo>
                <a:cubicBezTo>
                  <a:pt x="534" y="21"/>
                  <a:pt x="743" y="0"/>
                  <a:pt x="899" y="19"/>
                </a:cubicBezTo>
                <a:cubicBezTo>
                  <a:pt x="1022" y="33"/>
                  <a:pt x="1112" y="72"/>
                  <a:pt x="1179" y="113"/>
                </a:cubicBezTo>
                <a:cubicBezTo>
                  <a:pt x="1218" y="138"/>
                  <a:pt x="1250" y="164"/>
                  <a:pt x="1289" y="175"/>
                </a:cubicBezTo>
                <a:cubicBezTo>
                  <a:pt x="1326" y="186"/>
                  <a:pt x="1368" y="184"/>
                  <a:pt x="1389" y="162"/>
                </a:cubicBezTo>
                <a:cubicBezTo>
                  <a:pt x="1407" y="143"/>
                  <a:pt x="1409" y="109"/>
                  <a:pt x="1434" y="90"/>
                </a:cubicBezTo>
                <a:cubicBezTo>
                  <a:pt x="1457" y="74"/>
                  <a:pt x="1497" y="70"/>
                  <a:pt x="1526" y="86"/>
                </a:cubicBezTo>
                <a:cubicBezTo>
                  <a:pt x="1565" y="107"/>
                  <a:pt x="1582" y="165"/>
                  <a:pt x="1565" y="205"/>
                </a:cubicBezTo>
                <a:cubicBezTo>
                  <a:pt x="1551" y="237"/>
                  <a:pt x="1516" y="259"/>
                  <a:pt x="1487" y="264"/>
                </a:cubicBezTo>
                <a:cubicBezTo>
                  <a:pt x="1457" y="271"/>
                  <a:pt x="1433" y="260"/>
                  <a:pt x="1414" y="281"/>
                </a:cubicBezTo>
                <a:cubicBezTo>
                  <a:pt x="1390" y="307"/>
                  <a:pt x="1375" y="385"/>
                  <a:pt x="1357" y="456"/>
                </a:cubicBezTo>
                <a:cubicBezTo>
                  <a:pt x="1311" y="636"/>
                  <a:pt x="1250" y="772"/>
                  <a:pt x="1171" y="886"/>
                </a:cubicBezTo>
                <a:cubicBezTo>
                  <a:pt x="1092" y="1001"/>
                  <a:pt x="995" y="1093"/>
                  <a:pt x="868" y="1155"/>
                </a:cubicBezTo>
                <a:cubicBezTo>
                  <a:pt x="799" y="1189"/>
                  <a:pt x="721" y="1215"/>
                  <a:pt x="653" y="1225"/>
                </a:cubicBezTo>
                <a:cubicBezTo>
                  <a:pt x="570" y="1237"/>
                  <a:pt x="502" y="1227"/>
                  <a:pt x="434" y="1195"/>
                </a:cubicBezTo>
              </a:path>
            </a:pathLst>
          </a:custGeom>
          <a:solidFill>
            <a:schemeClr val="accent1"/>
          </a:solidFill>
          <a:ln w="9525" cap="rnd">
            <a:noFill/>
            <a:prstDash val="solid"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</a:endParaRPr>
          </a:p>
        </p:txBody>
      </p:sp>
      <p:sp>
        <p:nvSpPr>
          <p:cNvPr id="19" name="Freeform 36"/>
          <p:cNvSpPr>
            <a:spLocks/>
          </p:cNvSpPr>
          <p:nvPr/>
        </p:nvSpPr>
        <p:spPr bwMode="auto">
          <a:xfrm rot="13500000">
            <a:off x="7693025" y="5465763"/>
            <a:ext cx="131763" cy="103187"/>
          </a:xfrm>
          <a:custGeom>
            <a:avLst/>
            <a:gdLst/>
            <a:ahLst/>
            <a:cxnLst>
              <a:cxn ang="0">
                <a:pos x="434" y="1195"/>
              </a:cxn>
              <a:cxn ang="0">
                <a:pos x="322" y="1098"/>
              </a:cxn>
              <a:cxn ang="0">
                <a:pos x="235" y="976"/>
              </a:cxn>
              <a:cxn ang="0">
                <a:pos x="112" y="780"/>
              </a:cxn>
              <a:cxn ang="0">
                <a:pos x="33" y="656"/>
              </a:cxn>
              <a:cxn ang="0">
                <a:pos x="3" y="500"/>
              </a:cxn>
              <a:cxn ang="0">
                <a:pos x="48" y="310"/>
              </a:cxn>
              <a:cxn ang="0">
                <a:pos x="117" y="210"/>
              </a:cxn>
              <a:cxn ang="0">
                <a:pos x="390" y="60"/>
              </a:cxn>
              <a:cxn ang="0">
                <a:pos x="899" y="19"/>
              </a:cxn>
              <a:cxn ang="0">
                <a:pos x="1179" y="113"/>
              </a:cxn>
              <a:cxn ang="0">
                <a:pos x="1289" y="175"/>
              </a:cxn>
              <a:cxn ang="0">
                <a:pos x="1389" y="162"/>
              </a:cxn>
              <a:cxn ang="0">
                <a:pos x="1434" y="90"/>
              </a:cxn>
              <a:cxn ang="0">
                <a:pos x="1526" y="86"/>
              </a:cxn>
              <a:cxn ang="0">
                <a:pos x="1565" y="205"/>
              </a:cxn>
              <a:cxn ang="0">
                <a:pos x="1487" y="264"/>
              </a:cxn>
              <a:cxn ang="0">
                <a:pos x="1414" y="281"/>
              </a:cxn>
              <a:cxn ang="0">
                <a:pos x="1357" y="456"/>
              </a:cxn>
              <a:cxn ang="0">
                <a:pos x="1171" y="886"/>
              </a:cxn>
              <a:cxn ang="0">
                <a:pos x="868" y="1155"/>
              </a:cxn>
              <a:cxn ang="0">
                <a:pos x="653" y="1225"/>
              </a:cxn>
              <a:cxn ang="0">
                <a:pos x="434" y="1195"/>
              </a:cxn>
            </a:cxnLst>
            <a:rect l="0" t="0" r="r" b="b"/>
            <a:pathLst>
              <a:path w="1582" h="1237">
                <a:moveTo>
                  <a:pt x="434" y="1195"/>
                </a:moveTo>
                <a:cubicBezTo>
                  <a:pt x="357" y="1140"/>
                  <a:pt x="338" y="1118"/>
                  <a:pt x="322" y="1098"/>
                </a:cubicBezTo>
                <a:cubicBezTo>
                  <a:pt x="276" y="1042"/>
                  <a:pt x="257" y="1011"/>
                  <a:pt x="235" y="976"/>
                </a:cubicBezTo>
                <a:cubicBezTo>
                  <a:pt x="195" y="911"/>
                  <a:pt x="149" y="830"/>
                  <a:pt x="112" y="780"/>
                </a:cubicBezTo>
                <a:cubicBezTo>
                  <a:pt x="79" y="736"/>
                  <a:pt x="54" y="716"/>
                  <a:pt x="33" y="656"/>
                </a:cubicBezTo>
                <a:cubicBezTo>
                  <a:pt x="18" y="614"/>
                  <a:pt x="5" y="553"/>
                  <a:pt x="3" y="500"/>
                </a:cubicBezTo>
                <a:cubicBezTo>
                  <a:pt x="0" y="415"/>
                  <a:pt x="27" y="354"/>
                  <a:pt x="48" y="310"/>
                </a:cubicBezTo>
                <a:cubicBezTo>
                  <a:pt x="71" y="266"/>
                  <a:pt x="88" y="239"/>
                  <a:pt x="117" y="210"/>
                </a:cubicBezTo>
                <a:cubicBezTo>
                  <a:pt x="165" y="159"/>
                  <a:pt x="245" y="100"/>
                  <a:pt x="390" y="60"/>
                </a:cubicBezTo>
                <a:cubicBezTo>
                  <a:pt x="534" y="21"/>
                  <a:pt x="743" y="0"/>
                  <a:pt x="899" y="19"/>
                </a:cubicBezTo>
                <a:cubicBezTo>
                  <a:pt x="1022" y="33"/>
                  <a:pt x="1112" y="72"/>
                  <a:pt x="1179" y="113"/>
                </a:cubicBezTo>
                <a:cubicBezTo>
                  <a:pt x="1218" y="138"/>
                  <a:pt x="1250" y="164"/>
                  <a:pt x="1289" y="175"/>
                </a:cubicBezTo>
                <a:cubicBezTo>
                  <a:pt x="1326" y="186"/>
                  <a:pt x="1368" y="184"/>
                  <a:pt x="1389" y="162"/>
                </a:cubicBezTo>
                <a:cubicBezTo>
                  <a:pt x="1407" y="143"/>
                  <a:pt x="1409" y="109"/>
                  <a:pt x="1434" y="90"/>
                </a:cubicBezTo>
                <a:cubicBezTo>
                  <a:pt x="1457" y="74"/>
                  <a:pt x="1497" y="70"/>
                  <a:pt x="1526" y="86"/>
                </a:cubicBezTo>
                <a:cubicBezTo>
                  <a:pt x="1565" y="107"/>
                  <a:pt x="1582" y="165"/>
                  <a:pt x="1565" y="205"/>
                </a:cubicBezTo>
                <a:cubicBezTo>
                  <a:pt x="1551" y="237"/>
                  <a:pt x="1516" y="259"/>
                  <a:pt x="1487" y="264"/>
                </a:cubicBezTo>
                <a:cubicBezTo>
                  <a:pt x="1457" y="271"/>
                  <a:pt x="1433" y="260"/>
                  <a:pt x="1414" y="281"/>
                </a:cubicBezTo>
                <a:cubicBezTo>
                  <a:pt x="1390" y="307"/>
                  <a:pt x="1375" y="385"/>
                  <a:pt x="1357" y="456"/>
                </a:cubicBezTo>
                <a:cubicBezTo>
                  <a:pt x="1311" y="636"/>
                  <a:pt x="1250" y="772"/>
                  <a:pt x="1171" y="886"/>
                </a:cubicBezTo>
                <a:cubicBezTo>
                  <a:pt x="1092" y="1001"/>
                  <a:pt x="995" y="1093"/>
                  <a:pt x="868" y="1155"/>
                </a:cubicBezTo>
                <a:cubicBezTo>
                  <a:pt x="799" y="1189"/>
                  <a:pt x="721" y="1215"/>
                  <a:pt x="653" y="1225"/>
                </a:cubicBezTo>
                <a:cubicBezTo>
                  <a:pt x="570" y="1237"/>
                  <a:pt x="502" y="1227"/>
                  <a:pt x="434" y="1195"/>
                </a:cubicBezTo>
              </a:path>
            </a:pathLst>
          </a:custGeom>
          <a:solidFill>
            <a:schemeClr val="accent1"/>
          </a:solidFill>
          <a:ln w="9525" cap="rnd">
            <a:noFill/>
            <a:prstDash val="solid"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</a:endParaRPr>
          </a:p>
        </p:txBody>
      </p:sp>
      <p:sp>
        <p:nvSpPr>
          <p:cNvPr id="20" name="Freeform 37"/>
          <p:cNvSpPr>
            <a:spLocks/>
          </p:cNvSpPr>
          <p:nvPr/>
        </p:nvSpPr>
        <p:spPr bwMode="auto">
          <a:xfrm rot="6300000">
            <a:off x="8074026" y="4424362"/>
            <a:ext cx="106362" cy="182563"/>
          </a:xfrm>
          <a:custGeom>
            <a:avLst/>
            <a:gdLst/>
            <a:ahLst/>
            <a:cxnLst>
              <a:cxn ang="0">
                <a:pos x="434" y="1195"/>
              </a:cxn>
              <a:cxn ang="0">
                <a:pos x="322" y="1098"/>
              </a:cxn>
              <a:cxn ang="0">
                <a:pos x="235" y="976"/>
              </a:cxn>
              <a:cxn ang="0">
                <a:pos x="112" y="780"/>
              </a:cxn>
              <a:cxn ang="0">
                <a:pos x="33" y="656"/>
              </a:cxn>
              <a:cxn ang="0">
                <a:pos x="3" y="500"/>
              </a:cxn>
              <a:cxn ang="0">
                <a:pos x="48" y="310"/>
              </a:cxn>
              <a:cxn ang="0">
                <a:pos x="117" y="210"/>
              </a:cxn>
              <a:cxn ang="0">
                <a:pos x="390" y="60"/>
              </a:cxn>
              <a:cxn ang="0">
                <a:pos x="899" y="19"/>
              </a:cxn>
              <a:cxn ang="0">
                <a:pos x="1179" y="113"/>
              </a:cxn>
              <a:cxn ang="0">
                <a:pos x="1289" y="175"/>
              </a:cxn>
              <a:cxn ang="0">
                <a:pos x="1389" y="162"/>
              </a:cxn>
              <a:cxn ang="0">
                <a:pos x="1434" y="90"/>
              </a:cxn>
              <a:cxn ang="0">
                <a:pos x="1526" y="86"/>
              </a:cxn>
              <a:cxn ang="0">
                <a:pos x="1565" y="205"/>
              </a:cxn>
              <a:cxn ang="0">
                <a:pos x="1487" y="264"/>
              </a:cxn>
              <a:cxn ang="0">
                <a:pos x="1414" y="281"/>
              </a:cxn>
              <a:cxn ang="0">
                <a:pos x="1357" y="456"/>
              </a:cxn>
              <a:cxn ang="0">
                <a:pos x="1171" y="886"/>
              </a:cxn>
              <a:cxn ang="0">
                <a:pos x="868" y="1155"/>
              </a:cxn>
              <a:cxn ang="0">
                <a:pos x="653" y="1225"/>
              </a:cxn>
              <a:cxn ang="0">
                <a:pos x="434" y="1195"/>
              </a:cxn>
            </a:cxnLst>
            <a:rect l="0" t="0" r="r" b="b"/>
            <a:pathLst>
              <a:path w="1582" h="1237">
                <a:moveTo>
                  <a:pt x="434" y="1195"/>
                </a:moveTo>
                <a:cubicBezTo>
                  <a:pt x="357" y="1140"/>
                  <a:pt x="338" y="1118"/>
                  <a:pt x="322" y="1098"/>
                </a:cubicBezTo>
                <a:cubicBezTo>
                  <a:pt x="276" y="1042"/>
                  <a:pt x="257" y="1011"/>
                  <a:pt x="235" y="976"/>
                </a:cubicBezTo>
                <a:cubicBezTo>
                  <a:pt x="195" y="911"/>
                  <a:pt x="149" y="830"/>
                  <a:pt x="112" y="780"/>
                </a:cubicBezTo>
                <a:cubicBezTo>
                  <a:pt x="79" y="736"/>
                  <a:pt x="54" y="716"/>
                  <a:pt x="33" y="656"/>
                </a:cubicBezTo>
                <a:cubicBezTo>
                  <a:pt x="18" y="614"/>
                  <a:pt x="5" y="553"/>
                  <a:pt x="3" y="500"/>
                </a:cubicBezTo>
                <a:cubicBezTo>
                  <a:pt x="0" y="415"/>
                  <a:pt x="27" y="354"/>
                  <a:pt x="48" y="310"/>
                </a:cubicBezTo>
                <a:cubicBezTo>
                  <a:pt x="71" y="266"/>
                  <a:pt x="88" y="239"/>
                  <a:pt x="117" y="210"/>
                </a:cubicBezTo>
                <a:cubicBezTo>
                  <a:pt x="165" y="159"/>
                  <a:pt x="245" y="100"/>
                  <a:pt x="390" y="60"/>
                </a:cubicBezTo>
                <a:cubicBezTo>
                  <a:pt x="534" y="21"/>
                  <a:pt x="743" y="0"/>
                  <a:pt x="899" y="19"/>
                </a:cubicBezTo>
                <a:cubicBezTo>
                  <a:pt x="1022" y="33"/>
                  <a:pt x="1112" y="72"/>
                  <a:pt x="1179" y="113"/>
                </a:cubicBezTo>
                <a:cubicBezTo>
                  <a:pt x="1218" y="138"/>
                  <a:pt x="1250" y="164"/>
                  <a:pt x="1289" y="175"/>
                </a:cubicBezTo>
                <a:cubicBezTo>
                  <a:pt x="1326" y="186"/>
                  <a:pt x="1368" y="184"/>
                  <a:pt x="1389" y="162"/>
                </a:cubicBezTo>
                <a:cubicBezTo>
                  <a:pt x="1407" y="143"/>
                  <a:pt x="1409" y="109"/>
                  <a:pt x="1434" y="90"/>
                </a:cubicBezTo>
                <a:cubicBezTo>
                  <a:pt x="1457" y="74"/>
                  <a:pt x="1497" y="70"/>
                  <a:pt x="1526" y="86"/>
                </a:cubicBezTo>
                <a:cubicBezTo>
                  <a:pt x="1565" y="107"/>
                  <a:pt x="1582" y="165"/>
                  <a:pt x="1565" y="205"/>
                </a:cubicBezTo>
                <a:cubicBezTo>
                  <a:pt x="1551" y="237"/>
                  <a:pt x="1516" y="259"/>
                  <a:pt x="1487" y="264"/>
                </a:cubicBezTo>
                <a:cubicBezTo>
                  <a:pt x="1457" y="271"/>
                  <a:pt x="1433" y="260"/>
                  <a:pt x="1414" y="281"/>
                </a:cubicBezTo>
                <a:cubicBezTo>
                  <a:pt x="1390" y="307"/>
                  <a:pt x="1375" y="385"/>
                  <a:pt x="1357" y="456"/>
                </a:cubicBezTo>
                <a:cubicBezTo>
                  <a:pt x="1311" y="636"/>
                  <a:pt x="1250" y="772"/>
                  <a:pt x="1171" y="886"/>
                </a:cubicBezTo>
                <a:cubicBezTo>
                  <a:pt x="1092" y="1001"/>
                  <a:pt x="995" y="1093"/>
                  <a:pt x="868" y="1155"/>
                </a:cubicBezTo>
                <a:cubicBezTo>
                  <a:pt x="799" y="1189"/>
                  <a:pt x="721" y="1215"/>
                  <a:pt x="653" y="1225"/>
                </a:cubicBezTo>
                <a:cubicBezTo>
                  <a:pt x="570" y="1237"/>
                  <a:pt x="502" y="1227"/>
                  <a:pt x="434" y="1195"/>
                </a:cubicBezTo>
              </a:path>
            </a:pathLst>
          </a:custGeom>
          <a:solidFill>
            <a:schemeClr val="accent1"/>
          </a:solidFill>
          <a:ln w="9525" cap="rnd">
            <a:noFill/>
            <a:prstDash val="solid"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</a:endParaRPr>
          </a:p>
        </p:txBody>
      </p:sp>
      <p:sp>
        <p:nvSpPr>
          <p:cNvPr id="21" name="Freeform 38"/>
          <p:cNvSpPr>
            <a:spLocks/>
          </p:cNvSpPr>
          <p:nvPr/>
        </p:nvSpPr>
        <p:spPr bwMode="auto">
          <a:xfrm rot="10800000">
            <a:off x="9261475" y="2835275"/>
            <a:ext cx="131763" cy="101600"/>
          </a:xfrm>
          <a:custGeom>
            <a:avLst/>
            <a:gdLst/>
            <a:ahLst/>
            <a:cxnLst>
              <a:cxn ang="0">
                <a:pos x="434" y="1195"/>
              </a:cxn>
              <a:cxn ang="0">
                <a:pos x="322" y="1098"/>
              </a:cxn>
              <a:cxn ang="0">
                <a:pos x="235" y="976"/>
              </a:cxn>
              <a:cxn ang="0">
                <a:pos x="112" y="780"/>
              </a:cxn>
              <a:cxn ang="0">
                <a:pos x="33" y="656"/>
              </a:cxn>
              <a:cxn ang="0">
                <a:pos x="3" y="500"/>
              </a:cxn>
              <a:cxn ang="0">
                <a:pos x="48" y="310"/>
              </a:cxn>
              <a:cxn ang="0">
                <a:pos x="117" y="210"/>
              </a:cxn>
              <a:cxn ang="0">
                <a:pos x="390" y="60"/>
              </a:cxn>
              <a:cxn ang="0">
                <a:pos x="899" y="19"/>
              </a:cxn>
              <a:cxn ang="0">
                <a:pos x="1179" y="113"/>
              </a:cxn>
              <a:cxn ang="0">
                <a:pos x="1289" y="175"/>
              </a:cxn>
              <a:cxn ang="0">
                <a:pos x="1389" y="162"/>
              </a:cxn>
              <a:cxn ang="0">
                <a:pos x="1434" y="90"/>
              </a:cxn>
              <a:cxn ang="0">
                <a:pos x="1526" y="86"/>
              </a:cxn>
              <a:cxn ang="0">
                <a:pos x="1565" y="205"/>
              </a:cxn>
              <a:cxn ang="0">
                <a:pos x="1487" y="264"/>
              </a:cxn>
              <a:cxn ang="0">
                <a:pos x="1414" y="281"/>
              </a:cxn>
              <a:cxn ang="0">
                <a:pos x="1357" y="456"/>
              </a:cxn>
              <a:cxn ang="0">
                <a:pos x="1171" y="886"/>
              </a:cxn>
              <a:cxn ang="0">
                <a:pos x="868" y="1155"/>
              </a:cxn>
              <a:cxn ang="0">
                <a:pos x="653" y="1225"/>
              </a:cxn>
              <a:cxn ang="0">
                <a:pos x="434" y="1195"/>
              </a:cxn>
            </a:cxnLst>
            <a:rect l="0" t="0" r="r" b="b"/>
            <a:pathLst>
              <a:path w="1582" h="1237">
                <a:moveTo>
                  <a:pt x="434" y="1195"/>
                </a:moveTo>
                <a:cubicBezTo>
                  <a:pt x="357" y="1140"/>
                  <a:pt x="338" y="1118"/>
                  <a:pt x="322" y="1098"/>
                </a:cubicBezTo>
                <a:cubicBezTo>
                  <a:pt x="276" y="1042"/>
                  <a:pt x="257" y="1011"/>
                  <a:pt x="235" y="976"/>
                </a:cubicBezTo>
                <a:cubicBezTo>
                  <a:pt x="195" y="911"/>
                  <a:pt x="149" y="830"/>
                  <a:pt x="112" y="780"/>
                </a:cubicBezTo>
                <a:cubicBezTo>
                  <a:pt x="79" y="736"/>
                  <a:pt x="54" y="716"/>
                  <a:pt x="33" y="656"/>
                </a:cubicBezTo>
                <a:cubicBezTo>
                  <a:pt x="18" y="614"/>
                  <a:pt x="5" y="553"/>
                  <a:pt x="3" y="500"/>
                </a:cubicBezTo>
                <a:cubicBezTo>
                  <a:pt x="0" y="415"/>
                  <a:pt x="27" y="354"/>
                  <a:pt x="48" y="310"/>
                </a:cubicBezTo>
                <a:cubicBezTo>
                  <a:pt x="71" y="266"/>
                  <a:pt x="88" y="239"/>
                  <a:pt x="117" y="210"/>
                </a:cubicBezTo>
                <a:cubicBezTo>
                  <a:pt x="165" y="159"/>
                  <a:pt x="245" y="100"/>
                  <a:pt x="390" y="60"/>
                </a:cubicBezTo>
                <a:cubicBezTo>
                  <a:pt x="534" y="21"/>
                  <a:pt x="743" y="0"/>
                  <a:pt x="899" y="19"/>
                </a:cubicBezTo>
                <a:cubicBezTo>
                  <a:pt x="1022" y="33"/>
                  <a:pt x="1112" y="72"/>
                  <a:pt x="1179" y="113"/>
                </a:cubicBezTo>
                <a:cubicBezTo>
                  <a:pt x="1218" y="138"/>
                  <a:pt x="1250" y="164"/>
                  <a:pt x="1289" y="175"/>
                </a:cubicBezTo>
                <a:cubicBezTo>
                  <a:pt x="1326" y="186"/>
                  <a:pt x="1368" y="184"/>
                  <a:pt x="1389" y="162"/>
                </a:cubicBezTo>
                <a:cubicBezTo>
                  <a:pt x="1407" y="143"/>
                  <a:pt x="1409" y="109"/>
                  <a:pt x="1434" y="90"/>
                </a:cubicBezTo>
                <a:cubicBezTo>
                  <a:pt x="1457" y="74"/>
                  <a:pt x="1497" y="70"/>
                  <a:pt x="1526" y="86"/>
                </a:cubicBezTo>
                <a:cubicBezTo>
                  <a:pt x="1565" y="107"/>
                  <a:pt x="1582" y="165"/>
                  <a:pt x="1565" y="205"/>
                </a:cubicBezTo>
                <a:cubicBezTo>
                  <a:pt x="1551" y="237"/>
                  <a:pt x="1516" y="259"/>
                  <a:pt x="1487" y="264"/>
                </a:cubicBezTo>
                <a:cubicBezTo>
                  <a:pt x="1457" y="271"/>
                  <a:pt x="1433" y="260"/>
                  <a:pt x="1414" y="281"/>
                </a:cubicBezTo>
                <a:cubicBezTo>
                  <a:pt x="1390" y="307"/>
                  <a:pt x="1375" y="385"/>
                  <a:pt x="1357" y="456"/>
                </a:cubicBezTo>
                <a:cubicBezTo>
                  <a:pt x="1311" y="636"/>
                  <a:pt x="1250" y="772"/>
                  <a:pt x="1171" y="886"/>
                </a:cubicBezTo>
                <a:cubicBezTo>
                  <a:pt x="1092" y="1001"/>
                  <a:pt x="995" y="1093"/>
                  <a:pt x="868" y="1155"/>
                </a:cubicBezTo>
                <a:cubicBezTo>
                  <a:pt x="799" y="1189"/>
                  <a:pt x="721" y="1215"/>
                  <a:pt x="653" y="1225"/>
                </a:cubicBezTo>
                <a:cubicBezTo>
                  <a:pt x="570" y="1237"/>
                  <a:pt x="502" y="1227"/>
                  <a:pt x="434" y="1195"/>
                </a:cubicBezTo>
              </a:path>
            </a:pathLst>
          </a:custGeom>
          <a:solidFill>
            <a:schemeClr val="accent1">
              <a:alpha val="80000"/>
            </a:schemeClr>
          </a:solidFill>
          <a:ln w="9525" cap="rnd">
            <a:noFill/>
            <a:prstDash val="solid"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</a:endParaRPr>
          </a:p>
        </p:txBody>
      </p:sp>
      <p:grpSp>
        <p:nvGrpSpPr>
          <p:cNvPr id="22" name="Group 7"/>
          <p:cNvGrpSpPr>
            <a:grpSpLocks/>
          </p:cNvGrpSpPr>
          <p:nvPr/>
        </p:nvGrpSpPr>
        <p:grpSpPr bwMode="auto">
          <a:xfrm>
            <a:off x="9255125" y="0"/>
            <a:ext cx="1924050" cy="6870700"/>
            <a:chOff x="5830" y="0"/>
            <a:chExt cx="1212" cy="4328"/>
          </a:xfrm>
        </p:grpSpPr>
        <p:sp>
          <p:nvSpPr>
            <p:cNvPr id="23" name="Rectangle 8"/>
            <p:cNvSpPr>
              <a:spLocks noChangeArrowheads="1"/>
            </p:cNvSpPr>
            <p:nvPr/>
          </p:nvSpPr>
          <p:spPr bwMode="auto">
            <a:xfrm>
              <a:off x="5830" y="0"/>
              <a:ext cx="1212" cy="4328"/>
            </a:xfrm>
            <a:prstGeom prst="rect">
              <a:avLst/>
            </a:prstGeom>
            <a:solidFill>
              <a:schemeClr val="tx1"/>
            </a:solidFill>
            <a:ln w="3175">
              <a:noFill/>
              <a:miter lim="800000"/>
              <a:headEnd/>
              <a:tailEnd/>
            </a:ln>
            <a:effectLst>
              <a:outerShdw blurRad="127000" dist="63500" dir="5400000" algn="t" rotWithShape="0">
                <a:prstClr val="black">
                  <a:alpha val="30000"/>
                </a:prstClr>
              </a:outerShdw>
            </a:effectLst>
          </p:spPr>
          <p:txBody>
            <a:bodyPr lIns="126000" tIns="118800" rIns="126000" bIns="118800"/>
            <a:lstStyle/>
            <a:p>
              <a:pPr fontAlgn="auto">
                <a:spcBef>
                  <a:spcPct val="20000"/>
                </a:spcBef>
                <a:spcAft>
                  <a:spcPct val="20000"/>
                </a:spcAft>
                <a:buFont typeface="Wingdings" pitchFamily="2" charset="2"/>
                <a:buNone/>
                <a:defRPr/>
              </a:pPr>
              <a:r>
                <a:rPr lang="en-US" sz="1200" cap="all" dirty="0">
                  <a:solidFill>
                    <a:schemeClr val="bg1"/>
                  </a:solidFill>
                  <a:latin typeface="+mn-lt"/>
                  <a:cs typeface="Arial" charset="0"/>
                </a:rPr>
                <a:t>Basic layout WITH small FLORAL</a:t>
              </a:r>
              <a:endParaRPr lang="en-US" sz="1000" dirty="0">
                <a:solidFill>
                  <a:schemeClr val="bg1"/>
                </a:solidFill>
                <a:latin typeface="Verdana" pitchFamily="34" charset="0"/>
              </a:endParaRPr>
            </a:p>
            <a:p>
              <a:pPr>
                <a:defRPr/>
              </a:pPr>
              <a:r>
                <a:rPr lang="en-US" sz="1000" dirty="0">
                  <a:solidFill>
                    <a:schemeClr val="bg2"/>
                  </a:solidFill>
                  <a:latin typeface="Verdana" pitchFamily="34" charset="0"/>
                </a:rPr>
                <a:t>Edit Layout: </a:t>
              </a:r>
              <a:r>
                <a:rPr lang="en-US" sz="1000" dirty="0">
                  <a:solidFill>
                    <a:schemeClr val="bg1"/>
                  </a:solidFill>
                  <a:latin typeface="Verdana" pitchFamily="34" charset="0"/>
                </a:rPr>
                <a:t>Click Layout in the top menu Home. And choose between +30 different layouts.</a:t>
              </a:r>
            </a:p>
            <a:p>
              <a:pPr>
                <a:defRPr/>
              </a:pPr>
              <a:endParaRPr lang="en-US" sz="1000" dirty="0">
                <a:solidFill>
                  <a:schemeClr val="bg1"/>
                </a:solidFill>
                <a:latin typeface="Verdana" pitchFamily="34" charset="0"/>
              </a:endParaRPr>
            </a:p>
            <a:p>
              <a:pPr>
                <a:defRPr/>
              </a:pPr>
              <a:r>
                <a:rPr lang="en-US" sz="1000" dirty="0">
                  <a:solidFill>
                    <a:schemeClr val="bg2"/>
                  </a:solidFill>
                  <a:latin typeface="Verdana" pitchFamily="34" charset="0"/>
                </a:rPr>
                <a:t>Edit Header and footer: </a:t>
              </a:r>
              <a:r>
                <a:rPr lang="en-US" sz="1000" dirty="0">
                  <a:solidFill>
                    <a:schemeClr val="bg1"/>
                  </a:solidFill>
                  <a:latin typeface="Verdana" pitchFamily="34" charset="0"/>
                </a:rPr>
                <a:t>In the top left corner you find Slide no., Date and Header. Change settings in the menu: </a:t>
              </a:r>
            </a:p>
            <a:p>
              <a:pPr>
                <a:defRPr/>
              </a:pPr>
              <a:r>
                <a:rPr lang="en-US" sz="800" dirty="0">
                  <a:solidFill>
                    <a:schemeClr val="bg2"/>
                  </a:solidFill>
                  <a:latin typeface="Verdana" pitchFamily="34" charset="0"/>
                </a:rPr>
                <a:t>&gt;</a:t>
              </a:r>
              <a:r>
                <a:rPr lang="en-US" sz="800" dirty="0">
                  <a:solidFill>
                    <a:schemeClr val="accent2"/>
                  </a:solidFill>
                  <a:latin typeface="Verdana" pitchFamily="34" charset="0"/>
                </a:rPr>
                <a:t> </a:t>
              </a:r>
              <a:r>
                <a:rPr lang="en-US" sz="800" dirty="0">
                  <a:solidFill>
                    <a:schemeClr val="bg1"/>
                  </a:solidFill>
                  <a:latin typeface="Verdana" pitchFamily="34" charset="0"/>
                </a:rPr>
                <a:t>Insert</a:t>
              </a:r>
            </a:p>
            <a:p>
              <a:pPr>
                <a:defRPr/>
              </a:pPr>
              <a:r>
                <a:rPr lang="en-US" sz="800" dirty="0">
                  <a:solidFill>
                    <a:schemeClr val="bg2"/>
                  </a:solidFill>
                  <a:latin typeface="Verdana" pitchFamily="34" charset="0"/>
                </a:rPr>
                <a:t>&gt;</a:t>
              </a:r>
              <a:r>
                <a:rPr lang="en-US" sz="800" dirty="0">
                  <a:solidFill>
                    <a:schemeClr val="bg1"/>
                  </a:solidFill>
                  <a:latin typeface="Verdana" pitchFamily="34" charset="0"/>
                </a:rPr>
                <a:t> Header and Footer</a:t>
              </a:r>
            </a:p>
            <a:p>
              <a:pPr>
                <a:defRPr/>
              </a:pPr>
              <a:endParaRPr lang="en-US" sz="800" dirty="0">
                <a:solidFill>
                  <a:schemeClr val="bg1"/>
                </a:solidFill>
                <a:latin typeface="Verdana" pitchFamily="34" charset="0"/>
              </a:endParaRPr>
            </a:p>
            <a:p>
              <a:pPr>
                <a:defRPr/>
              </a:pPr>
              <a:endParaRPr lang="en-US" dirty="0">
                <a:latin typeface="Arial" pitchFamily="34" charset="0"/>
              </a:endParaRPr>
            </a:p>
          </p:txBody>
        </p:sp>
        <p:sp>
          <p:nvSpPr>
            <p:cNvPr id="24" name="Text Box 9"/>
            <p:cNvSpPr txBox="1">
              <a:spLocks noChangeArrowheads="1"/>
            </p:cNvSpPr>
            <p:nvPr/>
          </p:nvSpPr>
          <p:spPr bwMode="auto">
            <a:xfrm>
              <a:off x="5882" y="4077"/>
              <a:ext cx="649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200" dirty="0">
                  <a:solidFill>
                    <a:schemeClr val="bg1"/>
                  </a:solidFill>
                  <a:latin typeface="+mn-lt"/>
                  <a:cs typeface="Arial" charset="0"/>
                </a:rPr>
                <a:t>guide</a:t>
              </a:r>
              <a:r>
                <a:rPr lang="en-US" sz="1200" dirty="0">
                  <a:latin typeface="+mn-lt"/>
                  <a:cs typeface="Arial" charset="0"/>
                </a:rPr>
                <a:t> </a:t>
              </a:r>
              <a:endParaRPr lang="en-US" sz="1200" dirty="0">
                <a:latin typeface="+mn-lt"/>
                <a:cs typeface="Arial" charset="0"/>
              </a:endParaRPr>
            </a:p>
          </p:txBody>
        </p:sp>
      </p:grpSp>
      <p:sp>
        <p:nvSpPr>
          <p:cNvPr id="25" name="Freeform 35"/>
          <p:cNvSpPr>
            <a:spLocks/>
          </p:cNvSpPr>
          <p:nvPr/>
        </p:nvSpPr>
        <p:spPr bwMode="auto">
          <a:xfrm rot="10800000">
            <a:off x="8737600" y="3402013"/>
            <a:ext cx="131763" cy="103187"/>
          </a:xfrm>
          <a:custGeom>
            <a:avLst/>
            <a:gdLst/>
            <a:ahLst/>
            <a:cxnLst>
              <a:cxn ang="0">
                <a:pos x="434" y="1195"/>
              </a:cxn>
              <a:cxn ang="0">
                <a:pos x="322" y="1098"/>
              </a:cxn>
              <a:cxn ang="0">
                <a:pos x="235" y="976"/>
              </a:cxn>
              <a:cxn ang="0">
                <a:pos x="112" y="780"/>
              </a:cxn>
              <a:cxn ang="0">
                <a:pos x="33" y="656"/>
              </a:cxn>
              <a:cxn ang="0">
                <a:pos x="3" y="500"/>
              </a:cxn>
              <a:cxn ang="0">
                <a:pos x="48" y="310"/>
              </a:cxn>
              <a:cxn ang="0">
                <a:pos x="117" y="210"/>
              </a:cxn>
              <a:cxn ang="0">
                <a:pos x="390" y="60"/>
              </a:cxn>
              <a:cxn ang="0">
                <a:pos x="899" y="19"/>
              </a:cxn>
              <a:cxn ang="0">
                <a:pos x="1179" y="113"/>
              </a:cxn>
              <a:cxn ang="0">
                <a:pos x="1289" y="175"/>
              </a:cxn>
              <a:cxn ang="0">
                <a:pos x="1389" y="162"/>
              </a:cxn>
              <a:cxn ang="0">
                <a:pos x="1434" y="90"/>
              </a:cxn>
              <a:cxn ang="0">
                <a:pos x="1526" y="86"/>
              </a:cxn>
              <a:cxn ang="0">
                <a:pos x="1565" y="205"/>
              </a:cxn>
              <a:cxn ang="0">
                <a:pos x="1487" y="264"/>
              </a:cxn>
              <a:cxn ang="0">
                <a:pos x="1414" y="281"/>
              </a:cxn>
              <a:cxn ang="0">
                <a:pos x="1357" y="456"/>
              </a:cxn>
              <a:cxn ang="0">
                <a:pos x="1171" y="886"/>
              </a:cxn>
              <a:cxn ang="0">
                <a:pos x="868" y="1155"/>
              </a:cxn>
              <a:cxn ang="0">
                <a:pos x="653" y="1225"/>
              </a:cxn>
              <a:cxn ang="0">
                <a:pos x="434" y="1195"/>
              </a:cxn>
            </a:cxnLst>
            <a:rect l="0" t="0" r="r" b="b"/>
            <a:pathLst>
              <a:path w="1582" h="1237">
                <a:moveTo>
                  <a:pt x="434" y="1195"/>
                </a:moveTo>
                <a:cubicBezTo>
                  <a:pt x="357" y="1140"/>
                  <a:pt x="338" y="1118"/>
                  <a:pt x="322" y="1098"/>
                </a:cubicBezTo>
                <a:cubicBezTo>
                  <a:pt x="276" y="1042"/>
                  <a:pt x="257" y="1011"/>
                  <a:pt x="235" y="976"/>
                </a:cubicBezTo>
                <a:cubicBezTo>
                  <a:pt x="195" y="911"/>
                  <a:pt x="149" y="830"/>
                  <a:pt x="112" y="780"/>
                </a:cubicBezTo>
                <a:cubicBezTo>
                  <a:pt x="79" y="736"/>
                  <a:pt x="54" y="716"/>
                  <a:pt x="33" y="656"/>
                </a:cubicBezTo>
                <a:cubicBezTo>
                  <a:pt x="18" y="614"/>
                  <a:pt x="5" y="553"/>
                  <a:pt x="3" y="500"/>
                </a:cubicBezTo>
                <a:cubicBezTo>
                  <a:pt x="0" y="415"/>
                  <a:pt x="27" y="354"/>
                  <a:pt x="48" y="310"/>
                </a:cubicBezTo>
                <a:cubicBezTo>
                  <a:pt x="71" y="266"/>
                  <a:pt x="88" y="239"/>
                  <a:pt x="117" y="210"/>
                </a:cubicBezTo>
                <a:cubicBezTo>
                  <a:pt x="165" y="159"/>
                  <a:pt x="245" y="100"/>
                  <a:pt x="390" y="60"/>
                </a:cubicBezTo>
                <a:cubicBezTo>
                  <a:pt x="534" y="21"/>
                  <a:pt x="743" y="0"/>
                  <a:pt x="899" y="19"/>
                </a:cubicBezTo>
                <a:cubicBezTo>
                  <a:pt x="1022" y="33"/>
                  <a:pt x="1112" y="72"/>
                  <a:pt x="1179" y="113"/>
                </a:cubicBezTo>
                <a:cubicBezTo>
                  <a:pt x="1218" y="138"/>
                  <a:pt x="1250" y="164"/>
                  <a:pt x="1289" y="175"/>
                </a:cubicBezTo>
                <a:cubicBezTo>
                  <a:pt x="1326" y="186"/>
                  <a:pt x="1368" y="184"/>
                  <a:pt x="1389" y="162"/>
                </a:cubicBezTo>
                <a:cubicBezTo>
                  <a:pt x="1407" y="143"/>
                  <a:pt x="1409" y="109"/>
                  <a:pt x="1434" y="90"/>
                </a:cubicBezTo>
                <a:cubicBezTo>
                  <a:pt x="1457" y="74"/>
                  <a:pt x="1497" y="70"/>
                  <a:pt x="1526" y="86"/>
                </a:cubicBezTo>
                <a:cubicBezTo>
                  <a:pt x="1565" y="107"/>
                  <a:pt x="1582" y="165"/>
                  <a:pt x="1565" y="205"/>
                </a:cubicBezTo>
                <a:cubicBezTo>
                  <a:pt x="1551" y="237"/>
                  <a:pt x="1516" y="259"/>
                  <a:pt x="1487" y="264"/>
                </a:cubicBezTo>
                <a:cubicBezTo>
                  <a:pt x="1457" y="271"/>
                  <a:pt x="1433" y="260"/>
                  <a:pt x="1414" y="281"/>
                </a:cubicBezTo>
                <a:cubicBezTo>
                  <a:pt x="1390" y="307"/>
                  <a:pt x="1375" y="385"/>
                  <a:pt x="1357" y="456"/>
                </a:cubicBezTo>
                <a:cubicBezTo>
                  <a:pt x="1311" y="636"/>
                  <a:pt x="1250" y="772"/>
                  <a:pt x="1171" y="886"/>
                </a:cubicBezTo>
                <a:cubicBezTo>
                  <a:pt x="1092" y="1001"/>
                  <a:pt x="995" y="1093"/>
                  <a:pt x="868" y="1155"/>
                </a:cubicBezTo>
                <a:cubicBezTo>
                  <a:pt x="799" y="1189"/>
                  <a:pt x="721" y="1215"/>
                  <a:pt x="653" y="1225"/>
                </a:cubicBezTo>
                <a:cubicBezTo>
                  <a:pt x="570" y="1237"/>
                  <a:pt x="502" y="1227"/>
                  <a:pt x="434" y="1195"/>
                </a:cubicBezTo>
              </a:path>
            </a:pathLst>
          </a:custGeom>
          <a:solidFill>
            <a:schemeClr val="accent1"/>
          </a:solidFill>
          <a:ln w="9525" cap="rnd">
            <a:noFill/>
            <a:prstDash val="solid"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</a:endParaRPr>
          </a:p>
        </p:txBody>
      </p:sp>
      <p:sp>
        <p:nvSpPr>
          <p:cNvPr id="26" name="Freeform 35"/>
          <p:cNvSpPr>
            <a:spLocks/>
          </p:cNvSpPr>
          <p:nvPr/>
        </p:nvSpPr>
        <p:spPr bwMode="auto">
          <a:xfrm rot="17332701">
            <a:off x="8493125" y="3570288"/>
            <a:ext cx="131763" cy="103187"/>
          </a:xfrm>
          <a:custGeom>
            <a:avLst/>
            <a:gdLst/>
            <a:ahLst/>
            <a:cxnLst>
              <a:cxn ang="0">
                <a:pos x="434" y="1195"/>
              </a:cxn>
              <a:cxn ang="0">
                <a:pos x="322" y="1098"/>
              </a:cxn>
              <a:cxn ang="0">
                <a:pos x="235" y="976"/>
              </a:cxn>
              <a:cxn ang="0">
                <a:pos x="112" y="780"/>
              </a:cxn>
              <a:cxn ang="0">
                <a:pos x="33" y="656"/>
              </a:cxn>
              <a:cxn ang="0">
                <a:pos x="3" y="500"/>
              </a:cxn>
              <a:cxn ang="0">
                <a:pos x="48" y="310"/>
              </a:cxn>
              <a:cxn ang="0">
                <a:pos x="117" y="210"/>
              </a:cxn>
              <a:cxn ang="0">
                <a:pos x="390" y="60"/>
              </a:cxn>
              <a:cxn ang="0">
                <a:pos x="899" y="19"/>
              </a:cxn>
              <a:cxn ang="0">
                <a:pos x="1179" y="113"/>
              </a:cxn>
              <a:cxn ang="0">
                <a:pos x="1289" y="175"/>
              </a:cxn>
              <a:cxn ang="0">
                <a:pos x="1389" y="162"/>
              </a:cxn>
              <a:cxn ang="0">
                <a:pos x="1434" y="90"/>
              </a:cxn>
              <a:cxn ang="0">
                <a:pos x="1526" y="86"/>
              </a:cxn>
              <a:cxn ang="0">
                <a:pos x="1565" y="205"/>
              </a:cxn>
              <a:cxn ang="0">
                <a:pos x="1487" y="264"/>
              </a:cxn>
              <a:cxn ang="0">
                <a:pos x="1414" y="281"/>
              </a:cxn>
              <a:cxn ang="0">
                <a:pos x="1357" y="456"/>
              </a:cxn>
              <a:cxn ang="0">
                <a:pos x="1171" y="886"/>
              </a:cxn>
              <a:cxn ang="0">
                <a:pos x="868" y="1155"/>
              </a:cxn>
              <a:cxn ang="0">
                <a:pos x="653" y="1225"/>
              </a:cxn>
              <a:cxn ang="0">
                <a:pos x="434" y="1195"/>
              </a:cxn>
            </a:cxnLst>
            <a:rect l="0" t="0" r="r" b="b"/>
            <a:pathLst>
              <a:path w="1582" h="1237">
                <a:moveTo>
                  <a:pt x="434" y="1195"/>
                </a:moveTo>
                <a:cubicBezTo>
                  <a:pt x="357" y="1140"/>
                  <a:pt x="338" y="1118"/>
                  <a:pt x="322" y="1098"/>
                </a:cubicBezTo>
                <a:cubicBezTo>
                  <a:pt x="276" y="1042"/>
                  <a:pt x="257" y="1011"/>
                  <a:pt x="235" y="976"/>
                </a:cubicBezTo>
                <a:cubicBezTo>
                  <a:pt x="195" y="911"/>
                  <a:pt x="149" y="830"/>
                  <a:pt x="112" y="780"/>
                </a:cubicBezTo>
                <a:cubicBezTo>
                  <a:pt x="79" y="736"/>
                  <a:pt x="54" y="716"/>
                  <a:pt x="33" y="656"/>
                </a:cubicBezTo>
                <a:cubicBezTo>
                  <a:pt x="18" y="614"/>
                  <a:pt x="5" y="553"/>
                  <a:pt x="3" y="500"/>
                </a:cubicBezTo>
                <a:cubicBezTo>
                  <a:pt x="0" y="415"/>
                  <a:pt x="27" y="354"/>
                  <a:pt x="48" y="310"/>
                </a:cubicBezTo>
                <a:cubicBezTo>
                  <a:pt x="71" y="266"/>
                  <a:pt x="88" y="239"/>
                  <a:pt x="117" y="210"/>
                </a:cubicBezTo>
                <a:cubicBezTo>
                  <a:pt x="165" y="159"/>
                  <a:pt x="245" y="100"/>
                  <a:pt x="390" y="60"/>
                </a:cubicBezTo>
                <a:cubicBezTo>
                  <a:pt x="534" y="21"/>
                  <a:pt x="743" y="0"/>
                  <a:pt x="899" y="19"/>
                </a:cubicBezTo>
                <a:cubicBezTo>
                  <a:pt x="1022" y="33"/>
                  <a:pt x="1112" y="72"/>
                  <a:pt x="1179" y="113"/>
                </a:cubicBezTo>
                <a:cubicBezTo>
                  <a:pt x="1218" y="138"/>
                  <a:pt x="1250" y="164"/>
                  <a:pt x="1289" y="175"/>
                </a:cubicBezTo>
                <a:cubicBezTo>
                  <a:pt x="1326" y="186"/>
                  <a:pt x="1368" y="184"/>
                  <a:pt x="1389" y="162"/>
                </a:cubicBezTo>
                <a:cubicBezTo>
                  <a:pt x="1407" y="143"/>
                  <a:pt x="1409" y="109"/>
                  <a:pt x="1434" y="90"/>
                </a:cubicBezTo>
                <a:cubicBezTo>
                  <a:pt x="1457" y="74"/>
                  <a:pt x="1497" y="70"/>
                  <a:pt x="1526" y="86"/>
                </a:cubicBezTo>
                <a:cubicBezTo>
                  <a:pt x="1565" y="107"/>
                  <a:pt x="1582" y="165"/>
                  <a:pt x="1565" y="205"/>
                </a:cubicBezTo>
                <a:cubicBezTo>
                  <a:pt x="1551" y="237"/>
                  <a:pt x="1516" y="259"/>
                  <a:pt x="1487" y="264"/>
                </a:cubicBezTo>
                <a:cubicBezTo>
                  <a:pt x="1457" y="271"/>
                  <a:pt x="1433" y="260"/>
                  <a:pt x="1414" y="281"/>
                </a:cubicBezTo>
                <a:cubicBezTo>
                  <a:pt x="1390" y="307"/>
                  <a:pt x="1375" y="385"/>
                  <a:pt x="1357" y="456"/>
                </a:cubicBezTo>
                <a:cubicBezTo>
                  <a:pt x="1311" y="636"/>
                  <a:pt x="1250" y="772"/>
                  <a:pt x="1171" y="886"/>
                </a:cubicBezTo>
                <a:cubicBezTo>
                  <a:pt x="1092" y="1001"/>
                  <a:pt x="995" y="1093"/>
                  <a:pt x="868" y="1155"/>
                </a:cubicBezTo>
                <a:cubicBezTo>
                  <a:pt x="799" y="1189"/>
                  <a:pt x="721" y="1215"/>
                  <a:pt x="653" y="1225"/>
                </a:cubicBezTo>
                <a:cubicBezTo>
                  <a:pt x="570" y="1237"/>
                  <a:pt x="502" y="1227"/>
                  <a:pt x="434" y="1195"/>
                </a:cubicBezTo>
              </a:path>
            </a:pathLst>
          </a:custGeom>
          <a:solidFill>
            <a:schemeClr val="accent1"/>
          </a:solidFill>
          <a:ln w="9525" cap="rnd">
            <a:noFill/>
            <a:prstDash val="solid"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</a:endParaRPr>
          </a:p>
        </p:txBody>
      </p:sp>
      <p:sp>
        <p:nvSpPr>
          <p:cNvPr id="27" name="Freeform 23"/>
          <p:cNvSpPr>
            <a:spLocks/>
          </p:cNvSpPr>
          <p:nvPr/>
        </p:nvSpPr>
        <p:spPr bwMode="auto">
          <a:xfrm rot="6300000">
            <a:off x="8942388" y="3519488"/>
            <a:ext cx="246062" cy="220662"/>
          </a:xfrm>
          <a:custGeom>
            <a:avLst/>
            <a:gdLst/>
            <a:ahLst/>
            <a:cxnLst>
              <a:cxn ang="0">
                <a:pos x="360" y="450"/>
              </a:cxn>
              <a:cxn ang="0">
                <a:pos x="443" y="386"/>
              </a:cxn>
              <a:cxn ang="0">
                <a:pos x="562" y="340"/>
              </a:cxn>
              <a:cxn ang="0">
                <a:pos x="727" y="337"/>
              </a:cxn>
              <a:cxn ang="0">
                <a:pos x="939" y="504"/>
              </a:cxn>
              <a:cxn ang="0">
                <a:pos x="990" y="682"/>
              </a:cxn>
              <a:cxn ang="0">
                <a:pos x="992" y="793"/>
              </a:cxn>
              <a:cxn ang="0">
                <a:pos x="1111" y="808"/>
              </a:cxn>
              <a:cxn ang="0">
                <a:pos x="1145" y="723"/>
              </a:cxn>
              <a:cxn ang="0">
                <a:pos x="1053" y="524"/>
              </a:cxn>
              <a:cxn ang="0">
                <a:pos x="1061" y="343"/>
              </a:cxn>
              <a:cxn ang="0">
                <a:pos x="1410" y="28"/>
              </a:cxn>
              <a:cxn ang="0">
                <a:pos x="1956" y="76"/>
              </a:cxn>
              <a:cxn ang="0">
                <a:pos x="2178" y="199"/>
              </a:cxn>
              <a:cxn ang="0">
                <a:pos x="2043" y="495"/>
              </a:cxn>
              <a:cxn ang="0">
                <a:pos x="1670" y="665"/>
              </a:cxn>
              <a:cxn ang="0">
                <a:pos x="1447" y="719"/>
              </a:cxn>
              <a:cxn ang="0">
                <a:pos x="1278" y="752"/>
              </a:cxn>
              <a:cxn ang="0">
                <a:pos x="1276" y="888"/>
              </a:cxn>
              <a:cxn ang="0">
                <a:pos x="1512" y="840"/>
              </a:cxn>
              <a:cxn ang="0">
                <a:pos x="1897" y="744"/>
              </a:cxn>
              <a:cxn ang="0">
                <a:pos x="2263" y="759"/>
              </a:cxn>
              <a:cxn ang="0">
                <a:pos x="2568" y="918"/>
              </a:cxn>
              <a:cxn ang="0">
                <a:pos x="2655" y="1179"/>
              </a:cxn>
              <a:cxn ang="0">
                <a:pos x="2523" y="1510"/>
              </a:cxn>
              <a:cxn ang="0">
                <a:pos x="2340" y="1838"/>
              </a:cxn>
              <a:cxn ang="0">
                <a:pos x="1951" y="1898"/>
              </a:cxn>
              <a:cxn ang="0">
                <a:pos x="1738" y="1800"/>
              </a:cxn>
              <a:cxn ang="0">
                <a:pos x="1466" y="1531"/>
              </a:cxn>
              <a:cxn ang="0">
                <a:pos x="1317" y="1200"/>
              </a:cxn>
              <a:cxn ang="0">
                <a:pos x="1264" y="1007"/>
              </a:cxn>
              <a:cxn ang="0">
                <a:pos x="1156" y="1000"/>
              </a:cxn>
              <a:cxn ang="0">
                <a:pos x="1097" y="1100"/>
              </a:cxn>
              <a:cxn ang="0">
                <a:pos x="1205" y="1288"/>
              </a:cxn>
              <a:cxn ang="0">
                <a:pos x="1277" y="1572"/>
              </a:cxn>
              <a:cxn ang="0">
                <a:pos x="1272" y="1880"/>
              </a:cxn>
              <a:cxn ang="0">
                <a:pos x="1117" y="2249"/>
              </a:cxn>
              <a:cxn ang="0">
                <a:pos x="820" y="2375"/>
              </a:cxn>
              <a:cxn ang="0">
                <a:pos x="495" y="2211"/>
              </a:cxn>
              <a:cxn ang="0">
                <a:pos x="200" y="2051"/>
              </a:cxn>
              <a:cxn ang="0">
                <a:pos x="169" y="1772"/>
              </a:cxn>
              <a:cxn ang="0">
                <a:pos x="267" y="1527"/>
              </a:cxn>
              <a:cxn ang="0">
                <a:pos x="402" y="1374"/>
              </a:cxn>
              <a:cxn ang="0">
                <a:pos x="509" y="1293"/>
              </a:cxn>
              <a:cxn ang="0">
                <a:pos x="727" y="1160"/>
              </a:cxn>
              <a:cxn ang="0">
                <a:pos x="915" y="1107"/>
              </a:cxn>
              <a:cxn ang="0">
                <a:pos x="1013" y="1028"/>
              </a:cxn>
              <a:cxn ang="0">
                <a:pos x="974" y="926"/>
              </a:cxn>
              <a:cxn ang="0">
                <a:pos x="600" y="1109"/>
              </a:cxn>
              <a:cxn ang="0">
                <a:pos x="166" y="1183"/>
              </a:cxn>
              <a:cxn ang="0">
                <a:pos x="25" y="1113"/>
              </a:cxn>
              <a:cxn ang="0">
                <a:pos x="39" y="916"/>
              </a:cxn>
              <a:cxn ang="0">
                <a:pos x="106" y="802"/>
              </a:cxn>
              <a:cxn ang="0">
                <a:pos x="183" y="705"/>
              </a:cxn>
              <a:cxn ang="0">
                <a:pos x="307" y="525"/>
              </a:cxn>
              <a:cxn ang="0">
                <a:pos x="356" y="455"/>
              </a:cxn>
              <a:cxn ang="0">
                <a:pos x="360" y="450"/>
              </a:cxn>
            </a:cxnLst>
            <a:rect l="0" t="0" r="r" b="b"/>
            <a:pathLst>
              <a:path w="2659" h="2397">
                <a:moveTo>
                  <a:pt x="360" y="450"/>
                </a:moveTo>
                <a:cubicBezTo>
                  <a:pt x="395" y="419"/>
                  <a:pt x="421" y="401"/>
                  <a:pt x="443" y="386"/>
                </a:cubicBezTo>
                <a:cubicBezTo>
                  <a:pt x="490" y="357"/>
                  <a:pt x="524" y="347"/>
                  <a:pt x="562" y="340"/>
                </a:cubicBezTo>
                <a:cubicBezTo>
                  <a:pt x="612" y="329"/>
                  <a:pt x="671" y="324"/>
                  <a:pt x="727" y="337"/>
                </a:cubicBezTo>
                <a:cubicBezTo>
                  <a:pt x="811" y="356"/>
                  <a:pt x="888" y="417"/>
                  <a:pt x="939" y="504"/>
                </a:cubicBezTo>
                <a:cubicBezTo>
                  <a:pt x="970" y="557"/>
                  <a:pt x="992" y="619"/>
                  <a:pt x="990" y="682"/>
                </a:cubicBezTo>
                <a:cubicBezTo>
                  <a:pt x="989" y="725"/>
                  <a:pt x="976" y="768"/>
                  <a:pt x="992" y="793"/>
                </a:cubicBezTo>
                <a:cubicBezTo>
                  <a:pt x="1011" y="824"/>
                  <a:pt x="1076" y="824"/>
                  <a:pt x="1111" y="808"/>
                </a:cubicBezTo>
                <a:cubicBezTo>
                  <a:pt x="1151" y="791"/>
                  <a:pt x="1153" y="755"/>
                  <a:pt x="1145" y="723"/>
                </a:cubicBezTo>
                <a:cubicBezTo>
                  <a:pt x="1129" y="657"/>
                  <a:pt x="1072" y="608"/>
                  <a:pt x="1053" y="524"/>
                </a:cubicBezTo>
                <a:cubicBezTo>
                  <a:pt x="1041" y="471"/>
                  <a:pt x="1045" y="406"/>
                  <a:pt x="1061" y="343"/>
                </a:cubicBezTo>
                <a:cubicBezTo>
                  <a:pt x="1098" y="200"/>
                  <a:pt x="1201" y="65"/>
                  <a:pt x="1410" y="28"/>
                </a:cubicBezTo>
                <a:cubicBezTo>
                  <a:pt x="1567" y="0"/>
                  <a:pt x="1783" y="27"/>
                  <a:pt x="1956" y="76"/>
                </a:cubicBezTo>
                <a:cubicBezTo>
                  <a:pt x="2058" y="106"/>
                  <a:pt x="2145" y="143"/>
                  <a:pt x="2178" y="199"/>
                </a:cubicBezTo>
                <a:cubicBezTo>
                  <a:pt x="2227" y="283"/>
                  <a:pt x="2150" y="410"/>
                  <a:pt x="2043" y="495"/>
                </a:cubicBezTo>
                <a:cubicBezTo>
                  <a:pt x="1930" y="584"/>
                  <a:pt x="1783" y="627"/>
                  <a:pt x="1670" y="665"/>
                </a:cubicBezTo>
                <a:cubicBezTo>
                  <a:pt x="1597" y="690"/>
                  <a:pt x="1538" y="713"/>
                  <a:pt x="1447" y="719"/>
                </a:cubicBezTo>
                <a:cubicBezTo>
                  <a:pt x="1387" y="722"/>
                  <a:pt x="1312" y="719"/>
                  <a:pt x="1278" y="752"/>
                </a:cubicBezTo>
                <a:cubicBezTo>
                  <a:pt x="1244" y="786"/>
                  <a:pt x="1251" y="856"/>
                  <a:pt x="1276" y="888"/>
                </a:cubicBezTo>
                <a:cubicBezTo>
                  <a:pt x="1319" y="941"/>
                  <a:pt x="1415" y="881"/>
                  <a:pt x="1512" y="840"/>
                </a:cubicBezTo>
                <a:cubicBezTo>
                  <a:pt x="1645" y="782"/>
                  <a:pt x="1779" y="758"/>
                  <a:pt x="1897" y="744"/>
                </a:cubicBezTo>
                <a:cubicBezTo>
                  <a:pt x="2020" y="729"/>
                  <a:pt x="2127" y="723"/>
                  <a:pt x="2263" y="759"/>
                </a:cubicBezTo>
                <a:cubicBezTo>
                  <a:pt x="2371" y="787"/>
                  <a:pt x="2496" y="841"/>
                  <a:pt x="2568" y="918"/>
                </a:cubicBezTo>
                <a:cubicBezTo>
                  <a:pt x="2642" y="999"/>
                  <a:pt x="2659" y="1104"/>
                  <a:pt x="2655" y="1179"/>
                </a:cubicBezTo>
                <a:cubicBezTo>
                  <a:pt x="2648" y="1300"/>
                  <a:pt x="2588" y="1341"/>
                  <a:pt x="2523" y="1510"/>
                </a:cubicBezTo>
                <a:cubicBezTo>
                  <a:pt x="2485" y="1611"/>
                  <a:pt x="2444" y="1758"/>
                  <a:pt x="2340" y="1838"/>
                </a:cubicBezTo>
                <a:cubicBezTo>
                  <a:pt x="2240" y="1915"/>
                  <a:pt x="2080" y="1929"/>
                  <a:pt x="1951" y="1898"/>
                </a:cubicBezTo>
                <a:cubicBezTo>
                  <a:pt x="1870" y="1879"/>
                  <a:pt x="1800" y="1842"/>
                  <a:pt x="1738" y="1800"/>
                </a:cubicBezTo>
                <a:cubicBezTo>
                  <a:pt x="1623" y="1722"/>
                  <a:pt x="1535" y="1628"/>
                  <a:pt x="1466" y="1531"/>
                </a:cubicBezTo>
                <a:cubicBezTo>
                  <a:pt x="1390" y="1425"/>
                  <a:pt x="1336" y="1316"/>
                  <a:pt x="1317" y="1200"/>
                </a:cubicBezTo>
                <a:cubicBezTo>
                  <a:pt x="1305" y="1124"/>
                  <a:pt x="1308" y="1044"/>
                  <a:pt x="1264" y="1007"/>
                </a:cubicBezTo>
                <a:cubicBezTo>
                  <a:pt x="1237" y="984"/>
                  <a:pt x="1191" y="977"/>
                  <a:pt x="1156" y="1000"/>
                </a:cubicBezTo>
                <a:cubicBezTo>
                  <a:pt x="1124" y="1021"/>
                  <a:pt x="1101" y="1067"/>
                  <a:pt x="1097" y="1100"/>
                </a:cubicBezTo>
                <a:cubicBezTo>
                  <a:pt x="1087" y="1169"/>
                  <a:pt x="1154" y="1184"/>
                  <a:pt x="1205" y="1288"/>
                </a:cubicBezTo>
                <a:cubicBezTo>
                  <a:pt x="1239" y="1358"/>
                  <a:pt x="1265" y="1469"/>
                  <a:pt x="1277" y="1572"/>
                </a:cubicBezTo>
                <a:cubicBezTo>
                  <a:pt x="1290" y="1685"/>
                  <a:pt x="1286" y="1788"/>
                  <a:pt x="1272" y="1880"/>
                </a:cubicBezTo>
                <a:cubicBezTo>
                  <a:pt x="1248" y="2037"/>
                  <a:pt x="1196" y="2159"/>
                  <a:pt x="1117" y="2249"/>
                </a:cubicBezTo>
                <a:cubicBezTo>
                  <a:pt x="1037" y="2340"/>
                  <a:pt x="929" y="2397"/>
                  <a:pt x="820" y="2375"/>
                </a:cubicBezTo>
                <a:cubicBezTo>
                  <a:pt x="717" y="2354"/>
                  <a:pt x="615" y="2264"/>
                  <a:pt x="495" y="2211"/>
                </a:cubicBezTo>
                <a:cubicBezTo>
                  <a:pt x="383" y="2161"/>
                  <a:pt x="256" y="2143"/>
                  <a:pt x="200" y="2051"/>
                </a:cubicBezTo>
                <a:cubicBezTo>
                  <a:pt x="156" y="1979"/>
                  <a:pt x="156" y="1862"/>
                  <a:pt x="169" y="1772"/>
                </a:cubicBezTo>
                <a:cubicBezTo>
                  <a:pt x="183" y="1673"/>
                  <a:pt x="212" y="1606"/>
                  <a:pt x="267" y="1527"/>
                </a:cubicBezTo>
                <a:cubicBezTo>
                  <a:pt x="304" y="1475"/>
                  <a:pt x="352" y="1417"/>
                  <a:pt x="402" y="1374"/>
                </a:cubicBezTo>
                <a:cubicBezTo>
                  <a:pt x="437" y="1343"/>
                  <a:pt x="472" y="1320"/>
                  <a:pt x="509" y="1293"/>
                </a:cubicBezTo>
                <a:cubicBezTo>
                  <a:pt x="576" y="1246"/>
                  <a:pt x="647" y="1189"/>
                  <a:pt x="727" y="1160"/>
                </a:cubicBezTo>
                <a:cubicBezTo>
                  <a:pt x="788" y="1138"/>
                  <a:pt x="854" y="1132"/>
                  <a:pt x="915" y="1107"/>
                </a:cubicBezTo>
                <a:cubicBezTo>
                  <a:pt x="960" y="1089"/>
                  <a:pt x="1001" y="1061"/>
                  <a:pt x="1013" y="1028"/>
                </a:cubicBezTo>
                <a:cubicBezTo>
                  <a:pt x="1027" y="990"/>
                  <a:pt x="1001" y="946"/>
                  <a:pt x="974" y="926"/>
                </a:cubicBezTo>
                <a:cubicBezTo>
                  <a:pt x="893" y="866"/>
                  <a:pt x="801" y="1022"/>
                  <a:pt x="600" y="1109"/>
                </a:cubicBezTo>
                <a:cubicBezTo>
                  <a:pt x="468" y="1167"/>
                  <a:pt x="289" y="1195"/>
                  <a:pt x="166" y="1183"/>
                </a:cubicBezTo>
                <a:cubicBezTo>
                  <a:pt x="98" y="1176"/>
                  <a:pt x="47" y="1156"/>
                  <a:pt x="25" y="1113"/>
                </a:cubicBezTo>
                <a:cubicBezTo>
                  <a:pt x="0" y="1063"/>
                  <a:pt x="13" y="981"/>
                  <a:pt x="39" y="916"/>
                </a:cubicBezTo>
                <a:cubicBezTo>
                  <a:pt x="58" y="868"/>
                  <a:pt x="85" y="830"/>
                  <a:pt x="106" y="802"/>
                </a:cubicBezTo>
                <a:cubicBezTo>
                  <a:pt x="137" y="759"/>
                  <a:pt x="156" y="738"/>
                  <a:pt x="183" y="705"/>
                </a:cubicBezTo>
                <a:cubicBezTo>
                  <a:pt x="215" y="665"/>
                  <a:pt x="259" y="608"/>
                  <a:pt x="307" y="525"/>
                </a:cubicBezTo>
                <a:cubicBezTo>
                  <a:pt x="314" y="513"/>
                  <a:pt x="321" y="500"/>
                  <a:pt x="356" y="455"/>
                </a:cubicBezTo>
                <a:cubicBezTo>
                  <a:pt x="357" y="454"/>
                  <a:pt x="359" y="452"/>
                  <a:pt x="360" y="450"/>
                </a:cubicBezTo>
              </a:path>
            </a:pathLst>
          </a:custGeom>
          <a:solidFill>
            <a:schemeClr val="accent1"/>
          </a:solidFill>
          <a:ln w="6350" cap="rnd">
            <a:noFill/>
            <a:prstDash val="solid"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</a:endParaRPr>
          </a:p>
        </p:txBody>
      </p:sp>
      <p:sp>
        <p:nvSpPr>
          <p:cNvPr id="28" name="Freeform 35"/>
          <p:cNvSpPr>
            <a:spLocks/>
          </p:cNvSpPr>
          <p:nvPr/>
        </p:nvSpPr>
        <p:spPr bwMode="auto">
          <a:xfrm rot="13500000">
            <a:off x="8731250" y="3662363"/>
            <a:ext cx="131763" cy="103187"/>
          </a:xfrm>
          <a:custGeom>
            <a:avLst/>
            <a:gdLst/>
            <a:ahLst/>
            <a:cxnLst>
              <a:cxn ang="0">
                <a:pos x="434" y="1195"/>
              </a:cxn>
              <a:cxn ang="0">
                <a:pos x="322" y="1098"/>
              </a:cxn>
              <a:cxn ang="0">
                <a:pos x="235" y="976"/>
              </a:cxn>
              <a:cxn ang="0">
                <a:pos x="112" y="780"/>
              </a:cxn>
              <a:cxn ang="0">
                <a:pos x="33" y="656"/>
              </a:cxn>
              <a:cxn ang="0">
                <a:pos x="3" y="500"/>
              </a:cxn>
              <a:cxn ang="0">
                <a:pos x="48" y="310"/>
              </a:cxn>
              <a:cxn ang="0">
                <a:pos x="117" y="210"/>
              </a:cxn>
              <a:cxn ang="0">
                <a:pos x="390" y="60"/>
              </a:cxn>
              <a:cxn ang="0">
                <a:pos x="899" y="19"/>
              </a:cxn>
              <a:cxn ang="0">
                <a:pos x="1179" y="113"/>
              </a:cxn>
              <a:cxn ang="0">
                <a:pos x="1289" y="175"/>
              </a:cxn>
              <a:cxn ang="0">
                <a:pos x="1389" y="162"/>
              </a:cxn>
              <a:cxn ang="0">
                <a:pos x="1434" y="90"/>
              </a:cxn>
              <a:cxn ang="0">
                <a:pos x="1526" y="86"/>
              </a:cxn>
              <a:cxn ang="0">
                <a:pos x="1565" y="205"/>
              </a:cxn>
              <a:cxn ang="0">
                <a:pos x="1487" y="264"/>
              </a:cxn>
              <a:cxn ang="0">
                <a:pos x="1414" y="281"/>
              </a:cxn>
              <a:cxn ang="0">
                <a:pos x="1357" y="456"/>
              </a:cxn>
              <a:cxn ang="0">
                <a:pos x="1171" y="886"/>
              </a:cxn>
              <a:cxn ang="0">
                <a:pos x="868" y="1155"/>
              </a:cxn>
              <a:cxn ang="0">
                <a:pos x="653" y="1225"/>
              </a:cxn>
              <a:cxn ang="0">
                <a:pos x="434" y="1195"/>
              </a:cxn>
            </a:cxnLst>
            <a:rect l="0" t="0" r="r" b="b"/>
            <a:pathLst>
              <a:path w="1582" h="1237">
                <a:moveTo>
                  <a:pt x="434" y="1195"/>
                </a:moveTo>
                <a:cubicBezTo>
                  <a:pt x="357" y="1140"/>
                  <a:pt x="338" y="1118"/>
                  <a:pt x="322" y="1098"/>
                </a:cubicBezTo>
                <a:cubicBezTo>
                  <a:pt x="276" y="1042"/>
                  <a:pt x="257" y="1011"/>
                  <a:pt x="235" y="976"/>
                </a:cubicBezTo>
                <a:cubicBezTo>
                  <a:pt x="195" y="911"/>
                  <a:pt x="149" y="830"/>
                  <a:pt x="112" y="780"/>
                </a:cubicBezTo>
                <a:cubicBezTo>
                  <a:pt x="79" y="736"/>
                  <a:pt x="54" y="716"/>
                  <a:pt x="33" y="656"/>
                </a:cubicBezTo>
                <a:cubicBezTo>
                  <a:pt x="18" y="614"/>
                  <a:pt x="5" y="553"/>
                  <a:pt x="3" y="500"/>
                </a:cubicBezTo>
                <a:cubicBezTo>
                  <a:pt x="0" y="415"/>
                  <a:pt x="27" y="354"/>
                  <a:pt x="48" y="310"/>
                </a:cubicBezTo>
                <a:cubicBezTo>
                  <a:pt x="71" y="266"/>
                  <a:pt x="88" y="239"/>
                  <a:pt x="117" y="210"/>
                </a:cubicBezTo>
                <a:cubicBezTo>
                  <a:pt x="165" y="159"/>
                  <a:pt x="245" y="100"/>
                  <a:pt x="390" y="60"/>
                </a:cubicBezTo>
                <a:cubicBezTo>
                  <a:pt x="534" y="21"/>
                  <a:pt x="743" y="0"/>
                  <a:pt x="899" y="19"/>
                </a:cubicBezTo>
                <a:cubicBezTo>
                  <a:pt x="1022" y="33"/>
                  <a:pt x="1112" y="72"/>
                  <a:pt x="1179" y="113"/>
                </a:cubicBezTo>
                <a:cubicBezTo>
                  <a:pt x="1218" y="138"/>
                  <a:pt x="1250" y="164"/>
                  <a:pt x="1289" y="175"/>
                </a:cubicBezTo>
                <a:cubicBezTo>
                  <a:pt x="1326" y="186"/>
                  <a:pt x="1368" y="184"/>
                  <a:pt x="1389" y="162"/>
                </a:cubicBezTo>
                <a:cubicBezTo>
                  <a:pt x="1407" y="143"/>
                  <a:pt x="1409" y="109"/>
                  <a:pt x="1434" y="90"/>
                </a:cubicBezTo>
                <a:cubicBezTo>
                  <a:pt x="1457" y="74"/>
                  <a:pt x="1497" y="70"/>
                  <a:pt x="1526" y="86"/>
                </a:cubicBezTo>
                <a:cubicBezTo>
                  <a:pt x="1565" y="107"/>
                  <a:pt x="1582" y="165"/>
                  <a:pt x="1565" y="205"/>
                </a:cubicBezTo>
                <a:cubicBezTo>
                  <a:pt x="1551" y="237"/>
                  <a:pt x="1516" y="259"/>
                  <a:pt x="1487" y="264"/>
                </a:cubicBezTo>
                <a:cubicBezTo>
                  <a:pt x="1457" y="271"/>
                  <a:pt x="1433" y="260"/>
                  <a:pt x="1414" y="281"/>
                </a:cubicBezTo>
                <a:cubicBezTo>
                  <a:pt x="1390" y="307"/>
                  <a:pt x="1375" y="385"/>
                  <a:pt x="1357" y="456"/>
                </a:cubicBezTo>
                <a:cubicBezTo>
                  <a:pt x="1311" y="636"/>
                  <a:pt x="1250" y="772"/>
                  <a:pt x="1171" y="886"/>
                </a:cubicBezTo>
                <a:cubicBezTo>
                  <a:pt x="1092" y="1001"/>
                  <a:pt x="995" y="1093"/>
                  <a:pt x="868" y="1155"/>
                </a:cubicBezTo>
                <a:cubicBezTo>
                  <a:pt x="799" y="1189"/>
                  <a:pt x="721" y="1215"/>
                  <a:pt x="653" y="1225"/>
                </a:cubicBezTo>
                <a:cubicBezTo>
                  <a:pt x="570" y="1237"/>
                  <a:pt x="502" y="1227"/>
                  <a:pt x="434" y="1195"/>
                </a:cubicBezTo>
              </a:path>
            </a:pathLst>
          </a:custGeom>
          <a:solidFill>
            <a:schemeClr val="accent1"/>
          </a:solidFill>
          <a:ln w="9525" cap="rnd">
            <a:noFill/>
            <a:prstDash val="solid"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</a:endParaRPr>
          </a:p>
        </p:txBody>
      </p:sp>
      <p:sp>
        <p:nvSpPr>
          <p:cNvPr id="29" name="Freeform 35"/>
          <p:cNvSpPr>
            <a:spLocks/>
          </p:cNvSpPr>
          <p:nvPr/>
        </p:nvSpPr>
        <p:spPr bwMode="auto">
          <a:xfrm rot="18420267">
            <a:off x="9038432" y="3809206"/>
            <a:ext cx="95250" cy="74613"/>
          </a:xfrm>
          <a:custGeom>
            <a:avLst/>
            <a:gdLst/>
            <a:ahLst/>
            <a:cxnLst>
              <a:cxn ang="0">
                <a:pos x="434" y="1195"/>
              </a:cxn>
              <a:cxn ang="0">
                <a:pos x="322" y="1098"/>
              </a:cxn>
              <a:cxn ang="0">
                <a:pos x="235" y="976"/>
              </a:cxn>
              <a:cxn ang="0">
                <a:pos x="112" y="780"/>
              </a:cxn>
              <a:cxn ang="0">
                <a:pos x="33" y="656"/>
              </a:cxn>
              <a:cxn ang="0">
                <a:pos x="3" y="500"/>
              </a:cxn>
              <a:cxn ang="0">
                <a:pos x="48" y="310"/>
              </a:cxn>
              <a:cxn ang="0">
                <a:pos x="117" y="210"/>
              </a:cxn>
              <a:cxn ang="0">
                <a:pos x="390" y="60"/>
              </a:cxn>
              <a:cxn ang="0">
                <a:pos x="899" y="19"/>
              </a:cxn>
              <a:cxn ang="0">
                <a:pos x="1179" y="113"/>
              </a:cxn>
              <a:cxn ang="0">
                <a:pos x="1289" y="175"/>
              </a:cxn>
              <a:cxn ang="0">
                <a:pos x="1389" y="162"/>
              </a:cxn>
              <a:cxn ang="0">
                <a:pos x="1434" y="90"/>
              </a:cxn>
              <a:cxn ang="0">
                <a:pos x="1526" y="86"/>
              </a:cxn>
              <a:cxn ang="0">
                <a:pos x="1565" y="205"/>
              </a:cxn>
              <a:cxn ang="0">
                <a:pos x="1487" y="264"/>
              </a:cxn>
              <a:cxn ang="0">
                <a:pos x="1414" y="281"/>
              </a:cxn>
              <a:cxn ang="0">
                <a:pos x="1357" y="456"/>
              </a:cxn>
              <a:cxn ang="0">
                <a:pos x="1171" y="886"/>
              </a:cxn>
              <a:cxn ang="0">
                <a:pos x="868" y="1155"/>
              </a:cxn>
              <a:cxn ang="0">
                <a:pos x="653" y="1225"/>
              </a:cxn>
              <a:cxn ang="0">
                <a:pos x="434" y="1195"/>
              </a:cxn>
            </a:cxnLst>
            <a:rect l="0" t="0" r="r" b="b"/>
            <a:pathLst>
              <a:path w="1582" h="1237">
                <a:moveTo>
                  <a:pt x="434" y="1195"/>
                </a:moveTo>
                <a:cubicBezTo>
                  <a:pt x="357" y="1140"/>
                  <a:pt x="338" y="1118"/>
                  <a:pt x="322" y="1098"/>
                </a:cubicBezTo>
                <a:cubicBezTo>
                  <a:pt x="276" y="1042"/>
                  <a:pt x="257" y="1011"/>
                  <a:pt x="235" y="976"/>
                </a:cubicBezTo>
                <a:cubicBezTo>
                  <a:pt x="195" y="911"/>
                  <a:pt x="149" y="830"/>
                  <a:pt x="112" y="780"/>
                </a:cubicBezTo>
                <a:cubicBezTo>
                  <a:pt x="79" y="736"/>
                  <a:pt x="54" y="716"/>
                  <a:pt x="33" y="656"/>
                </a:cubicBezTo>
                <a:cubicBezTo>
                  <a:pt x="18" y="614"/>
                  <a:pt x="5" y="553"/>
                  <a:pt x="3" y="500"/>
                </a:cubicBezTo>
                <a:cubicBezTo>
                  <a:pt x="0" y="415"/>
                  <a:pt x="27" y="354"/>
                  <a:pt x="48" y="310"/>
                </a:cubicBezTo>
                <a:cubicBezTo>
                  <a:pt x="71" y="266"/>
                  <a:pt x="88" y="239"/>
                  <a:pt x="117" y="210"/>
                </a:cubicBezTo>
                <a:cubicBezTo>
                  <a:pt x="165" y="159"/>
                  <a:pt x="245" y="100"/>
                  <a:pt x="390" y="60"/>
                </a:cubicBezTo>
                <a:cubicBezTo>
                  <a:pt x="534" y="21"/>
                  <a:pt x="743" y="0"/>
                  <a:pt x="899" y="19"/>
                </a:cubicBezTo>
                <a:cubicBezTo>
                  <a:pt x="1022" y="33"/>
                  <a:pt x="1112" y="72"/>
                  <a:pt x="1179" y="113"/>
                </a:cubicBezTo>
                <a:cubicBezTo>
                  <a:pt x="1218" y="138"/>
                  <a:pt x="1250" y="164"/>
                  <a:pt x="1289" y="175"/>
                </a:cubicBezTo>
                <a:cubicBezTo>
                  <a:pt x="1326" y="186"/>
                  <a:pt x="1368" y="184"/>
                  <a:pt x="1389" y="162"/>
                </a:cubicBezTo>
                <a:cubicBezTo>
                  <a:pt x="1407" y="143"/>
                  <a:pt x="1409" y="109"/>
                  <a:pt x="1434" y="90"/>
                </a:cubicBezTo>
                <a:cubicBezTo>
                  <a:pt x="1457" y="74"/>
                  <a:pt x="1497" y="70"/>
                  <a:pt x="1526" y="86"/>
                </a:cubicBezTo>
                <a:cubicBezTo>
                  <a:pt x="1565" y="107"/>
                  <a:pt x="1582" y="165"/>
                  <a:pt x="1565" y="205"/>
                </a:cubicBezTo>
                <a:cubicBezTo>
                  <a:pt x="1551" y="237"/>
                  <a:pt x="1516" y="259"/>
                  <a:pt x="1487" y="264"/>
                </a:cubicBezTo>
                <a:cubicBezTo>
                  <a:pt x="1457" y="271"/>
                  <a:pt x="1433" y="260"/>
                  <a:pt x="1414" y="281"/>
                </a:cubicBezTo>
                <a:cubicBezTo>
                  <a:pt x="1390" y="307"/>
                  <a:pt x="1375" y="385"/>
                  <a:pt x="1357" y="456"/>
                </a:cubicBezTo>
                <a:cubicBezTo>
                  <a:pt x="1311" y="636"/>
                  <a:pt x="1250" y="772"/>
                  <a:pt x="1171" y="886"/>
                </a:cubicBezTo>
                <a:cubicBezTo>
                  <a:pt x="1092" y="1001"/>
                  <a:pt x="995" y="1093"/>
                  <a:pt x="868" y="1155"/>
                </a:cubicBezTo>
                <a:cubicBezTo>
                  <a:pt x="799" y="1189"/>
                  <a:pt x="721" y="1215"/>
                  <a:pt x="653" y="1225"/>
                </a:cubicBezTo>
                <a:cubicBezTo>
                  <a:pt x="570" y="1237"/>
                  <a:pt x="502" y="1227"/>
                  <a:pt x="434" y="1195"/>
                </a:cubicBezTo>
              </a:path>
            </a:pathLst>
          </a:custGeom>
          <a:solidFill>
            <a:schemeClr val="accent1"/>
          </a:solidFill>
          <a:ln w="9525" cap="rnd">
            <a:noFill/>
            <a:prstDash val="solid"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</a:endParaRPr>
          </a:p>
        </p:txBody>
      </p:sp>
      <p:sp>
        <p:nvSpPr>
          <p:cNvPr id="30" name="Freeform 29"/>
          <p:cNvSpPr>
            <a:spLocks/>
          </p:cNvSpPr>
          <p:nvPr/>
        </p:nvSpPr>
        <p:spPr bwMode="auto">
          <a:xfrm rot="900000">
            <a:off x="4833938" y="6435725"/>
            <a:ext cx="401637" cy="311150"/>
          </a:xfrm>
          <a:custGeom>
            <a:avLst/>
            <a:gdLst/>
            <a:ahLst/>
            <a:cxnLst>
              <a:cxn ang="0">
                <a:pos x="434" y="1195"/>
              </a:cxn>
              <a:cxn ang="0">
                <a:pos x="322" y="1098"/>
              </a:cxn>
              <a:cxn ang="0">
                <a:pos x="235" y="976"/>
              </a:cxn>
              <a:cxn ang="0">
                <a:pos x="112" y="780"/>
              </a:cxn>
              <a:cxn ang="0">
                <a:pos x="33" y="656"/>
              </a:cxn>
              <a:cxn ang="0">
                <a:pos x="3" y="500"/>
              </a:cxn>
              <a:cxn ang="0">
                <a:pos x="48" y="310"/>
              </a:cxn>
              <a:cxn ang="0">
                <a:pos x="117" y="210"/>
              </a:cxn>
              <a:cxn ang="0">
                <a:pos x="390" y="60"/>
              </a:cxn>
              <a:cxn ang="0">
                <a:pos x="899" y="19"/>
              </a:cxn>
              <a:cxn ang="0">
                <a:pos x="1179" y="113"/>
              </a:cxn>
              <a:cxn ang="0">
                <a:pos x="1289" y="175"/>
              </a:cxn>
              <a:cxn ang="0">
                <a:pos x="1389" y="162"/>
              </a:cxn>
              <a:cxn ang="0">
                <a:pos x="1434" y="90"/>
              </a:cxn>
              <a:cxn ang="0">
                <a:pos x="1526" y="86"/>
              </a:cxn>
              <a:cxn ang="0">
                <a:pos x="1565" y="205"/>
              </a:cxn>
              <a:cxn ang="0">
                <a:pos x="1487" y="264"/>
              </a:cxn>
              <a:cxn ang="0">
                <a:pos x="1414" y="281"/>
              </a:cxn>
              <a:cxn ang="0">
                <a:pos x="1357" y="456"/>
              </a:cxn>
              <a:cxn ang="0">
                <a:pos x="1171" y="886"/>
              </a:cxn>
              <a:cxn ang="0">
                <a:pos x="868" y="1155"/>
              </a:cxn>
              <a:cxn ang="0">
                <a:pos x="653" y="1225"/>
              </a:cxn>
              <a:cxn ang="0">
                <a:pos x="434" y="1195"/>
              </a:cxn>
            </a:cxnLst>
            <a:rect l="0" t="0" r="r" b="b"/>
            <a:pathLst>
              <a:path w="1582" h="1237">
                <a:moveTo>
                  <a:pt x="434" y="1195"/>
                </a:moveTo>
                <a:cubicBezTo>
                  <a:pt x="357" y="1140"/>
                  <a:pt x="338" y="1118"/>
                  <a:pt x="322" y="1098"/>
                </a:cubicBezTo>
                <a:cubicBezTo>
                  <a:pt x="276" y="1042"/>
                  <a:pt x="257" y="1011"/>
                  <a:pt x="235" y="976"/>
                </a:cubicBezTo>
                <a:cubicBezTo>
                  <a:pt x="195" y="911"/>
                  <a:pt x="149" y="830"/>
                  <a:pt x="112" y="780"/>
                </a:cubicBezTo>
                <a:cubicBezTo>
                  <a:pt x="79" y="736"/>
                  <a:pt x="54" y="716"/>
                  <a:pt x="33" y="656"/>
                </a:cubicBezTo>
                <a:cubicBezTo>
                  <a:pt x="18" y="614"/>
                  <a:pt x="5" y="553"/>
                  <a:pt x="3" y="500"/>
                </a:cubicBezTo>
                <a:cubicBezTo>
                  <a:pt x="0" y="415"/>
                  <a:pt x="27" y="354"/>
                  <a:pt x="48" y="310"/>
                </a:cubicBezTo>
                <a:cubicBezTo>
                  <a:pt x="71" y="266"/>
                  <a:pt x="88" y="239"/>
                  <a:pt x="117" y="210"/>
                </a:cubicBezTo>
                <a:cubicBezTo>
                  <a:pt x="165" y="159"/>
                  <a:pt x="245" y="100"/>
                  <a:pt x="390" y="60"/>
                </a:cubicBezTo>
                <a:cubicBezTo>
                  <a:pt x="534" y="21"/>
                  <a:pt x="743" y="0"/>
                  <a:pt x="899" y="19"/>
                </a:cubicBezTo>
                <a:cubicBezTo>
                  <a:pt x="1022" y="33"/>
                  <a:pt x="1112" y="72"/>
                  <a:pt x="1179" y="113"/>
                </a:cubicBezTo>
                <a:cubicBezTo>
                  <a:pt x="1218" y="138"/>
                  <a:pt x="1250" y="164"/>
                  <a:pt x="1289" y="175"/>
                </a:cubicBezTo>
                <a:cubicBezTo>
                  <a:pt x="1326" y="186"/>
                  <a:pt x="1368" y="184"/>
                  <a:pt x="1389" y="162"/>
                </a:cubicBezTo>
                <a:cubicBezTo>
                  <a:pt x="1407" y="143"/>
                  <a:pt x="1409" y="109"/>
                  <a:pt x="1434" y="90"/>
                </a:cubicBezTo>
                <a:cubicBezTo>
                  <a:pt x="1457" y="74"/>
                  <a:pt x="1497" y="70"/>
                  <a:pt x="1526" y="86"/>
                </a:cubicBezTo>
                <a:cubicBezTo>
                  <a:pt x="1565" y="107"/>
                  <a:pt x="1582" y="165"/>
                  <a:pt x="1565" y="205"/>
                </a:cubicBezTo>
                <a:cubicBezTo>
                  <a:pt x="1551" y="237"/>
                  <a:pt x="1516" y="259"/>
                  <a:pt x="1487" y="264"/>
                </a:cubicBezTo>
                <a:cubicBezTo>
                  <a:pt x="1457" y="271"/>
                  <a:pt x="1433" y="260"/>
                  <a:pt x="1414" y="281"/>
                </a:cubicBezTo>
                <a:cubicBezTo>
                  <a:pt x="1390" y="307"/>
                  <a:pt x="1375" y="385"/>
                  <a:pt x="1357" y="456"/>
                </a:cubicBezTo>
                <a:cubicBezTo>
                  <a:pt x="1311" y="636"/>
                  <a:pt x="1250" y="772"/>
                  <a:pt x="1171" y="886"/>
                </a:cubicBezTo>
                <a:cubicBezTo>
                  <a:pt x="1092" y="1001"/>
                  <a:pt x="995" y="1093"/>
                  <a:pt x="868" y="1155"/>
                </a:cubicBezTo>
                <a:cubicBezTo>
                  <a:pt x="799" y="1189"/>
                  <a:pt x="721" y="1215"/>
                  <a:pt x="653" y="1225"/>
                </a:cubicBezTo>
                <a:cubicBezTo>
                  <a:pt x="570" y="1237"/>
                  <a:pt x="502" y="1227"/>
                  <a:pt x="434" y="1195"/>
                </a:cubicBezTo>
              </a:path>
            </a:pathLst>
          </a:custGeom>
          <a:solidFill>
            <a:schemeClr val="accent1"/>
          </a:solidFill>
          <a:ln w="9525" cap="rnd">
            <a:noFill/>
            <a:prstDash val="solid"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smtClean="0"/>
              <a:t>Click to edit Master title style</a:t>
            </a:r>
            <a:endParaRPr lang="en-US" noProof="0"/>
          </a:p>
        </p:txBody>
      </p:sp>
      <p:sp>
        <p:nvSpPr>
          <p:cNvPr id="32" name="Content Placeholder 2"/>
          <p:cNvSpPr>
            <a:spLocks noGrp="1"/>
          </p:cNvSpPr>
          <p:nvPr>
            <p:ph idx="1"/>
          </p:nvPr>
        </p:nvSpPr>
        <p:spPr>
          <a:xfrm>
            <a:off x="262327" y="1550988"/>
            <a:ext cx="8580437" cy="5037137"/>
          </a:xfrm>
        </p:spPr>
        <p:txBody>
          <a:bodyPr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31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NOVOZYMES PRESENTATION</a:t>
            </a:r>
          </a:p>
        </p:txBody>
      </p:sp>
      <p:sp>
        <p:nvSpPr>
          <p:cNvPr id="33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097401-08EF-4E37-ADFA-664189AFE5D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34" name="Date Placeholder 4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0C013F-68BC-4B3A-8434-FEADF057F321}" type="datetime1">
              <a:rPr lang="en-US"/>
              <a:pPr>
                <a:defRPr/>
              </a:pPr>
              <a:t>6/25/2010</a:t>
            </a:fld>
            <a:endParaRPr lang="en-US" dirty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23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28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28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31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34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37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28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28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31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28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28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</p:bld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asic small floral 2 (animated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8"/>
          <p:cNvSpPr>
            <a:spLocks noChangeArrowheads="1"/>
          </p:cNvSpPr>
          <p:nvPr/>
        </p:nvSpPr>
        <p:spPr bwMode="auto">
          <a:xfrm>
            <a:off x="9255125" y="0"/>
            <a:ext cx="1924050" cy="6870700"/>
          </a:xfrm>
          <a:prstGeom prst="rect">
            <a:avLst/>
          </a:prstGeom>
          <a:solidFill>
            <a:schemeClr val="tx1"/>
          </a:solidFill>
          <a:ln w="3175">
            <a:noFill/>
            <a:miter lim="800000"/>
            <a:headEnd/>
            <a:tailEnd/>
          </a:ln>
          <a:effectLst>
            <a:outerShdw blurRad="127000" dist="63500" dir="5400000" algn="t" rotWithShape="0">
              <a:prstClr val="black">
                <a:alpha val="30000"/>
              </a:prstClr>
            </a:outerShdw>
          </a:effectLst>
        </p:spPr>
        <p:txBody>
          <a:bodyPr lIns="126000" tIns="118800" rIns="126000" bIns="118800"/>
          <a:lstStyle/>
          <a:p>
            <a:pPr fontAlgn="auto">
              <a:spcBef>
                <a:spcPct val="20000"/>
              </a:spcBef>
              <a:spcAft>
                <a:spcPct val="20000"/>
              </a:spcAft>
              <a:buFont typeface="Wingdings" pitchFamily="2" charset="2"/>
              <a:buNone/>
              <a:defRPr/>
            </a:pPr>
            <a:r>
              <a:rPr lang="en-US" sz="1200" cap="all" dirty="0">
                <a:solidFill>
                  <a:schemeClr val="bg1"/>
                </a:solidFill>
                <a:latin typeface="+mn-lt"/>
                <a:cs typeface="Arial" charset="0"/>
              </a:rPr>
              <a:t>Basic layout WITH small FLORAL</a:t>
            </a:r>
            <a:endParaRPr lang="en-US" sz="1000" dirty="0">
              <a:solidFill>
                <a:schemeClr val="bg1"/>
              </a:solidFill>
              <a:latin typeface="Verdana" pitchFamily="34" charset="0"/>
            </a:endParaRPr>
          </a:p>
          <a:p>
            <a:pPr>
              <a:defRPr/>
            </a:pPr>
            <a:r>
              <a:rPr lang="en-US" sz="1000" dirty="0">
                <a:solidFill>
                  <a:schemeClr val="bg2"/>
                </a:solidFill>
                <a:latin typeface="Verdana" pitchFamily="34" charset="0"/>
              </a:rPr>
              <a:t>Edit Layout: </a:t>
            </a:r>
            <a:r>
              <a:rPr lang="en-US" sz="1000" dirty="0">
                <a:solidFill>
                  <a:schemeClr val="bg1"/>
                </a:solidFill>
                <a:latin typeface="Verdana" pitchFamily="34" charset="0"/>
              </a:rPr>
              <a:t>Click Layout in the top menu Home. And choose between +30 different layouts.</a:t>
            </a:r>
          </a:p>
          <a:p>
            <a:pPr>
              <a:defRPr/>
            </a:pPr>
            <a:endParaRPr lang="en-US" sz="1000" dirty="0">
              <a:solidFill>
                <a:schemeClr val="bg1"/>
              </a:solidFill>
              <a:latin typeface="Verdana" pitchFamily="34" charset="0"/>
            </a:endParaRPr>
          </a:p>
          <a:p>
            <a:pPr>
              <a:defRPr/>
            </a:pPr>
            <a:r>
              <a:rPr lang="en-US" sz="1000" dirty="0">
                <a:solidFill>
                  <a:schemeClr val="bg2"/>
                </a:solidFill>
                <a:latin typeface="Verdana" pitchFamily="34" charset="0"/>
              </a:rPr>
              <a:t>Edit Header and footer: </a:t>
            </a:r>
            <a:r>
              <a:rPr lang="en-US" sz="1000" dirty="0">
                <a:solidFill>
                  <a:schemeClr val="bg1"/>
                </a:solidFill>
                <a:latin typeface="Verdana" pitchFamily="34" charset="0"/>
              </a:rPr>
              <a:t>In the top left corner you find Slide no., Date and Header. Change settings in the menu: </a:t>
            </a:r>
          </a:p>
          <a:p>
            <a:pPr>
              <a:defRPr/>
            </a:pPr>
            <a:r>
              <a:rPr lang="en-US" sz="800" dirty="0">
                <a:solidFill>
                  <a:schemeClr val="bg2"/>
                </a:solidFill>
                <a:latin typeface="Verdana" pitchFamily="34" charset="0"/>
              </a:rPr>
              <a:t>&gt;</a:t>
            </a:r>
            <a:r>
              <a:rPr lang="en-US" sz="800" dirty="0">
                <a:solidFill>
                  <a:schemeClr val="accent2"/>
                </a:solidFill>
                <a:latin typeface="Verdana" pitchFamily="34" charset="0"/>
              </a:rPr>
              <a:t> </a:t>
            </a:r>
            <a:r>
              <a:rPr lang="en-US" sz="800" dirty="0">
                <a:solidFill>
                  <a:schemeClr val="bg1"/>
                </a:solidFill>
                <a:latin typeface="Verdana" pitchFamily="34" charset="0"/>
              </a:rPr>
              <a:t>Insert</a:t>
            </a:r>
          </a:p>
          <a:p>
            <a:pPr>
              <a:defRPr/>
            </a:pPr>
            <a:r>
              <a:rPr lang="en-US" sz="800" dirty="0">
                <a:solidFill>
                  <a:schemeClr val="bg2"/>
                </a:solidFill>
                <a:latin typeface="Verdana" pitchFamily="34" charset="0"/>
              </a:rPr>
              <a:t>&gt;</a:t>
            </a:r>
            <a:r>
              <a:rPr lang="en-US" sz="800" dirty="0">
                <a:solidFill>
                  <a:schemeClr val="bg1"/>
                </a:solidFill>
                <a:latin typeface="Verdana" pitchFamily="34" charset="0"/>
              </a:rPr>
              <a:t> Header and Footer</a:t>
            </a:r>
          </a:p>
          <a:p>
            <a:pPr>
              <a:defRPr/>
            </a:pPr>
            <a:endParaRPr lang="en-US" sz="800" dirty="0">
              <a:solidFill>
                <a:schemeClr val="bg1"/>
              </a:solidFill>
              <a:latin typeface="Verdana" pitchFamily="34" charset="0"/>
            </a:endParaRPr>
          </a:p>
          <a:p>
            <a:pPr>
              <a:defRPr/>
            </a:pPr>
            <a:endParaRPr lang="en-US" dirty="0">
              <a:latin typeface="Arial" pitchFamily="34" charset="0"/>
            </a:endParaRPr>
          </a:p>
        </p:txBody>
      </p:sp>
      <p:sp>
        <p:nvSpPr>
          <p:cNvPr id="5" name="Freeform 21"/>
          <p:cNvSpPr>
            <a:spLocks/>
          </p:cNvSpPr>
          <p:nvPr/>
        </p:nvSpPr>
        <p:spPr bwMode="auto">
          <a:xfrm rot="3431569">
            <a:off x="7046913" y="5529263"/>
            <a:ext cx="487362" cy="442912"/>
          </a:xfrm>
          <a:custGeom>
            <a:avLst/>
            <a:gdLst/>
            <a:ahLst/>
            <a:cxnLst>
              <a:cxn ang="0">
                <a:pos x="360" y="450"/>
              </a:cxn>
              <a:cxn ang="0">
                <a:pos x="443" y="386"/>
              </a:cxn>
              <a:cxn ang="0">
                <a:pos x="562" y="340"/>
              </a:cxn>
              <a:cxn ang="0">
                <a:pos x="727" y="337"/>
              </a:cxn>
              <a:cxn ang="0">
                <a:pos x="939" y="504"/>
              </a:cxn>
              <a:cxn ang="0">
                <a:pos x="990" y="682"/>
              </a:cxn>
              <a:cxn ang="0">
                <a:pos x="992" y="793"/>
              </a:cxn>
              <a:cxn ang="0">
                <a:pos x="1111" y="808"/>
              </a:cxn>
              <a:cxn ang="0">
                <a:pos x="1145" y="723"/>
              </a:cxn>
              <a:cxn ang="0">
                <a:pos x="1053" y="524"/>
              </a:cxn>
              <a:cxn ang="0">
                <a:pos x="1061" y="343"/>
              </a:cxn>
              <a:cxn ang="0">
                <a:pos x="1410" y="28"/>
              </a:cxn>
              <a:cxn ang="0">
                <a:pos x="1956" y="76"/>
              </a:cxn>
              <a:cxn ang="0">
                <a:pos x="2178" y="199"/>
              </a:cxn>
              <a:cxn ang="0">
                <a:pos x="2043" y="495"/>
              </a:cxn>
              <a:cxn ang="0">
                <a:pos x="1670" y="665"/>
              </a:cxn>
              <a:cxn ang="0">
                <a:pos x="1447" y="719"/>
              </a:cxn>
              <a:cxn ang="0">
                <a:pos x="1278" y="752"/>
              </a:cxn>
              <a:cxn ang="0">
                <a:pos x="1276" y="888"/>
              </a:cxn>
              <a:cxn ang="0">
                <a:pos x="1512" y="840"/>
              </a:cxn>
              <a:cxn ang="0">
                <a:pos x="1897" y="744"/>
              </a:cxn>
              <a:cxn ang="0">
                <a:pos x="2263" y="759"/>
              </a:cxn>
              <a:cxn ang="0">
                <a:pos x="2568" y="918"/>
              </a:cxn>
              <a:cxn ang="0">
                <a:pos x="2655" y="1179"/>
              </a:cxn>
              <a:cxn ang="0">
                <a:pos x="2523" y="1510"/>
              </a:cxn>
              <a:cxn ang="0">
                <a:pos x="2340" y="1838"/>
              </a:cxn>
              <a:cxn ang="0">
                <a:pos x="1951" y="1898"/>
              </a:cxn>
              <a:cxn ang="0">
                <a:pos x="1738" y="1800"/>
              </a:cxn>
              <a:cxn ang="0">
                <a:pos x="1466" y="1531"/>
              </a:cxn>
              <a:cxn ang="0">
                <a:pos x="1317" y="1200"/>
              </a:cxn>
              <a:cxn ang="0">
                <a:pos x="1264" y="1007"/>
              </a:cxn>
              <a:cxn ang="0">
                <a:pos x="1156" y="1000"/>
              </a:cxn>
              <a:cxn ang="0">
                <a:pos x="1097" y="1100"/>
              </a:cxn>
              <a:cxn ang="0">
                <a:pos x="1205" y="1288"/>
              </a:cxn>
              <a:cxn ang="0">
                <a:pos x="1277" y="1572"/>
              </a:cxn>
              <a:cxn ang="0">
                <a:pos x="1272" y="1880"/>
              </a:cxn>
              <a:cxn ang="0">
                <a:pos x="1117" y="2249"/>
              </a:cxn>
              <a:cxn ang="0">
                <a:pos x="820" y="2375"/>
              </a:cxn>
              <a:cxn ang="0">
                <a:pos x="495" y="2211"/>
              </a:cxn>
              <a:cxn ang="0">
                <a:pos x="200" y="2051"/>
              </a:cxn>
              <a:cxn ang="0">
                <a:pos x="169" y="1772"/>
              </a:cxn>
              <a:cxn ang="0">
                <a:pos x="267" y="1527"/>
              </a:cxn>
              <a:cxn ang="0">
                <a:pos x="402" y="1374"/>
              </a:cxn>
              <a:cxn ang="0">
                <a:pos x="509" y="1293"/>
              </a:cxn>
              <a:cxn ang="0">
                <a:pos x="727" y="1160"/>
              </a:cxn>
              <a:cxn ang="0">
                <a:pos x="915" y="1107"/>
              </a:cxn>
              <a:cxn ang="0">
                <a:pos x="1013" y="1028"/>
              </a:cxn>
              <a:cxn ang="0">
                <a:pos x="974" y="926"/>
              </a:cxn>
              <a:cxn ang="0">
                <a:pos x="600" y="1109"/>
              </a:cxn>
              <a:cxn ang="0">
                <a:pos x="166" y="1183"/>
              </a:cxn>
              <a:cxn ang="0">
                <a:pos x="25" y="1113"/>
              </a:cxn>
              <a:cxn ang="0">
                <a:pos x="39" y="916"/>
              </a:cxn>
              <a:cxn ang="0">
                <a:pos x="106" y="802"/>
              </a:cxn>
              <a:cxn ang="0">
                <a:pos x="183" y="705"/>
              </a:cxn>
              <a:cxn ang="0">
                <a:pos x="307" y="525"/>
              </a:cxn>
              <a:cxn ang="0">
                <a:pos x="356" y="455"/>
              </a:cxn>
              <a:cxn ang="0">
                <a:pos x="360" y="450"/>
              </a:cxn>
            </a:cxnLst>
            <a:rect l="0" t="0" r="r" b="b"/>
            <a:pathLst>
              <a:path w="2659" h="2397">
                <a:moveTo>
                  <a:pt x="360" y="450"/>
                </a:moveTo>
                <a:cubicBezTo>
                  <a:pt x="395" y="419"/>
                  <a:pt x="421" y="401"/>
                  <a:pt x="443" y="386"/>
                </a:cubicBezTo>
                <a:cubicBezTo>
                  <a:pt x="490" y="357"/>
                  <a:pt x="524" y="347"/>
                  <a:pt x="562" y="340"/>
                </a:cubicBezTo>
                <a:cubicBezTo>
                  <a:pt x="612" y="329"/>
                  <a:pt x="671" y="324"/>
                  <a:pt x="727" y="337"/>
                </a:cubicBezTo>
                <a:cubicBezTo>
                  <a:pt x="811" y="356"/>
                  <a:pt x="888" y="417"/>
                  <a:pt x="939" y="504"/>
                </a:cubicBezTo>
                <a:cubicBezTo>
                  <a:pt x="970" y="557"/>
                  <a:pt x="992" y="619"/>
                  <a:pt x="990" y="682"/>
                </a:cubicBezTo>
                <a:cubicBezTo>
                  <a:pt x="989" y="725"/>
                  <a:pt x="976" y="768"/>
                  <a:pt x="992" y="793"/>
                </a:cubicBezTo>
                <a:cubicBezTo>
                  <a:pt x="1011" y="824"/>
                  <a:pt x="1076" y="824"/>
                  <a:pt x="1111" y="808"/>
                </a:cubicBezTo>
                <a:cubicBezTo>
                  <a:pt x="1151" y="791"/>
                  <a:pt x="1153" y="755"/>
                  <a:pt x="1145" y="723"/>
                </a:cubicBezTo>
                <a:cubicBezTo>
                  <a:pt x="1129" y="657"/>
                  <a:pt x="1072" y="608"/>
                  <a:pt x="1053" y="524"/>
                </a:cubicBezTo>
                <a:cubicBezTo>
                  <a:pt x="1041" y="471"/>
                  <a:pt x="1045" y="406"/>
                  <a:pt x="1061" y="343"/>
                </a:cubicBezTo>
                <a:cubicBezTo>
                  <a:pt x="1098" y="200"/>
                  <a:pt x="1201" y="65"/>
                  <a:pt x="1410" y="28"/>
                </a:cubicBezTo>
                <a:cubicBezTo>
                  <a:pt x="1567" y="0"/>
                  <a:pt x="1783" y="27"/>
                  <a:pt x="1956" y="76"/>
                </a:cubicBezTo>
                <a:cubicBezTo>
                  <a:pt x="2058" y="106"/>
                  <a:pt x="2145" y="143"/>
                  <a:pt x="2178" y="199"/>
                </a:cubicBezTo>
                <a:cubicBezTo>
                  <a:pt x="2227" y="283"/>
                  <a:pt x="2150" y="410"/>
                  <a:pt x="2043" y="495"/>
                </a:cubicBezTo>
                <a:cubicBezTo>
                  <a:pt x="1930" y="584"/>
                  <a:pt x="1783" y="627"/>
                  <a:pt x="1670" y="665"/>
                </a:cubicBezTo>
                <a:cubicBezTo>
                  <a:pt x="1597" y="690"/>
                  <a:pt x="1538" y="713"/>
                  <a:pt x="1447" y="719"/>
                </a:cubicBezTo>
                <a:cubicBezTo>
                  <a:pt x="1387" y="722"/>
                  <a:pt x="1312" y="719"/>
                  <a:pt x="1278" y="752"/>
                </a:cubicBezTo>
                <a:cubicBezTo>
                  <a:pt x="1244" y="786"/>
                  <a:pt x="1251" y="856"/>
                  <a:pt x="1276" y="888"/>
                </a:cubicBezTo>
                <a:cubicBezTo>
                  <a:pt x="1319" y="941"/>
                  <a:pt x="1415" y="881"/>
                  <a:pt x="1512" y="840"/>
                </a:cubicBezTo>
                <a:cubicBezTo>
                  <a:pt x="1645" y="782"/>
                  <a:pt x="1779" y="758"/>
                  <a:pt x="1897" y="744"/>
                </a:cubicBezTo>
                <a:cubicBezTo>
                  <a:pt x="2020" y="729"/>
                  <a:pt x="2127" y="723"/>
                  <a:pt x="2263" y="759"/>
                </a:cubicBezTo>
                <a:cubicBezTo>
                  <a:pt x="2371" y="787"/>
                  <a:pt x="2496" y="841"/>
                  <a:pt x="2568" y="918"/>
                </a:cubicBezTo>
                <a:cubicBezTo>
                  <a:pt x="2642" y="999"/>
                  <a:pt x="2659" y="1104"/>
                  <a:pt x="2655" y="1179"/>
                </a:cubicBezTo>
                <a:cubicBezTo>
                  <a:pt x="2648" y="1300"/>
                  <a:pt x="2588" y="1341"/>
                  <a:pt x="2523" y="1510"/>
                </a:cubicBezTo>
                <a:cubicBezTo>
                  <a:pt x="2485" y="1611"/>
                  <a:pt x="2444" y="1758"/>
                  <a:pt x="2340" y="1838"/>
                </a:cubicBezTo>
                <a:cubicBezTo>
                  <a:pt x="2240" y="1915"/>
                  <a:pt x="2080" y="1929"/>
                  <a:pt x="1951" y="1898"/>
                </a:cubicBezTo>
                <a:cubicBezTo>
                  <a:pt x="1870" y="1879"/>
                  <a:pt x="1800" y="1842"/>
                  <a:pt x="1738" y="1800"/>
                </a:cubicBezTo>
                <a:cubicBezTo>
                  <a:pt x="1623" y="1722"/>
                  <a:pt x="1535" y="1628"/>
                  <a:pt x="1466" y="1531"/>
                </a:cubicBezTo>
                <a:cubicBezTo>
                  <a:pt x="1390" y="1425"/>
                  <a:pt x="1336" y="1316"/>
                  <a:pt x="1317" y="1200"/>
                </a:cubicBezTo>
                <a:cubicBezTo>
                  <a:pt x="1305" y="1124"/>
                  <a:pt x="1308" y="1044"/>
                  <a:pt x="1264" y="1007"/>
                </a:cubicBezTo>
                <a:cubicBezTo>
                  <a:pt x="1237" y="984"/>
                  <a:pt x="1191" y="977"/>
                  <a:pt x="1156" y="1000"/>
                </a:cubicBezTo>
                <a:cubicBezTo>
                  <a:pt x="1124" y="1021"/>
                  <a:pt x="1101" y="1067"/>
                  <a:pt x="1097" y="1100"/>
                </a:cubicBezTo>
                <a:cubicBezTo>
                  <a:pt x="1087" y="1169"/>
                  <a:pt x="1154" y="1184"/>
                  <a:pt x="1205" y="1288"/>
                </a:cubicBezTo>
                <a:cubicBezTo>
                  <a:pt x="1239" y="1358"/>
                  <a:pt x="1265" y="1469"/>
                  <a:pt x="1277" y="1572"/>
                </a:cubicBezTo>
                <a:cubicBezTo>
                  <a:pt x="1290" y="1685"/>
                  <a:pt x="1286" y="1788"/>
                  <a:pt x="1272" y="1880"/>
                </a:cubicBezTo>
                <a:cubicBezTo>
                  <a:pt x="1248" y="2037"/>
                  <a:pt x="1196" y="2159"/>
                  <a:pt x="1117" y="2249"/>
                </a:cubicBezTo>
                <a:cubicBezTo>
                  <a:pt x="1037" y="2340"/>
                  <a:pt x="929" y="2397"/>
                  <a:pt x="820" y="2375"/>
                </a:cubicBezTo>
                <a:cubicBezTo>
                  <a:pt x="717" y="2354"/>
                  <a:pt x="615" y="2264"/>
                  <a:pt x="495" y="2211"/>
                </a:cubicBezTo>
                <a:cubicBezTo>
                  <a:pt x="383" y="2161"/>
                  <a:pt x="256" y="2143"/>
                  <a:pt x="200" y="2051"/>
                </a:cubicBezTo>
                <a:cubicBezTo>
                  <a:pt x="156" y="1979"/>
                  <a:pt x="156" y="1862"/>
                  <a:pt x="169" y="1772"/>
                </a:cubicBezTo>
                <a:cubicBezTo>
                  <a:pt x="183" y="1673"/>
                  <a:pt x="212" y="1606"/>
                  <a:pt x="267" y="1527"/>
                </a:cubicBezTo>
                <a:cubicBezTo>
                  <a:pt x="304" y="1475"/>
                  <a:pt x="352" y="1417"/>
                  <a:pt x="402" y="1374"/>
                </a:cubicBezTo>
                <a:cubicBezTo>
                  <a:pt x="437" y="1343"/>
                  <a:pt x="472" y="1320"/>
                  <a:pt x="509" y="1293"/>
                </a:cubicBezTo>
                <a:cubicBezTo>
                  <a:pt x="576" y="1246"/>
                  <a:pt x="647" y="1189"/>
                  <a:pt x="727" y="1160"/>
                </a:cubicBezTo>
                <a:cubicBezTo>
                  <a:pt x="788" y="1138"/>
                  <a:pt x="854" y="1132"/>
                  <a:pt x="915" y="1107"/>
                </a:cubicBezTo>
                <a:cubicBezTo>
                  <a:pt x="960" y="1089"/>
                  <a:pt x="1001" y="1061"/>
                  <a:pt x="1013" y="1028"/>
                </a:cubicBezTo>
                <a:cubicBezTo>
                  <a:pt x="1027" y="990"/>
                  <a:pt x="1001" y="946"/>
                  <a:pt x="974" y="926"/>
                </a:cubicBezTo>
                <a:cubicBezTo>
                  <a:pt x="893" y="866"/>
                  <a:pt x="801" y="1022"/>
                  <a:pt x="600" y="1109"/>
                </a:cubicBezTo>
                <a:cubicBezTo>
                  <a:pt x="468" y="1167"/>
                  <a:pt x="289" y="1195"/>
                  <a:pt x="166" y="1183"/>
                </a:cubicBezTo>
                <a:cubicBezTo>
                  <a:pt x="98" y="1176"/>
                  <a:pt x="47" y="1156"/>
                  <a:pt x="25" y="1113"/>
                </a:cubicBezTo>
                <a:cubicBezTo>
                  <a:pt x="0" y="1063"/>
                  <a:pt x="13" y="981"/>
                  <a:pt x="39" y="916"/>
                </a:cubicBezTo>
                <a:cubicBezTo>
                  <a:pt x="58" y="868"/>
                  <a:pt x="85" y="830"/>
                  <a:pt x="106" y="802"/>
                </a:cubicBezTo>
                <a:cubicBezTo>
                  <a:pt x="137" y="759"/>
                  <a:pt x="156" y="738"/>
                  <a:pt x="183" y="705"/>
                </a:cubicBezTo>
                <a:cubicBezTo>
                  <a:pt x="215" y="665"/>
                  <a:pt x="259" y="608"/>
                  <a:pt x="307" y="525"/>
                </a:cubicBezTo>
                <a:cubicBezTo>
                  <a:pt x="314" y="513"/>
                  <a:pt x="321" y="500"/>
                  <a:pt x="356" y="455"/>
                </a:cubicBezTo>
                <a:cubicBezTo>
                  <a:pt x="357" y="454"/>
                  <a:pt x="359" y="452"/>
                  <a:pt x="360" y="450"/>
                </a:cubicBezTo>
              </a:path>
            </a:pathLst>
          </a:custGeom>
          <a:solidFill>
            <a:schemeClr val="accent4"/>
          </a:solidFill>
          <a:ln w="6350" cap="rnd">
            <a:noFill/>
            <a:prstDash val="solid"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</a:endParaRPr>
          </a:p>
        </p:txBody>
      </p:sp>
      <p:sp>
        <p:nvSpPr>
          <p:cNvPr id="6" name="Freeform 22"/>
          <p:cNvSpPr>
            <a:spLocks/>
          </p:cNvSpPr>
          <p:nvPr/>
        </p:nvSpPr>
        <p:spPr bwMode="auto">
          <a:xfrm rot="16755786">
            <a:off x="6908800" y="6180138"/>
            <a:ext cx="209550" cy="234950"/>
          </a:xfrm>
          <a:custGeom>
            <a:avLst/>
            <a:gdLst/>
            <a:ahLst/>
            <a:cxnLst>
              <a:cxn ang="0">
                <a:pos x="434" y="1195"/>
              </a:cxn>
              <a:cxn ang="0">
                <a:pos x="322" y="1098"/>
              </a:cxn>
              <a:cxn ang="0">
                <a:pos x="235" y="976"/>
              </a:cxn>
              <a:cxn ang="0">
                <a:pos x="112" y="780"/>
              </a:cxn>
              <a:cxn ang="0">
                <a:pos x="33" y="656"/>
              </a:cxn>
              <a:cxn ang="0">
                <a:pos x="3" y="500"/>
              </a:cxn>
              <a:cxn ang="0">
                <a:pos x="48" y="310"/>
              </a:cxn>
              <a:cxn ang="0">
                <a:pos x="117" y="210"/>
              </a:cxn>
              <a:cxn ang="0">
                <a:pos x="390" y="60"/>
              </a:cxn>
              <a:cxn ang="0">
                <a:pos x="899" y="19"/>
              </a:cxn>
              <a:cxn ang="0">
                <a:pos x="1179" y="113"/>
              </a:cxn>
              <a:cxn ang="0">
                <a:pos x="1289" y="175"/>
              </a:cxn>
              <a:cxn ang="0">
                <a:pos x="1389" y="162"/>
              </a:cxn>
              <a:cxn ang="0">
                <a:pos x="1434" y="90"/>
              </a:cxn>
              <a:cxn ang="0">
                <a:pos x="1526" y="86"/>
              </a:cxn>
              <a:cxn ang="0">
                <a:pos x="1565" y="205"/>
              </a:cxn>
              <a:cxn ang="0">
                <a:pos x="1487" y="264"/>
              </a:cxn>
              <a:cxn ang="0">
                <a:pos x="1414" y="281"/>
              </a:cxn>
              <a:cxn ang="0">
                <a:pos x="1357" y="456"/>
              </a:cxn>
              <a:cxn ang="0">
                <a:pos x="1171" y="886"/>
              </a:cxn>
              <a:cxn ang="0">
                <a:pos x="868" y="1155"/>
              </a:cxn>
              <a:cxn ang="0">
                <a:pos x="653" y="1225"/>
              </a:cxn>
              <a:cxn ang="0">
                <a:pos x="434" y="1195"/>
              </a:cxn>
            </a:cxnLst>
            <a:rect l="0" t="0" r="r" b="b"/>
            <a:pathLst>
              <a:path w="1582" h="1237">
                <a:moveTo>
                  <a:pt x="434" y="1195"/>
                </a:moveTo>
                <a:cubicBezTo>
                  <a:pt x="357" y="1140"/>
                  <a:pt x="338" y="1118"/>
                  <a:pt x="322" y="1098"/>
                </a:cubicBezTo>
                <a:cubicBezTo>
                  <a:pt x="276" y="1042"/>
                  <a:pt x="257" y="1011"/>
                  <a:pt x="235" y="976"/>
                </a:cubicBezTo>
                <a:cubicBezTo>
                  <a:pt x="195" y="911"/>
                  <a:pt x="149" y="830"/>
                  <a:pt x="112" y="780"/>
                </a:cubicBezTo>
                <a:cubicBezTo>
                  <a:pt x="79" y="736"/>
                  <a:pt x="54" y="716"/>
                  <a:pt x="33" y="656"/>
                </a:cubicBezTo>
                <a:cubicBezTo>
                  <a:pt x="18" y="614"/>
                  <a:pt x="5" y="553"/>
                  <a:pt x="3" y="500"/>
                </a:cubicBezTo>
                <a:cubicBezTo>
                  <a:pt x="0" y="415"/>
                  <a:pt x="27" y="354"/>
                  <a:pt x="48" y="310"/>
                </a:cubicBezTo>
                <a:cubicBezTo>
                  <a:pt x="71" y="266"/>
                  <a:pt x="88" y="239"/>
                  <a:pt x="117" y="210"/>
                </a:cubicBezTo>
                <a:cubicBezTo>
                  <a:pt x="165" y="159"/>
                  <a:pt x="245" y="100"/>
                  <a:pt x="390" y="60"/>
                </a:cubicBezTo>
                <a:cubicBezTo>
                  <a:pt x="534" y="21"/>
                  <a:pt x="743" y="0"/>
                  <a:pt x="899" y="19"/>
                </a:cubicBezTo>
                <a:cubicBezTo>
                  <a:pt x="1022" y="33"/>
                  <a:pt x="1112" y="72"/>
                  <a:pt x="1179" y="113"/>
                </a:cubicBezTo>
                <a:cubicBezTo>
                  <a:pt x="1218" y="138"/>
                  <a:pt x="1250" y="164"/>
                  <a:pt x="1289" y="175"/>
                </a:cubicBezTo>
                <a:cubicBezTo>
                  <a:pt x="1326" y="186"/>
                  <a:pt x="1368" y="184"/>
                  <a:pt x="1389" y="162"/>
                </a:cubicBezTo>
                <a:cubicBezTo>
                  <a:pt x="1407" y="143"/>
                  <a:pt x="1409" y="109"/>
                  <a:pt x="1434" y="90"/>
                </a:cubicBezTo>
                <a:cubicBezTo>
                  <a:pt x="1457" y="74"/>
                  <a:pt x="1497" y="70"/>
                  <a:pt x="1526" y="86"/>
                </a:cubicBezTo>
                <a:cubicBezTo>
                  <a:pt x="1565" y="107"/>
                  <a:pt x="1582" y="165"/>
                  <a:pt x="1565" y="205"/>
                </a:cubicBezTo>
                <a:cubicBezTo>
                  <a:pt x="1551" y="237"/>
                  <a:pt x="1516" y="259"/>
                  <a:pt x="1487" y="264"/>
                </a:cubicBezTo>
                <a:cubicBezTo>
                  <a:pt x="1457" y="271"/>
                  <a:pt x="1433" y="260"/>
                  <a:pt x="1414" y="281"/>
                </a:cubicBezTo>
                <a:cubicBezTo>
                  <a:pt x="1390" y="307"/>
                  <a:pt x="1375" y="385"/>
                  <a:pt x="1357" y="456"/>
                </a:cubicBezTo>
                <a:cubicBezTo>
                  <a:pt x="1311" y="636"/>
                  <a:pt x="1250" y="772"/>
                  <a:pt x="1171" y="886"/>
                </a:cubicBezTo>
                <a:cubicBezTo>
                  <a:pt x="1092" y="1001"/>
                  <a:pt x="995" y="1093"/>
                  <a:pt x="868" y="1155"/>
                </a:cubicBezTo>
                <a:cubicBezTo>
                  <a:pt x="799" y="1189"/>
                  <a:pt x="721" y="1215"/>
                  <a:pt x="653" y="1225"/>
                </a:cubicBezTo>
                <a:cubicBezTo>
                  <a:pt x="570" y="1237"/>
                  <a:pt x="502" y="1227"/>
                  <a:pt x="434" y="1195"/>
                </a:cubicBezTo>
              </a:path>
            </a:pathLst>
          </a:custGeom>
          <a:solidFill>
            <a:schemeClr val="accent4"/>
          </a:solidFill>
          <a:ln w="9525" cap="rnd">
            <a:noFill/>
            <a:prstDash val="solid"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</a:endParaRPr>
          </a:p>
        </p:txBody>
      </p:sp>
      <p:sp>
        <p:nvSpPr>
          <p:cNvPr id="7" name="Freeform 23"/>
          <p:cNvSpPr>
            <a:spLocks/>
          </p:cNvSpPr>
          <p:nvPr/>
        </p:nvSpPr>
        <p:spPr bwMode="auto">
          <a:xfrm rot="20620876">
            <a:off x="8126413" y="3602038"/>
            <a:ext cx="304800" cy="274637"/>
          </a:xfrm>
          <a:custGeom>
            <a:avLst/>
            <a:gdLst/>
            <a:ahLst/>
            <a:cxnLst>
              <a:cxn ang="0">
                <a:pos x="360" y="450"/>
              </a:cxn>
              <a:cxn ang="0">
                <a:pos x="443" y="386"/>
              </a:cxn>
              <a:cxn ang="0">
                <a:pos x="562" y="340"/>
              </a:cxn>
              <a:cxn ang="0">
                <a:pos x="727" y="337"/>
              </a:cxn>
              <a:cxn ang="0">
                <a:pos x="939" y="504"/>
              </a:cxn>
              <a:cxn ang="0">
                <a:pos x="990" y="682"/>
              </a:cxn>
              <a:cxn ang="0">
                <a:pos x="992" y="793"/>
              </a:cxn>
              <a:cxn ang="0">
                <a:pos x="1111" y="808"/>
              </a:cxn>
              <a:cxn ang="0">
                <a:pos x="1145" y="723"/>
              </a:cxn>
              <a:cxn ang="0">
                <a:pos x="1053" y="524"/>
              </a:cxn>
              <a:cxn ang="0">
                <a:pos x="1061" y="343"/>
              </a:cxn>
              <a:cxn ang="0">
                <a:pos x="1410" y="28"/>
              </a:cxn>
              <a:cxn ang="0">
                <a:pos x="1956" y="76"/>
              </a:cxn>
              <a:cxn ang="0">
                <a:pos x="2178" y="199"/>
              </a:cxn>
              <a:cxn ang="0">
                <a:pos x="2043" y="495"/>
              </a:cxn>
              <a:cxn ang="0">
                <a:pos x="1670" y="665"/>
              </a:cxn>
              <a:cxn ang="0">
                <a:pos x="1447" y="719"/>
              </a:cxn>
              <a:cxn ang="0">
                <a:pos x="1278" y="752"/>
              </a:cxn>
              <a:cxn ang="0">
                <a:pos x="1276" y="888"/>
              </a:cxn>
              <a:cxn ang="0">
                <a:pos x="1512" y="840"/>
              </a:cxn>
              <a:cxn ang="0">
                <a:pos x="1897" y="744"/>
              </a:cxn>
              <a:cxn ang="0">
                <a:pos x="2263" y="759"/>
              </a:cxn>
              <a:cxn ang="0">
                <a:pos x="2568" y="918"/>
              </a:cxn>
              <a:cxn ang="0">
                <a:pos x="2655" y="1179"/>
              </a:cxn>
              <a:cxn ang="0">
                <a:pos x="2523" y="1510"/>
              </a:cxn>
              <a:cxn ang="0">
                <a:pos x="2340" y="1838"/>
              </a:cxn>
              <a:cxn ang="0">
                <a:pos x="1951" y="1898"/>
              </a:cxn>
              <a:cxn ang="0">
                <a:pos x="1738" y="1800"/>
              </a:cxn>
              <a:cxn ang="0">
                <a:pos x="1466" y="1531"/>
              </a:cxn>
              <a:cxn ang="0">
                <a:pos x="1317" y="1200"/>
              </a:cxn>
              <a:cxn ang="0">
                <a:pos x="1264" y="1007"/>
              </a:cxn>
              <a:cxn ang="0">
                <a:pos x="1156" y="1000"/>
              </a:cxn>
              <a:cxn ang="0">
                <a:pos x="1097" y="1100"/>
              </a:cxn>
              <a:cxn ang="0">
                <a:pos x="1205" y="1288"/>
              </a:cxn>
              <a:cxn ang="0">
                <a:pos x="1277" y="1572"/>
              </a:cxn>
              <a:cxn ang="0">
                <a:pos x="1272" y="1880"/>
              </a:cxn>
              <a:cxn ang="0">
                <a:pos x="1117" y="2249"/>
              </a:cxn>
              <a:cxn ang="0">
                <a:pos x="820" y="2375"/>
              </a:cxn>
              <a:cxn ang="0">
                <a:pos x="495" y="2211"/>
              </a:cxn>
              <a:cxn ang="0">
                <a:pos x="200" y="2051"/>
              </a:cxn>
              <a:cxn ang="0">
                <a:pos x="169" y="1772"/>
              </a:cxn>
              <a:cxn ang="0">
                <a:pos x="267" y="1527"/>
              </a:cxn>
              <a:cxn ang="0">
                <a:pos x="402" y="1374"/>
              </a:cxn>
              <a:cxn ang="0">
                <a:pos x="509" y="1293"/>
              </a:cxn>
              <a:cxn ang="0">
                <a:pos x="727" y="1160"/>
              </a:cxn>
              <a:cxn ang="0">
                <a:pos x="915" y="1107"/>
              </a:cxn>
              <a:cxn ang="0">
                <a:pos x="1013" y="1028"/>
              </a:cxn>
              <a:cxn ang="0">
                <a:pos x="974" y="926"/>
              </a:cxn>
              <a:cxn ang="0">
                <a:pos x="600" y="1109"/>
              </a:cxn>
              <a:cxn ang="0">
                <a:pos x="166" y="1183"/>
              </a:cxn>
              <a:cxn ang="0">
                <a:pos x="25" y="1113"/>
              </a:cxn>
              <a:cxn ang="0">
                <a:pos x="39" y="916"/>
              </a:cxn>
              <a:cxn ang="0">
                <a:pos x="106" y="802"/>
              </a:cxn>
              <a:cxn ang="0">
                <a:pos x="183" y="705"/>
              </a:cxn>
              <a:cxn ang="0">
                <a:pos x="307" y="525"/>
              </a:cxn>
              <a:cxn ang="0">
                <a:pos x="356" y="455"/>
              </a:cxn>
              <a:cxn ang="0">
                <a:pos x="360" y="450"/>
              </a:cxn>
            </a:cxnLst>
            <a:rect l="0" t="0" r="r" b="b"/>
            <a:pathLst>
              <a:path w="2659" h="2397">
                <a:moveTo>
                  <a:pt x="360" y="450"/>
                </a:moveTo>
                <a:cubicBezTo>
                  <a:pt x="395" y="419"/>
                  <a:pt x="421" y="401"/>
                  <a:pt x="443" y="386"/>
                </a:cubicBezTo>
                <a:cubicBezTo>
                  <a:pt x="490" y="357"/>
                  <a:pt x="524" y="347"/>
                  <a:pt x="562" y="340"/>
                </a:cubicBezTo>
                <a:cubicBezTo>
                  <a:pt x="612" y="329"/>
                  <a:pt x="671" y="324"/>
                  <a:pt x="727" y="337"/>
                </a:cubicBezTo>
                <a:cubicBezTo>
                  <a:pt x="811" y="356"/>
                  <a:pt x="888" y="417"/>
                  <a:pt x="939" y="504"/>
                </a:cubicBezTo>
                <a:cubicBezTo>
                  <a:pt x="970" y="557"/>
                  <a:pt x="992" y="619"/>
                  <a:pt x="990" y="682"/>
                </a:cubicBezTo>
                <a:cubicBezTo>
                  <a:pt x="989" y="725"/>
                  <a:pt x="976" y="768"/>
                  <a:pt x="992" y="793"/>
                </a:cubicBezTo>
                <a:cubicBezTo>
                  <a:pt x="1011" y="824"/>
                  <a:pt x="1076" y="824"/>
                  <a:pt x="1111" y="808"/>
                </a:cubicBezTo>
                <a:cubicBezTo>
                  <a:pt x="1151" y="791"/>
                  <a:pt x="1153" y="755"/>
                  <a:pt x="1145" y="723"/>
                </a:cubicBezTo>
                <a:cubicBezTo>
                  <a:pt x="1129" y="657"/>
                  <a:pt x="1072" y="608"/>
                  <a:pt x="1053" y="524"/>
                </a:cubicBezTo>
                <a:cubicBezTo>
                  <a:pt x="1041" y="471"/>
                  <a:pt x="1045" y="406"/>
                  <a:pt x="1061" y="343"/>
                </a:cubicBezTo>
                <a:cubicBezTo>
                  <a:pt x="1098" y="200"/>
                  <a:pt x="1201" y="65"/>
                  <a:pt x="1410" y="28"/>
                </a:cubicBezTo>
                <a:cubicBezTo>
                  <a:pt x="1567" y="0"/>
                  <a:pt x="1783" y="27"/>
                  <a:pt x="1956" y="76"/>
                </a:cubicBezTo>
                <a:cubicBezTo>
                  <a:pt x="2058" y="106"/>
                  <a:pt x="2145" y="143"/>
                  <a:pt x="2178" y="199"/>
                </a:cubicBezTo>
                <a:cubicBezTo>
                  <a:pt x="2227" y="283"/>
                  <a:pt x="2150" y="410"/>
                  <a:pt x="2043" y="495"/>
                </a:cubicBezTo>
                <a:cubicBezTo>
                  <a:pt x="1930" y="584"/>
                  <a:pt x="1783" y="627"/>
                  <a:pt x="1670" y="665"/>
                </a:cubicBezTo>
                <a:cubicBezTo>
                  <a:pt x="1597" y="690"/>
                  <a:pt x="1538" y="713"/>
                  <a:pt x="1447" y="719"/>
                </a:cubicBezTo>
                <a:cubicBezTo>
                  <a:pt x="1387" y="722"/>
                  <a:pt x="1312" y="719"/>
                  <a:pt x="1278" y="752"/>
                </a:cubicBezTo>
                <a:cubicBezTo>
                  <a:pt x="1244" y="786"/>
                  <a:pt x="1251" y="856"/>
                  <a:pt x="1276" y="888"/>
                </a:cubicBezTo>
                <a:cubicBezTo>
                  <a:pt x="1319" y="941"/>
                  <a:pt x="1415" y="881"/>
                  <a:pt x="1512" y="840"/>
                </a:cubicBezTo>
                <a:cubicBezTo>
                  <a:pt x="1645" y="782"/>
                  <a:pt x="1779" y="758"/>
                  <a:pt x="1897" y="744"/>
                </a:cubicBezTo>
                <a:cubicBezTo>
                  <a:pt x="2020" y="729"/>
                  <a:pt x="2127" y="723"/>
                  <a:pt x="2263" y="759"/>
                </a:cubicBezTo>
                <a:cubicBezTo>
                  <a:pt x="2371" y="787"/>
                  <a:pt x="2496" y="841"/>
                  <a:pt x="2568" y="918"/>
                </a:cubicBezTo>
                <a:cubicBezTo>
                  <a:pt x="2642" y="999"/>
                  <a:pt x="2659" y="1104"/>
                  <a:pt x="2655" y="1179"/>
                </a:cubicBezTo>
                <a:cubicBezTo>
                  <a:pt x="2648" y="1300"/>
                  <a:pt x="2588" y="1341"/>
                  <a:pt x="2523" y="1510"/>
                </a:cubicBezTo>
                <a:cubicBezTo>
                  <a:pt x="2485" y="1611"/>
                  <a:pt x="2444" y="1758"/>
                  <a:pt x="2340" y="1838"/>
                </a:cubicBezTo>
                <a:cubicBezTo>
                  <a:pt x="2240" y="1915"/>
                  <a:pt x="2080" y="1929"/>
                  <a:pt x="1951" y="1898"/>
                </a:cubicBezTo>
                <a:cubicBezTo>
                  <a:pt x="1870" y="1879"/>
                  <a:pt x="1800" y="1842"/>
                  <a:pt x="1738" y="1800"/>
                </a:cubicBezTo>
                <a:cubicBezTo>
                  <a:pt x="1623" y="1722"/>
                  <a:pt x="1535" y="1628"/>
                  <a:pt x="1466" y="1531"/>
                </a:cubicBezTo>
                <a:cubicBezTo>
                  <a:pt x="1390" y="1425"/>
                  <a:pt x="1336" y="1316"/>
                  <a:pt x="1317" y="1200"/>
                </a:cubicBezTo>
                <a:cubicBezTo>
                  <a:pt x="1305" y="1124"/>
                  <a:pt x="1308" y="1044"/>
                  <a:pt x="1264" y="1007"/>
                </a:cubicBezTo>
                <a:cubicBezTo>
                  <a:pt x="1237" y="984"/>
                  <a:pt x="1191" y="977"/>
                  <a:pt x="1156" y="1000"/>
                </a:cubicBezTo>
                <a:cubicBezTo>
                  <a:pt x="1124" y="1021"/>
                  <a:pt x="1101" y="1067"/>
                  <a:pt x="1097" y="1100"/>
                </a:cubicBezTo>
                <a:cubicBezTo>
                  <a:pt x="1087" y="1169"/>
                  <a:pt x="1154" y="1184"/>
                  <a:pt x="1205" y="1288"/>
                </a:cubicBezTo>
                <a:cubicBezTo>
                  <a:pt x="1239" y="1358"/>
                  <a:pt x="1265" y="1469"/>
                  <a:pt x="1277" y="1572"/>
                </a:cubicBezTo>
                <a:cubicBezTo>
                  <a:pt x="1290" y="1685"/>
                  <a:pt x="1286" y="1788"/>
                  <a:pt x="1272" y="1880"/>
                </a:cubicBezTo>
                <a:cubicBezTo>
                  <a:pt x="1248" y="2037"/>
                  <a:pt x="1196" y="2159"/>
                  <a:pt x="1117" y="2249"/>
                </a:cubicBezTo>
                <a:cubicBezTo>
                  <a:pt x="1037" y="2340"/>
                  <a:pt x="929" y="2397"/>
                  <a:pt x="820" y="2375"/>
                </a:cubicBezTo>
                <a:cubicBezTo>
                  <a:pt x="717" y="2354"/>
                  <a:pt x="615" y="2264"/>
                  <a:pt x="495" y="2211"/>
                </a:cubicBezTo>
                <a:cubicBezTo>
                  <a:pt x="383" y="2161"/>
                  <a:pt x="256" y="2143"/>
                  <a:pt x="200" y="2051"/>
                </a:cubicBezTo>
                <a:cubicBezTo>
                  <a:pt x="156" y="1979"/>
                  <a:pt x="156" y="1862"/>
                  <a:pt x="169" y="1772"/>
                </a:cubicBezTo>
                <a:cubicBezTo>
                  <a:pt x="183" y="1673"/>
                  <a:pt x="212" y="1606"/>
                  <a:pt x="267" y="1527"/>
                </a:cubicBezTo>
                <a:cubicBezTo>
                  <a:pt x="304" y="1475"/>
                  <a:pt x="352" y="1417"/>
                  <a:pt x="402" y="1374"/>
                </a:cubicBezTo>
                <a:cubicBezTo>
                  <a:pt x="437" y="1343"/>
                  <a:pt x="472" y="1320"/>
                  <a:pt x="509" y="1293"/>
                </a:cubicBezTo>
                <a:cubicBezTo>
                  <a:pt x="576" y="1246"/>
                  <a:pt x="647" y="1189"/>
                  <a:pt x="727" y="1160"/>
                </a:cubicBezTo>
                <a:cubicBezTo>
                  <a:pt x="788" y="1138"/>
                  <a:pt x="854" y="1132"/>
                  <a:pt x="915" y="1107"/>
                </a:cubicBezTo>
                <a:cubicBezTo>
                  <a:pt x="960" y="1089"/>
                  <a:pt x="1001" y="1061"/>
                  <a:pt x="1013" y="1028"/>
                </a:cubicBezTo>
                <a:cubicBezTo>
                  <a:pt x="1027" y="990"/>
                  <a:pt x="1001" y="946"/>
                  <a:pt x="974" y="926"/>
                </a:cubicBezTo>
                <a:cubicBezTo>
                  <a:pt x="893" y="866"/>
                  <a:pt x="801" y="1022"/>
                  <a:pt x="600" y="1109"/>
                </a:cubicBezTo>
                <a:cubicBezTo>
                  <a:pt x="468" y="1167"/>
                  <a:pt x="289" y="1195"/>
                  <a:pt x="166" y="1183"/>
                </a:cubicBezTo>
                <a:cubicBezTo>
                  <a:pt x="98" y="1176"/>
                  <a:pt x="47" y="1156"/>
                  <a:pt x="25" y="1113"/>
                </a:cubicBezTo>
                <a:cubicBezTo>
                  <a:pt x="0" y="1063"/>
                  <a:pt x="13" y="981"/>
                  <a:pt x="39" y="916"/>
                </a:cubicBezTo>
                <a:cubicBezTo>
                  <a:pt x="58" y="868"/>
                  <a:pt x="85" y="830"/>
                  <a:pt x="106" y="802"/>
                </a:cubicBezTo>
                <a:cubicBezTo>
                  <a:pt x="137" y="759"/>
                  <a:pt x="156" y="738"/>
                  <a:pt x="183" y="705"/>
                </a:cubicBezTo>
                <a:cubicBezTo>
                  <a:pt x="215" y="665"/>
                  <a:pt x="259" y="608"/>
                  <a:pt x="307" y="525"/>
                </a:cubicBezTo>
                <a:cubicBezTo>
                  <a:pt x="314" y="513"/>
                  <a:pt x="321" y="500"/>
                  <a:pt x="356" y="455"/>
                </a:cubicBezTo>
                <a:cubicBezTo>
                  <a:pt x="357" y="454"/>
                  <a:pt x="359" y="452"/>
                  <a:pt x="360" y="450"/>
                </a:cubicBezTo>
              </a:path>
            </a:pathLst>
          </a:custGeom>
          <a:solidFill>
            <a:schemeClr val="accent4"/>
          </a:solidFill>
          <a:ln w="6350" cap="rnd">
            <a:noFill/>
            <a:prstDash val="solid"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</a:endParaRPr>
          </a:p>
        </p:txBody>
      </p:sp>
      <p:sp>
        <p:nvSpPr>
          <p:cNvPr id="8" name="Freeform 24"/>
          <p:cNvSpPr>
            <a:spLocks/>
          </p:cNvSpPr>
          <p:nvPr/>
        </p:nvSpPr>
        <p:spPr bwMode="auto">
          <a:xfrm rot="14800307">
            <a:off x="6477000" y="6018213"/>
            <a:ext cx="230187" cy="109538"/>
          </a:xfrm>
          <a:custGeom>
            <a:avLst/>
            <a:gdLst/>
            <a:ahLst/>
            <a:cxnLst>
              <a:cxn ang="0">
                <a:pos x="434" y="1195"/>
              </a:cxn>
              <a:cxn ang="0">
                <a:pos x="322" y="1098"/>
              </a:cxn>
              <a:cxn ang="0">
                <a:pos x="235" y="976"/>
              </a:cxn>
              <a:cxn ang="0">
                <a:pos x="112" y="780"/>
              </a:cxn>
              <a:cxn ang="0">
                <a:pos x="33" y="656"/>
              </a:cxn>
              <a:cxn ang="0">
                <a:pos x="3" y="500"/>
              </a:cxn>
              <a:cxn ang="0">
                <a:pos x="48" y="310"/>
              </a:cxn>
              <a:cxn ang="0">
                <a:pos x="117" y="210"/>
              </a:cxn>
              <a:cxn ang="0">
                <a:pos x="390" y="60"/>
              </a:cxn>
              <a:cxn ang="0">
                <a:pos x="899" y="19"/>
              </a:cxn>
              <a:cxn ang="0">
                <a:pos x="1179" y="113"/>
              </a:cxn>
              <a:cxn ang="0">
                <a:pos x="1289" y="175"/>
              </a:cxn>
              <a:cxn ang="0">
                <a:pos x="1389" y="162"/>
              </a:cxn>
              <a:cxn ang="0">
                <a:pos x="1434" y="90"/>
              </a:cxn>
              <a:cxn ang="0">
                <a:pos x="1526" y="86"/>
              </a:cxn>
              <a:cxn ang="0">
                <a:pos x="1565" y="205"/>
              </a:cxn>
              <a:cxn ang="0">
                <a:pos x="1487" y="264"/>
              </a:cxn>
              <a:cxn ang="0">
                <a:pos x="1414" y="281"/>
              </a:cxn>
              <a:cxn ang="0">
                <a:pos x="1357" y="456"/>
              </a:cxn>
              <a:cxn ang="0">
                <a:pos x="1171" y="886"/>
              </a:cxn>
              <a:cxn ang="0">
                <a:pos x="868" y="1155"/>
              </a:cxn>
              <a:cxn ang="0">
                <a:pos x="653" y="1225"/>
              </a:cxn>
              <a:cxn ang="0">
                <a:pos x="434" y="1195"/>
              </a:cxn>
            </a:cxnLst>
            <a:rect l="0" t="0" r="r" b="b"/>
            <a:pathLst>
              <a:path w="1582" h="1237">
                <a:moveTo>
                  <a:pt x="434" y="1195"/>
                </a:moveTo>
                <a:cubicBezTo>
                  <a:pt x="357" y="1140"/>
                  <a:pt x="338" y="1118"/>
                  <a:pt x="322" y="1098"/>
                </a:cubicBezTo>
                <a:cubicBezTo>
                  <a:pt x="276" y="1042"/>
                  <a:pt x="257" y="1011"/>
                  <a:pt x="235" y="976"/>
                </a:cubicBezTo>
                <a:cubicBezTo>
                  <a:pt x="195" y="911"/>
                  <a:pt x="149" y="830"/>
                  <a:pt x="112" y="780"/>
                </a:cubicBezTo>
                <a:cubicBezTo>
                  <a:pt x="79" y="736"/>
                  <a:pt x="54" y="716"/>
                  <a:pt x="33" y="656"/>
                </a:cubicBezTo>
                <a:cubicBezTo>
                  <a:pt x="18" y="614"/>
                  <a:pt x="5" y="553"/>
                  <a:pt x="3" y="500"/>
                </a:cubicBezTo>
                <a:cubicBezTo>
                  <a:pt x="0" y="415"/>
                  <a:pt x="27" y="354"/>
                  <a:pt x="48" y="310"/>
                </a:cubicBezTo>
                <a:cubicBezTo>
                  <a:pt x="71" y="266"/>
                  <a:pt x="88" y="239"/>
                  <a:pt x="117" y="210"/>
                </a:cubicBezTo>
                <a:cubicBezTo>
                  <a:pt x="165" y="159"/>
                  <a:pt x="245" y="100"/>
                  <a:pt x="390" y="60"/>
                </a:cubicBezTo>
                <a:cubicBezTo>
                  <a:pt x="534" y="21"/>
                  <a:pt x="743" y="0"/>
                  <a:pt x="899" y="19"/>
                </a:cubicBezTo>
                <a:cubicBezTo>
                  <a:pt x="1022" y="33"/>
                  <a:pt x="1112" y="72"/>
                  <a:pt x="1179" y="113"/>
                </a:cubicBezTo>
                <a:cubicBezTo>
                  <a:pt x="1218" y="138"/>
                  <a:pt x="1250" y="164"/>
                  <a:pt x="1289" y="175"/>
                </a:cubicBezTo>
                <a:cubicBezTo>
                  <a:pt x="1326" y="186"/>
                  <a:pt x="1368" y="184"/>
                  <a:pt x="1389" y="162"/>
                </a:cubicBezTo>
                <a:cubicBezTo>
                  <a:pt x="1407" y="143"/>
                  <a:pt x="1409" y="109"/>
                  <a:pt x="1434" y="90"/>
                </a:cubicBezTo>
                <a:cubicBezTo>
                  <a:pt x="1457" y="74"/>
                  <a:pt x="1497" y="70"/>
                  <a:pt x="1526" y="86"/>
                </a:cubicBezTo>
                <a:cubicBezTo>
                  <a:pt x="1565" y="107"/>
                  <a:pt x="1582" y="165"/>
                  <a:pt x="1565" y="205"/>
                </a:cubicBezTo>
                <a:cubicBezTo>
                  <a:pt x="1551" y="237"/>
                  <a:pt x="1516" y="259"/>
                  <a:pt x="1487" y="264"/>
                </a:cubicBezTo>
                <a:cubicBezTo>
                  <a:pt x="1457" y="271"/>
                  <a:pt x="1433" y="260"/>
                  <a:pt x="1414" y="281"/>
                </a:cubicBezTo>
                <a:cubicBezTo>
                  <a:pt x="1390" y="307"/>
                  <a:pt x="1375" y="385"/>
                  <a:pt x="1357" y="456"/>
                </a:cubicBezTo>
                <a:cubicBezTo>
                  <a:pt x="1311" y="636"/>
                  <a:pt x="1250" y="772"/>
                  <a:pt x="1171" y="886"/>
                </a:cubicBezTo>
                <a:cubicBezTo>
                  <a:pt x="1092" y="1001"/>
                  <a:pt x="995" y="1093"/>
                  <a:pt x="868" y="1155"/>
                </a:cubicBezTo>
                <a:cubicBezTo>
                  <a:pt x="799" y="1189"/>
                  <a:pt x="721" y="1215"/>
                  <a:pt x="653" y="1225"/>
                </a:cubicBezTo>
                <a:cubicBezTo>
                  <a:pt x="570" y="1237"/>
                  <a:pt x="502" y="1227"/>
                  <a:pt x="434" y="1195"/>
                </a:cubicBezTo>
              </a:path>
            </a:pathLst>
          </a:custGeom>
          <a:solidFill>
            <a:schemeClr val="accent4"/>
          </a:solidFill>
          <a:ln w="9525" cap="rnd">
            <a:noFill/>
            <a:prstDash val="solid"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</a:endParaRPr>
          </a:p>
        </p:txBody>
      </p:sp>
      <p:sp>
        <p:nvSpPr>
          <p:cNvPr id="9" name="Freeform 25"/>
          <p:cNvSpPr>
            <a:spLocks/>
          </p:cNvSpPr>
          <p:nvPr/>
        </p:nvSpPr>
        <p:spPr bwMode="auto">
          <a:xfrm rot="19800000">
            <a:off x="6694488" y="5727700"/>
            <a:ext cx="150812" cy="117475"/>
          </a:xfrm>
          <a:custGeom>
            <a:avLst/>
            <a:gdLst/>
            <a:ahLst/>
            <a:cxnLst>
              <a:cxn ang="0">
                <a:pos x="434" y="1195"/>
              </a:cxn>
              <a:cxn ang="0">
                <a:pos x="322" y="1098"/>
              </a:cxn>
              <a:cxn ang="0">
                <a:pos x="235" y="976"/>
              </a:cxn>
              <a:cxn ang="0">
                <a:pos x="112" y="780"/>
              </a:cxn>
              <a:cxn ang="0">
                <a:pos x="33" y="656"/>
              </a:cxn>
              <a:cxn ang="0">
                <a:pos x="3" y="500"/>
              </a:cxn>
              <a:cxn ang="0">
                <a:pos x="48" y="310"/>
              </a:cxn>
              <a:cxn ang="0">
                <a:pos x="117" y="210"/>
              </a:cxn>
              <a:cxn ang="0">
                <a:pos x="390" y="60"/>
              </a:cxn>
              <a:cxn ang="0">
                <a:pos x="899" y="19"/>
              </a:cxn>
              <a:cxn ang="0">
                <a:pos x="1179" y="113"/>
              </a:cxn>
              <a:cxn ang="0">
                <a:pos x="1289" y="175"/>
              </a:cxn>
              <a:cxn ang="0">
                <a:pos x="1389" y="162"/>
              </a:cxn>
              <a:cxn ang="0">
                <a:pos x="1434" y="90"/>
              </a:cxn>
              <a:cxn ang="0">
                <a:pos x="1526" y="86"/>
              </a:cxn>
              <a:cxn ang="0">
                <a:pos x="1565" y="205"/>
              </a:cxn>
              <a:cxn ang="0">
                <a:pos x="1487" y="264"/>
              </a:cxn>
              <a:cxn ang="0">
                <a:pos x="1414" y="281"/>
              </a:cxn>
              <a:cxn ang="0">
                <a:pos x="1357" y="456"/>
              </a:cxn>
              <a:cxn ang="0">
                <a:pos x="1171" y="886"/>
              </a:cxn>
              <a:cxn ang="0">
                <a:pos x="868" y="1155"/>
              </a:cxn>
              <a:cxn ang="0">
                <a:pos x="653" y="1225"/>
              </a:cxn>
              <a:cxn ang="0">
                <a:pos x="434" y="1195"/>
              </a:cxn>
            </a:cxnLst>
            <a:rect l="0" t="0" r="r" b="b"/>
            <a:pathLst>
              <a:path w="1582" h="1237">
                <a:moveTo>
                  <a:pt x="434" y="1195"/>
                </a:moveTo>
                <a:cubicBezTo>
                  <a:pt x="357" y="1140"/>
                  <a:pt x="338" y="1118"/>
                  <a:pt x="322" y="1098"/>
                </a:cubicBezTo>
                <a:cubicBezTo>
                  <a:pt x="276" y="1042"/>
                  <a:pt x="257" y="1011"/>
                  <a:pt x="235" y="976"/>
                </a:cubicBezTo>
                <a:cubicBezTo>
                  <a:pt x="195" y="911"/>
                  <a:pt x="149" y="830"/>
                  <a:pt x="112" y="780"/>
                </a:cubicBezTo>
                <a:cubicBezTo>
                  <a:pt x="79" y="736"/>
                  <a:pt x="54" y="716"/>
                  <a:pt x="33" y="656"/>
                </a:cubicBezTo>
                <a:cubicBezTo>
                  <a:pt x="18" y="614"/>
                  <a:pt x="5" y="553"/>
                  <a:pt x="3" y="500"/>
                </a:cubicBezTo>
                <a:cubicBezTo>
                  <a:pt x="0" y="415"/>
                  <a:pt x="27" y="354"/>
                  <a:pt x="48" y="310"/>
                </a:cubicBezTo>
                <a:cubicBezTo>
                  <a:pt x="71" y="266"/>
                  <a:pt x="88" y="239"/>
                  <a:pt x="117" y="210"/>
                </a:cubicBezTo>
                <a:cubicBezTo>
                  <a:pt x="165" y="159"/>
                  <a:pt x="245" y="100"/>
                  <a:pt x="390" y="60"/>
                </a:cubicBezTo>
                <a:cubicBezTo>
                  <a:pt x="534" y="21"/>
                  <a:pt x="743" y="0"/>
                  <a:pt x="899" y="19"/>
                </a:cubicBezTo>
                <a:cubicBezTo>
                  <a:pt x="1022" y="33"/>
                  <a:pt x="1112" y="72"/>
                  <a:pt x="1179" y="113"/>
                </a:cubicBezTo>
                <a:cubicBezTo>
                  <a:pt x="1218" y="138"/>
                  <a:pt x="1250" y="164"/>
                  <a:pt x="1289" y="175"/>
                </a:cubicBezTo>
                <a:cubicBezTo>
                  <a:pt x="1326" y="186"/>
                  <a:pt x="1368" y="184"/>
                  <a:pt x="1389" y="162"/>
                </a:cubicBezTo>
                <a:cubicBezTo>
                  <a:pt x="1407" y="143"/>
                  <a:pt x="1409" y="109"/>
                  <a:pt x="1434" y="90"/>
                </a:cubicBezTo>
                <a:cubicBezTo>
                  <a:pt x="1457" y="74"/>
                  <a:pt x="1497" y="70"/>
                  <a:pt x="1526" y="86"/>
                </a:cubicBezTo>
                <a:cubicBezTo>
                  <a:pt x="1565" y="107"/>
                  <a:pt x="1582" y="165"/>
                  <a:pt x="1565" y="205"/>
                </a:cubicBezTo>
                <a:cubicBezTo>
                  <a:pt x="1551" y="237"/>
                  <a:pt x="1516" y="259"/>
                  <a:pt x="1487" y="264"/>
                </a:cubicBezTo>
                <a:cubicBezTo>
                  <a:pt x="1457" y="271"/>
                  <a:pt x="1433" y="260"/>
                  <a:pt x="1414" y="281"/>
                </a:cubicBezTo>
                <a:cubicBezTo>
                  <a:pt x="1390" y="307"/>
                  <a:pt x="1375" y="385"/>
                  <a:pt x="1357" y="456"/>
                </a:cubicBezTo>
                <a:cubicBezTo>
                  <a:pt x="1311" y="636"/>
                  <a:pt x="1250" y="772"/>
                  <a:pt x="1171" y="886"/>
                </a:cubicBezTo>
                <a:cubicBezTo>
                  <a:pt x="1092" y="1001"/>
                  <a:pt x="995" y="1093"/>
                  <a:pt x="868" y="1155"/>
                </a:cubicBezTo>
                <a:cubicBezTo>
                  <a:pt x="799" y="1189"/>
                  <a:pt x="721" y="1215"/>
                  <a:pt x="653" y="1225"/>
                </a:cubicBezTo>
                <a:cubicBezTo>
                  <a:pt x="570" y="1237"/>
                  <a:pt x="502" y="1227"/>
                  <a:pt x="434" y="1195"/>
                </a:cubicBezTo>
              </a:path>
            </a:pathLst>
          </a:custGeom>
          <a:solidFill>
            <a:schemeClr val="accent4"/>
          </a:solidFill>
          <a:ln w="9525" cap="rnd">
            <a:noFill/>
            <a:prstDash val="solid"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</a:endParaRPr>
          </a:p>
        </p:txBody>
      </p:sp>
      <p:sp>
        <p:nvSpPr>
          <p:cNvPr id="10" name="Freeform 26"/>
          <p:cNvSpPr>
            <a:spLocks/>
          </p:cNvSpPr>
          <p:nvPr/>
        </p:nvSpPr>
        <p:spPr bwMode="auto">
          <a:xfrm rot="10800000">
            <a:off x="5300663" y="6384925"/>
            <a:ext cx="676275" cy="604838"/>
          </a:xfrm>
          <a:custGeom>
            <a:avLst/>
            <a:gdLst/>
            <a:ahLst/>
            <a:cxnLst>
              <a:cxn ang="0">
                <a:pos x="360" y="450"/>
              </a:cxn>
              <a:cxn ang="0">
                <a:pos x="443" y="386"/>
              </a:cxn>
              <a:cxn ang="0">
                <a:pos x="562" y="340"/>
              </a:cxn>
              <a:cxn ang="0">
                <a:pos x="727" y="337"/>
              </a:cxn>
              <a:cxn ang="0">
                <a:pos x="939" y="504"/>
              </a:cxn>
              <a:cxn ang="0">
                <a:pos x="990" y="682"/>
              </a:cxn>
              <a:cxn ang="0">
                <a:pos x="992" y="793"/>
              </a:cxn>
              <a:cxn ang="0">
                <a:pos x="1111" y="808"/>
              </a:cxn>
              <a:cxn ang="0">
                <a:pos x="1145" y="723"/>
              </a:cxn>
              <a:cxn ang="0">
                <a:pos x="1053" y="524"/>
              </a:cxn>
              <a:cxn ang="0">
                <a:pos x="1061" y="343"/>
              </a:cxn>
              <a:cxn ang="0">
                <a:pos x="1410" y="28"/>
              </a:cxn>
              <a:cxn ang="0">
                <a:pos x="1956" y="76"/>
              </a:cxn>
              <a:cxn ang="0">
                <a:pos x="2178" y="199"/>
              </a:cxn>
              <a:cxn ang="0">
                <a:pos x="2043" y="495"/>
              </a:cxn>
              <a:cxn ang="0">
                <a:pos x="1670" y="665"/>
              </a:cxn>
              <a:cxn ang="0">
                <a:pos x="1447" y="719"/>
              </a:cxn>
              <a:cxn ang="0">
                <a:pos x="1278" y="752"/>
              </a:cxn>
              <a:cxn ang="0">
                <a:pos x="1276" y="888"/>
              </a:cxn>
              <a:cxn ang="0">
                <a:pos x="1512" y="840"/>
              </a:cxn>
              <a:cxn ang="0">
                <a:pos x="1897" y="744"/>
              </a:cxn>
              <a:cxn ang="0">
                <a:pos x="2263" y="759"/>
              </a:cxn>
              <a:cxn ang="0">
                <a:pos x="2568" y="918"/>
              </a:cxn>
              <a:cxn ang="0">
                <a:pos x="2655" y="1179"/>
              </a:cxn>
              <a:cxn ang="0">
                <a:pos x="2523" y="1510"/>
              </a:cxn>
              <a:cxn ang="0">
                <a:pos x="2340" y="1838"/>
              </a:cxn>
              <a:cxn ang="0">
                <a:pos x="1951" y="1898"/>
              </a:cxn>
              <a:cxn ang="0">
                <a:pos x="1738" y="1800"/>
              </a:cxn>
              <a:cxn ang="0">
                <a:pos x="1466" y="1531"/>
              </a:cxn>
              <a:cxn ang="0">
                <a:pos x="1317" y="1200"/>
              </a:cxn>
              <a:cxn ang="0">
                <a:pos x="1264" y="1007"/>
              </a:cxn>
              <a:cxn ang="0">
                <a:pos x="1156" y="1000"/>
              </a:cxn>
              <a:cxn ang="0">
                <a:pos x="1097" y="1100"/>
              </a:cxn>
              <a:cxn ang="0">
                <a:pos x="1205" y="1288"/>
              </a:cxn>
              <a:cxn ang="0">
                <a:pos x="1277" y="1572"/>
              </a:cxn>
              <a:cxn ang="0">
                <a:pos x="1272" y="1880"/>
              </a:cxn>
              <a:cxn ang="0">
                <a:pos x="1117" y="2249"/>
              </a:cxn>
              <a:cxn ang="0">
                <a:pos x="820" y="2375"/>
              </a:cxn>
              <a:cxn ang="0">
                <a:pos x="495" y="2211"/>
              </a:cxn>
              <a:cxn ang="0">
                <a:pos x="200" y="2051"/>
              </a:cxn>
              <a:cxn ang="0">
                <a:pos x="169" y="1772"/>
              </a:cxn>
              <a:cxn ang="0">
                <a:pos x="267" y="1527"/>
              </a:cxn>
              <a:cxn ang="0">
                <a:pos x="402" y="1374"/>
              </a:cxn>
              <a:cxn ang="0">
                <a:pos x="509" y="1293"/>
              </a:cxn>
              <a:cxn ang="0">
                <a:pos x="727" y="1160"/>
              </a:cxn>
              <a:cxn ang="0">
                <a:pos x="915" y="1107"/>
              </a:cxn>
              <a:cxn ang="0">
                <a:pos x="1013" y="1028"/>
              </a:cxn>
              <a:cxn ang="0">
                <a:pos x="974" y="926"/>
              </a:cxn>
              <a:cxn ang="0">
                <a:pos x="600" y="1109"/>
              </a:cxn>
              <a:cxn ang="0">
                <a:pos x="166" y="1183"/>
              </a:cxn>
              <a:cxn ang="0">
                <a:pos x="25" y="1113"/>
              </a:cxn>
              <a:cxn ang="0">
                <a:pos x="39" y="916"/>
              </a:cxn>
              <a:cxn ang="0">
                <a:pos x="106" y="802"/>
              </a:cxn>
              <a:cxn ang="0">
                <a:pos x="183" y="705"/>
              </a:cxn>
              <a:cxn ang="0">
                <a:pos x="307" y="525"/>
              </a:cxn>
              <a:cxn ang="0">
                <a:pos x="356" y="455"/>
              </a:cxn>
              <a:cxn ang="0">
                <a:pos x="360" y="450"/>
              </a:cxn>
            </a:cxnLst>
            <a:rect l="0" t="0" r="r" b="b"/>
            <a:pathLst>
              <a:path w="2659" h="2397">
                <a:moveTo>
                  <a:pt x="360" y="450"/>
                </a:moveTo>
                <a:cubicBezTo>
                  <a:pt x="395" y="419"/>
                  <a:pt x="421" y="401"/>
                  <a:pt x="443" y="386"/>
                </a:cubicBezTo>
                <a:cubicBezTo>
                  <a:pt x="490" y="357"/>
                  <a:pt x="524" y="347"/>
                  <a:pt x="562" y="340"/>
                </a:cubicBezTo>
                <a:cubicBezTo>
                  <a:pt x="612" y="329"/>
                  <a:pt x="671" y="324"/>
                  <a:pt x="727" y="337"/>
                </a:cubicBezTo>
                <a:cubicBezTo>
                  <a:pt x="811" y="356"/>
                  <a:pt x="888" y="417"/>
                  <a:pt x="939" y="504"/>
                </a:cubicBezTo>
                <a:cubicBezTo>
                  <a:pt x="970" y="557"/>
                  <a:pt x="992" y="619"/>
                  <a:pt x="990" y="682"/>
                </a:cubicBezTo>
                <a:cubicBezTo>
                  <a:pt x="989" y="725"/>
                  <a:pt x="976" y="768"/>
                  <a:pt x="992" y="793"/>
                </a:cubicBezTo>
                <a:cubicBezTo>
                  <a:pt x="1011" y="824"/>
                  <a:pt x="1076" y="824"/>
                  <a:pt x="1111" y="808"/>
                </a:cubicBezTo>
                <a:cubicBezTo>
                  <a:pt x="1151" y="791"/>
                  <a:pt x="1153" y="755"/>
                  <a:pt x="1145" y="723"/>
                </a:cubicBezTo>
                <a:cubicBezTo>
                  <a:pt x="1129" y="657"/>
                  <a:pt x="1072" y="608"/>
                  <a:pt x="1053" y="524"/>
                </a:cubicBezTo>
                <a:cubicBezTo>
                  <a:pt x="1041" y="471"/>
                  <a:pt x="1045" y="406"/>
                  <a:pt x="1061" y="343"/>
                </a:cubicBezTo>
                <a:cubicBezTo>
                  <a:pt x="1098" y="200"/>
                  <a:pt x="1201" y="65"/>
                  <a:pt x="1410" y="28"/>
                </a:cubicBezTo>
                <a:cubicBezTo>
                  <a:pt x="1567" y="0"/>
                  <a:pt x="1783" y="27"/>
                  <a:pt x="1956" y="76"/>
                </a:cubicBezTo>
                <a:cubicBezTo>
                  <a:pt x="2058" y="106"/>
                  <a:pt x="2145" y="143"/>
                  <a:pt x="2178" y="199"/>
                </a:cubicBezTo>
                <a:cubicBezTo>
                  <a:pt x="2227" y="283"/>
                  <a:pt x="2150" y="410"/>
                  <a:pt x="2043" y="495"/>
                </a:cubicBezTo>
                <a:cubicBezTo>
                  <a:pt x="1930" y="584"/>
                  <a:pt x="1783" y="627"/>
                  <a:pt x="1670" y="665"/>
                </a:cubicBezTo>
                <a:cubicBezTo>
                  <a:pt x="1597" y="690"/>
                  <a:pt x="1538" y="713"/>
                  <a:pt x="1447" y="719"/>
                </a:cubicBezTo>
                <a:cubicBezTo>
                  <a:pt x="1387" y="722"/>
                  <a:pt x="1312" y="719"/>
                  <a:pt x="1278" y="752"/>
                </a:cubicBezTo>
                <a:cubicBezTo>
                  <a:pt x="1244" y="786"/>
                  <a:pt x="1251" y="856"/>
                  <a:pt x="1276" y="888"/>
                </a:cubicBezTo>
                <a:cubicBezTo>
                  <a:pt x="1319" y="941"/>
                  <a:pt x="1415" y="881"/>
                  <a:pt x="1512" y="840"/>
                </a:cubicBezTo>
                <a:cubicBezTo>
                  <a:pt x="1645" y="782"/>
                  <a:pt x="1779" y="758"/>
                  <a:pt x="1897" y="744"/>
                </a:cubicBezTo>
                <a:cubicBezTo>
                  <a:pt x="2020" y="729"/>
                  <a:pt x="2127" y="723"/>
                  <a:pt x="2263" y="759"/>
                </a:cubicBezTo>
                <a:cubicBezTo>
                  <a:pt x="2371" y="787"/>
                  <a:pt x="2496" y="841"/>
                  <a:pt x="2568" y="918"/>
                </a:cubicBezTo>
                <a:cubicBezTo>
                  <a:pt x="2642" y="999"/>
                  <a:pt x="2659" y="1104"/>
                  <a:pt x="2655" y="1179"/>
                </a:cubicBezTo>
                <a:cubicBezTo>
                  <a:pt x="2648" y="1300"/>
                  <a:pt x="2588" y="1341"/>
                  <a:pt x="2523" y="1510"/>
                </a:cubicBezTo>
                <a:cubicBezTo>
                  <a:pt x="2485" y="1611"/>
                  <a:pt x="2444" y="1758"/>
                  <a:pt x="2340" y="1838"/>
                </a:cubicBezTo>
                <a:cubicBezTo>
                  <a:pt x="2240" y="1915"/>
                  <a:pt x="2080" y="1929"/>
                  <a:pt x="1951" y="1898"/>
                </a:cubicBezTo>
                <a:cubicBezTo>
                  <a:pt x="1870" y="1879"/>
                  <a:pt x="1800" y="1842"/>
                  <a:pt x="1738" y="1800"/>
                </a:cubicBezTo>
                <a:cubicBezTo>
                  <a:pt x="1623" y="1722"/>
                  <a:pt x="1535" y="1628"/>
                  <a:pt x="1466" y="1531"/>
                </a:cubicBezTo>
                <a:cubicBezTo>
                  <a:pt x="1390" y="1425"/>
                  <a:pt x="1336" y="1316"/>
                  <a:pt x="1317" y="1200"/>
                </a:cubicBezTo>
                <a:cubicBezTo>
                  <a:pt x="1305" y="1124"/>
                  <a:pt x="1308" y="1044"/>
                  <a:pt x="1264" y="1007"/>
                </a:cubicBezTo>
                <a:cubicBezTo>
                  <a:pt x="1237" y="984"/>
                  <a:pt x="1191" y="977"/>
                  <a:pt x="1156" y="1000"/>
                </a:cubicBezTo>
                <a:cubicBezTo>
                  <a:pt x="1124" y="1021"/>
                  <a:pt x="1101" y="1067"/>
                  <a:pt x="1097" y="1100"/>
                </a:cubicBezTo>
                <a:cubicBezTo>
                  <a:pt x="1087" y="1169"/>
                  <a:pt x="1154" y="1184"/>
                  <a:pt x="1205" y="1288"/>
                </a:cubicBezTo>
                <a:cubicBezTo>
                  <a:pt x="1239" y="1358"/>
                  <a:pt x="1265" y="1469"/>
                  <a:pt x="1277" y="1572"/>
                </a:cubicBezTo>
                <a:cubicBezTo>
                  <a:pt x="1290" y="1685"/>
                  <a:pt x="1286" y="1788"/>
                  <a:pt x="1272" y="1880"/>
                </a:cubicBezTo>
                <a:cubicBezTo>
                  <a:pt x="1248" y="2037"/>
                  <a:pt x="1196" y="2159"/>
                  <a:pt x="1117" y="2249"/>
                </a:cubicBezTo>
                <a:cubicBezTo>
                  <a:pt x="1037" y="2340"/>
                  <a:pt x="929" y="2397"/>
                  <a:pt x="820" y="2375"/>
                </a:cubicBezTo>
                <a:cubicBezTo>
                  <a:pt x="717" y="2354"/>
                  <a:pt x="615" y="2264"/>
                  <a:pt x="495" y="2211"/>
                </a:cubicBezTo>
                <a:cubicBezTo>
                  <a:pt x="383" y="2161"/>
                  <a:pt x="256" y="2143"/>
                  <a:pt x="200" y="2051"/>
                </a:cubicBezTo>
                <a:cubicBezTo>
                  <a:pt x="156" y="1979"/>
                  <a:pt x="156" y="1862"/>
                  <a:pt x="169" y="1772"/>
                </a:cubicBezTo>
                <a:cubicBezTo>
                  <a:pt x="183" y="1673"/>
                  <a:pt x="212" y="1606"/>
                  <a:pt x="267" y="1527"/>
                </a:cubicBezTo>
                <a:cubicBezTo>
                  <a:pt x="304" y="1475"/>
                  <a:pt x="352" y="1417"/>
                  <a:pt x="402" y="1374"/>
                </a:cubicBezTo>
                <a:cubicBezTo>
                  <a:pt x="437" y="1343"/>
                  <a:pt x="472" y="1320"/>
                  <a:pt x="509" y="1293"/>
                </a:cubicBezTo>
                <a:cubicBezTo>
                  <a:pt x="576" y="1246"/>
                  <a:pt x="647" y="1189"/>
                  <a:pt x="727" y="1160"/>
                </a:cubicBezTo>
                <a:cubicBezTo>
                  <a:pt x="788" y="1138"/>
                  <a:pt x="854" y="1132"/>
                  <a:pt x="915" y="1107"/>
                </a:cubicBezTo>
                <a:cubicBezTo>
                  <a:pt x="960" y="1089"/>
                  <a:pt x="1001" y="1061"/>
                  <a:pt x="1013" y="1028"/>
                </a:cubicBezTo>
                <a:cubicBezTo>
                  <a:pt x="1027" y="990"/>
                  <a:pt x="1001" y="946"/>
                  <a:pt x="974" y="926"/>
                </a:cubicBezTo>
                <a:cubicBezTo>
                  <a:pt x="893" y="866"/>
                  <a:pt x="801" y="1022"/>
                  <a:pt x="600" y="1109"/>
                </a:cubicBezTo>
                <a:cubicBezTo>
                  <a:pt x="468" y="1167"/>
                  <a:pt x="289" y="1195"/>
                  <a:pt x="166" y="1183"/>
                </a:cubicBezTo>
                <a:cubicBezTo>
                  <a:pt x="98" y="1176"/>
                  <a:pt x="47" y="1156"/>
                  <a:pt x="25" y="1113"/>
                </a:cubicBezTo>
                <a:cubicBezTo>
                  <a:pt x="0" y="1063"/>
                  <a:pt x="13" y="981"/>
                  <a:pt x="39" y="916"/>
                </a:cubicBezTo>
                <a:cubicBezTo>
                  <a:pt x="58" y="868"/>
                  <a:pt x="85" y="830"/>
                  <a:pt x="106" y="802"/>
                </a:cubicBezTo>
                <a:cubicBezTo>
                  <a:pt x="137" y="759"/>
                  <a:pt x="156" y="738"/>
                  <a:pt x="183" y="705"/>
                </a:cubicBezTo>
                <a:cubicBezTo>
                  <a:pt x="215" y="665"/>
                  <a:pt x="259" y="608"/>
                  <a:pt x="307" y="525"/>
                </a:cubicBezTo>
                <a:cubicBezTo>
                  <a:pt x="314" y="513"/>
                  <a:pt x="321" y="500"/>
                  <a:pt x="356" y="455"/>
                </a:cubicBezTo>
                <a:cubicBezTo>
                  <a:pt x="357" y="454"/>
                  <a:pt x="359" y="452"/>
                  <a:pt x="360" y="450"/>
                </a:cubicBezTo>
              </a:path>
            </a:pathLst>
          </a:custGeom>
          <a:solidFill>
            <a:schemeClr val="accent4"/>
          </a:solidFill>
          <a:ln w="6350" cap="rnd">
            <a:noFill/>
            <a:prstDash val="solid"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</a:endParaRPr>
          </a:p>
        </p:txBody>
      </p:sp>
      <p:sp>
        <p:nvSpPr>
          <p:cNvPr id="11" name="Freeform 27"/>
          <p:cNvSpPr>
            <a:spLocks/>
          </p:cNvSpPr>
          <p:nvPr/>
        </p:nvSpPr>
        <p:spPr bwMode="auto">
          <a:xfrm rot="12347464">
            <a:off x="7091363" y="5057775"/>
            <a:ext cx="227012" cy="177800"/>
          </a:xfrm>
          <a:custGeom>
            <a:avLst/>
            <a:gdLst/>
            <a:ahLst/>
            <a:cxnLst>
              <a:cxn ang="0">
                <a:pos x="434" y="1195"/>
              </a:cxn>
              <a:cxn ang="0">
                <a:pos x="322" y="1098"/>
              </a:cxn>
              <a:cxn ang="0">
                <a:pos x="235" y="976"/>
              </a:cxn>
              <a:cxn ang="0">
                <a:pos x="112" y="780"/>
              </a:cxn>
              <a:cxn ang="0">
                <a:pos x="33" y="656"/>
              </a:cxn>
              <a:cxn ang="0">
                <a:pos x="3" y="500"/>
              </a:cxn>
              <a:cxn ang="0">
                <a:pos x="48" y="310"/>
              </a:cxn>
              <a:cxn ang="0">
                <a:pos x="117" y="210"/>
              </a:cxn>
              <a:cxn ang="0">
                <a:pos x="390" y="60"/>
              </a:cxn>
              <a:cxn ang="0">
                <a:pos x="899" y="19"/>
              </a:cxn>
              <a:cxn ang="0">
                <a:pos x="1179" y="113"/>
              </a:cxn>
              <a:cxn ang="0">
                <a:pos x="1289" y="175"/>
              </a:cxn>
              <a:cxn ang="0">
                <a:pos x="1389" y="162"/>
              </a:cxn>
              <a:cxn ang="0">
                <a:pos x="1434" y="90"/>
              </a:cxn>
              <a:cxn ang="0">
                <a:pos x="1526" y="86"/>
              </a:cxn>
              <a:cxn ang="0">
                <a:pos x="1565" y="205"/>
              </a:cxn>
              <a:cxn ang="0">
                <a:pos x="1487" y="264"/>
              </a:cxn>
              <a:cxn ang="0">
                <a:pos x="1414" y="281"/>
              </a:cxn>
              <a:cxn ang="0">
                <a:pos x="1357" y="456"/>
              </a:cxn>
              <a:cxn ang="0">
                <a:pos x="1171" y="886"/>
              </a:cxn>
              <a:cxn ang="0">
                <a:pos x="868" y="1155"/>
              </a:cxn>
              <a:cxn ang="0">
                <a:pos x="653" y="1225"/>
              </a:cxn>
              <a:cxn ang="0">
                <a:pos x="434" y="1195"/>
              </a:cxn>
            </a:cxnLst>
            <a:rect l="0" t="0" r="r" b="b"/>
            <a:pathLst>
              <a:path w="1582" h="1237">
                <a:moveTo>
                  <a:pt x="434" y="1195"/>
                </a:moveTo>
                <a:cubicBezTo>
                  <a:pt x="357" y="1140"/>
                  <a:pt x="338" y="1118"/>
                  <a:pt x="322" y="1098"/>
                </a:cubicBezTo>
                <a:cubicBezTo>
                  <a:pt x="276" y="1042"/>
                  <a:pt x="257" y="1011"/>
                  <a:pt x="235" y="976"/>
                </a:cubicBezTo>
                <a:cubicBezTo>
                  <a:pt x="195" y="911"/>
                  <a:pt x="149" y="830"/>
                  <a:pt x="112" y="780"/>
                </a:cubicBezTo>
                <a:cubicBezTo>
                  <a:pt x="79" y="736"/>
                  <a:pt x="54" y="716"/>
                  <a:pt x="33" y="656"/>
                </a:cubicBezTo>
                <a:cubicBezTo>
                  <a:pt x="18" y="614"/>
                  <a:pt x="5" y="553"/>
                  <a:pt x="3" y="500"/>
                </a:cubicBezTo>
                <a:cubicBezTo>
                  <a:pt x="0" y="415"/>
                  <a:pt x="27" y="354"/>
                  <a:pt x="48" y="310"/>
                </a:cubicBezTo>
                <a:cubicBezTo>
                  <a:pt x="71" y="266"/>
                  <a:pt x="88" y="239"/>
                  <a:pt x="117" y="210"/>
                </a:cubicBezTo>
                <a:cubicBezTo>
                  <a:pt x="165" y="159"/>
                  <a:pt x="245" y="100"/>
                  <a:pt x="390" y="60"/>
                </a:cubicBezTo>
                <a:cubicBezTo>
                  <a:pt x="534" y="21"/>
                  <a:pt x="743" y="0"/>
                  <a:pt x="899" y="19"/>
                </a:cubicBezTo>
                <a:cubicBezTo>
                  <a:pt x="1022" y="33"/>
                  <a:pt x="1112" y="72"/>
                  <a:pt x="1179" y="113"/>
                </a:cubicBezTo>
                <a:cubicBezTo>
                  <a:pt x="1218" y="138"/>
                  <a:pt x="1250" y="164"/>
                  <a:pt x="1289" y="175"/>
                </a:cubicBezTo>
                <a:cubicBezTo>
                  <a:pt x="1326" y="186"/>
                  <a:pt x="1368" y="184"/>
                  <a:pt x="1389" y="162"/>
                </a:cubicBezTo>
                <a:cubicBezTo>
                  <a:pt x="1407" y="143"/>
                  <a:pt x="1409" y="109"/>
                  <a:pt x="1434" y="90"/>
                </a:cubicBezTo>
                <a:cubicBezTo>
                  <a:pt x="1457" y="74"/>
                  <a:pt x="1497" y="70"/>
                  <a:pt x="1526" y="86"/>
                </a:cubicBezTo>
                <a:cubicBezTo>
                  <a:pt x="1565" y="107"/>
                  <a:pt x="1582" y="165"/>
                  <a:pt x="1565" y="205"/>
                </a:cubicBezTo>
                <a:cubicBezTo>
                  <a:pt x="1551" y="237"/>
                  <a:pt x="1516" y="259"/>
                  <a:pt x="1487" y="264"/>
                </a:cubicBezTo>
                <a:cubicBezTo>
                  <a:pt x="1457" y="271"/>
                  <a:pt x="1433" y="260"/>
                  <a:pt x="1414" y="281"/>
                </a:cubicBezTo>
                <a:cubicBezTo>
                  <a:pt x="1390" y="307"/>
                  <a:pt x="1375" y="385"/>
                  <a:pt x="1357" y="456"/>
                </a:cubicBezTo>
                <a:cubicBezTo>
                  <a:pt x="1311" y="636"/>
                  <a:pt x="1250" y="772"/>
                  <a:pt x="1171" y="886"/>
                </a:cubicBezTo>
                <a:cubicBezTo>
                  <a:pt x="1092" y="1001"/>
                  <a:pt x="995" y="1093"/>
                  <a:pt x="868" y="1155"/>
                </a:cubicBezTo>
                <a:cubicBezTo>
                  <a:pt x="799" y="1189"/>
                  <a:pt x="721" y="1215"/>
                  <a:pt x="653" y="1225"/>
                </a:cubicBezTo>
                <a:cubicBezTo>
                  <a:pt x="570" y="1237"/>
                  <a:pt x="502" y="1227"/>
                  <a:pt x="434" y="1195"/>
                </a:cubicBezTo>
              </a:path>
            </a:pathLst>
          </a:custGeom>
          <a:solidFill>
            <a:schemeClr val="accent4"/>
          </a:solidFill>
          <a:ln w="9525" cap="rnd">
            <a:noFill/>
            <a:prstDash val="solid"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</a:endParaRPr>
          </a:p>
        </p:txBody>
      </p:sp>
      <p:sp>
        <p:nvSpPr>
          <p:cNvPr id="12" name="Freeform 28"/>
          <p:cNvSpPr>
            <a:spLocks/>
          </p:cNvSpPr>
          <p:nvPr/>
        </p:nvSpPr>
        <p:spPr bwMode="auto">
          <a:xfrm rot="14800307">
            <a:off x="7450138" y="4960938"/>
            <a:ext cx="268287" cy="211137"/>
          </a:xfrm>
          <a:custGeom>
            <a:avLst/>
            <a:gdLst/>
            <a:ahLst/>
            <a:cxnLst>
              <a:cxn ang="0">
                <a:pos x="434" y="1195"/>
              </a:cxn>
              <a:cxn ang="0">
                <a:pos x="322" y="1098"/>
              </a:cxn>
              <a:cxn ang="0">
                <a:pos x="235" y="976"/>
              </a:cxn>
              <a:cxn ang="0">
                <a:pos x="112" y="780"/>
              </a:cxn>
              <a:cxn ang="0">
                <a:pos x="33" y="656"/>
              </a:cxn>
              <a:cxn ang="0">
                <a:pos x="3" y="500"/>
              </a:cxn>
              <a:cxn ang="0">
                <a:pos x="48" y="310"/>
              </a:cxn>
              <a:cxn ang="0">
                <a:pos x="117" y="210"/>
              </a:cxn>
              <a:cxn ang="0">
                <a:pos x="390" y="60"/>
              </a:cxn>
              <a:cxn ang="0">
                <a:pos x="899" y="19"/>
              </a:cxn>
              <a:cxn ang="0">
                <a:pos x="1179" y="113"/>
              </a:cxn>
              <a:cxn ang="0">
                <a:pos x="1289" y="175"/>
              </a:cxn>
              <a:cxn ang="0">
                <a:pos x="1389" y="162"/>
              </a:cxn>
              <a:cxn ang="0">
                <a:pos x="1434" y="90"/>
              </a:cxn>
              <a:cxn ang="0">
                <a:pos x="1526" y="86"/>
              </a:cxn>
              <a:cxn ang="0">
                <a:pos x="1565" y="205"/>
              </a:cxn>
              <a:cxn ang="0">
                <a:pos x="1487" y="264"/>
              </a:cxn>
              <a:cxn ang="0">
                <a:pos x="1414" y="281"/>
              </a:cxn>
              <a:cxn ang="0">
                <a:pos x="1357" y="456"/>
              </a:cxn>
              <a:cxn ang="0">
                <a:pos x="1171" y="886"/>
              </a:cxn>
              <a:cxn ang="0">
                <a:pos x="868" y="1155"/>
              </a:cxn>
              <a:cxn ang="0">
                <a:pos x="653" y="1225"/>
              </a:cxn>
              <a:cxn ang="0">
                <a:pos x="434" y="1195"/>
              </a:cxn>
            </a:cxnLst>
            <a:rect l="0" t="0" r="r" b="b"/>
            <a:pathLst>
              <a:path w="1582" h="1237">
                <a:moveTo>
                  <a:pt x="434" y="1195"/>
                </a:moveTo>
                <a:cubicBezTo>
                  <a:pt x="357" y="1140"/>
                  <a:pt x="338" y="1118"/>
                  <a:pt x="322" y="1098"/>
                </a:cubicBezTo>
                <a:cubicBezTo>
                  <a:pt x="276" y="1042"/>
                  <a:pt x="257" y="1011"/>
                  <a:pt x="235" y="976"/>
                </a:cubicBezTo>
                <a:cubicBezTo>
                  <a:pt x="195" y="911"/>
                  <a:pt x="149" y="830"/>
                  <a:pt x="112" y="780"/>
                </a:cubicBezTo>
                <a:cubicBezTo>
                  <a:pt x="79" y="736"/>
                  <a:pt x="54" y="716"/>
                  <a:pt x="33" y="656"/>
                </a:cubicBezTo>
                <a:cubicBezTo>
                  <a:pt x="18" y="614"/>
                  <a:pt x="5" y="553"/>
                  <a:pt x="3" y="500"/>
                </a:cubicBezTo>
                <a:cubicBezTo>
                  <a:pt x="0" y="415"/>
                  <a:pt x="27" y="354"/>
                  <a:pt x="48" y="310"/>
                </a:cubicBezTo>
                <a:cubicBezTo>
                  <a:pt x="71" y="266"/>
                  <a:pt x="88" y="239"/>
                  <a:pt x="117" y="210"/>
                </a:cubicBezTo>
                <a:cubicBezTo>
                  <a:pt x="165" y="159"/>
                  <a:pt x="245" y="100"/>
                  <a:pt x="390" y="60"/>
                </a:cubicBezTo>
                <a:cubicBezTo>
                  <a:pt x="534" y="21"/>
                  <a:pt x="743" y="0"/>
                  <a:pt x="899" y="19"/>
                </a:cubicBezTo>
                <a:cubicBezTo>
                  <a:pt x="1022" y="33"/>
                  <a:pt x="1112" y="72"/>
                  <a:pt x="1179" y="113"/>
                </a:cubicBezTo>
                <a:cubicBezTo>
                  <a:pt x="1218" y="138"/>
                  <a:pt x="1250" y="164"/>
                  <a:pt x="1289" y="175"/>
                </a:cubicBezTo>
                <a:cubicBezTo>
                  <a:pt x="1326" y="186"/>
                  <a:pt x="1368" y="184"/>
                  <a:pt x="1389" y="162"/>
                </a:cubicBezTo>
                <a:cubicBezTo>
                  <a:pt x="1407" y="143"/>
                  <a:pt x="1409" y="109"/>
                  <a:pt x="1434" y="90"/>
                </a:cubicBezTo>
                <a:cubicBezTo>
                  <a:pt x="1457" y="74"/>
                  <a:pt x="1497" y="70"/>
                  <a:pt x="1526" y="86"/>
                </a:cubicBezTo>
                <a:cubicBezTo>
                  <a:pt x="1565" y="107"/>
                  <a:pt x="1582" y="165"/>
                  <a:pt x="1565" y="205"/>
                </a:cubicBezTo>
                <a:cubicBezTo>
                  <a:pt x="1551" y="237"/>
                  <a:pt x="1516" y="259"/>
                  <a:pt x="1487" y="264"/>
                </a:cubicBezTo>
                <a:cubicBezTo>
                  <a:pt x="1457" y="271"/>
                  <a:pt x="1433" y="260"/>
                  <a:pt x="1414" y="281"/>
                </a:cubicBezTo>
                <a:cubicBezTo>
                  <a:pt x="1390" y="307"/>
                  <a:pt x="1375" y="385"/>
                  <a:pt x="1357" y="456"/>
                </a:cubicBezTo>
                <a:cubicBezTo>
                  <a:pt x="1311" y="636"/>
                  <a:pt x="1250" y="772"/>
                  <a:pt x="1171" y="886"/>
                </a:cubicBezTo>
                <a:cubicBezTo>
                  <a:pt x="1092" y="1001"/>
                  <a:pt x="995" y="1093"/>
                  <a:pt x="868" y="1155"/>
                </a:cubicBezTo>
                <a:cubicBezTo>
                  <a:pt x="799" y="1189"/>
                  <a:pt x="721" y="1215"/>
                  <a:pt x="653" y="1225"/>
                </a:cubicBezTo>
                <a:cubicBezTo>
                  <a:pt x="570" y="1237"/>
                  <a:pt x="502" y="1227"/>
                  <a:pt x="434" y="1195"/>
                </a:cubicBezTo>
              </a:path>
            </a:pathLst>
          </a:custGeom>
          <a:solidFill>
            <a:schemeClr val="accent4"/>
          </a:solidFill>
          <a:ln w="9525" cap="rnd">
            <a:noFill/>
            <a:prstDash val="solid"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</a:endParaRPr>
          </a:p>
        </p:txBody>
      </p:sp>
      <p:sp>
        <p:nvSpPr>
          <p:cNvPr id="13" name="Freeform 29"/>
          <p:cNvSpPr>
            <a:spLocks/>
          </p:cNvSpPr>
          <p:nvPr/>
        </p:nvSpPr>
        <p:spPr bwMode="auto">
          <a:xfrm rot="8643891">
            <a:off x="4635500" y="6769100"/>
            <a:ext cx="228600" cy="177800"/>
          </a:xfrm>
          <a:custGeom>
            <a:avLst/>
            <a:gdLst/>
            <a:ahLst/>
            <a:cxnLst>
              <a:cxn ang="0">
                <a:pos x="434" y="1195"/>
              </a:cxn>
              <a:cxn ang="0">
                <a:pos x="322" y="1098"/>
              </a:cxn>
              <a:cxn ang="0">
                <a:pos x="235" y="976"/>
              </a:cxn>
              <a:cxn ang="0">
                <a:pos x="112" y="780"/>
              </a:cxn>
              <a:cxn ang="0">
                <a:pos x="33" y="656"/>
              </a:cxn>
              <a:cxn ang="0">
                <a:pos x="3" y="500"/>
              </a:cxn>
              <a:cxn ang="0">
                <a:pos x="48" y="310"/>
              </a:cxn>
              <a:cxn ang="0">
                <a:pos x="117" y="210"/>
              </a:cxn>
              <a:cxn ang="0">
                <a:pos x="390" y="60"/>
              </a:cxn>
              <a:cxn ang="0">
                <a:pos x="899" y="19"/>
              </a:cxn>
              <a:cxn ang="0">
                <a:pos x="1179" y="113"/>
              </a:cxn>
              <a:cxn ang="0">
                <a:pos x="1289" y="175"/>
              </a:cxn>
              <a:cxn ang="0">
                <a:pos x="1389" y="162"/>
              </a:cxn>
              <a:cxn ang="0">
                <a:pos x="1434" y="90"/>
              </a:cxn>
              <a:cxn ang="0">
                <a:pos x="1526" y="86"/>
              </a:cxn>
              <a:cxn ang="0">
                <a:pos x="1565" y="205"/>
              </a:cxn>
              <a:cxn ang="0">
                <a:pos x="1487" y="264"/>
              </a:cxn>
              <a:cxn ang="0">
                <a:pos x="1414" y="281"/>
              </a:cxn>
              <a:cxn ang="0">
                <a:pos x="1357" y="456"/>
              </a:cxn>
              <a:cxn ang="0">
                <a:pos x="1171" y="886"/>
              </a:cxn>
              <a:cxn ang="0">
                <a:pos x="868" y="1155"/>
              </a:cxn>
              <a:cxn ang="0">
                <a:pos x="653" y="1225"/>
              </a:cxn>
              <a:cxn ang="0">
                <a:pos x="434" y="1195"/>
              </a:cxn>
            </a:cxnLst>
            <a:rect l="0" t="0" r="r" b="b"/>
            <a:pathLst>
              <a:path w="1582" h="1237">
                <a:moveTo>
                  <a:pt x="434" y="1195"/>
                </a:moveTo>
                <a:cubicBezTo>
                  <a:pt x="357" y="1140"/>
                  <a:pt x="338" y="1118"/>
                  <a:pt x="322" y="1098"/>
                </a:cubicBezTo>
                <a:cubicBezTo>
                  <a:pt x="276" y="1042"/>
                  <a:pt x="257" y="1011"/>
                  <a:pt x="235" y="976"/>
                </a:cubicBezTo>
                <a:cubicBezTo>
                  <a:pt x="195" y="911"/>
                  <a:pt x="149" y="830"/>
                  <a:pt x="112" y="780"/>
                </a:cubicBezTo>
                <a:cubicBezTo>
                  <a:pt x="79" y="736"/>
                  <a:pt x="54" y="716"/>
                  <a:pt x="33" y="656"/>
                </a:cubicBezTo>
                <a:cubicBezTo>
                  <a:pt x="18" y="614"/>
                  <a:pt x="5" y="553"/>
                  <a:pt x="3" y="500"/>
                </a:cubicBezTo>
                <a:cubicBezTo>
                  <a:pt x="0" y="415"/>
                  <a:pt x="27" y="354"/>
                  <a:pt x="48" y="310"/>
                </a:cubicBezTo>
                <a:cubicBezTo>
                  <a:pt x="71" y="266"/>
                  <a:pt x="88" y="239"/>
                  <a:pt x="117" y="210"/>
                </a:cubicBezTo>
                <a:cubicBezTo>
                  <a:pt x="165" y="159"/>
                  <a:pt x="245" y="100"/>
                  <a:pt x="390" y="60"/>
                </a:cubicBezTo>
                <a:cubicBezTo>
                  <a:pt x="534" y="21"/>
                  <a:pt x="743" y="0"/>
                  <a:pt x="899" y="19"/>
                </a:cubicBezTo>
                <a:cubicBezTo>
                  <a:pt x="1022" y="33"/>
                  <a:pt x="1112" y="72"/>
                  <a:pt x="1179" y="113"/>
                </a:cubicBezTo>
                <a:cubicBezTo>
                  <a:pt x="1218" y="138"/>
                  <a:pt x="1250" y="164"/>
                  <a:pt x="1289" y="175"/>
                </a:cubicBezTo>
                <a:cubicBezTo>
                  <a:pt x="1326" y="186"/>
                  <a:pt x="1368" y="184"/>
                  <a:pt x="1389" y="162"/>
                </a:cubicBezTo>
                <a:cubicBezTo>
                  <a:pt x="1407" y="143"/>
                  <a:pt x="1409" y="109"/>
                  <a:pt x="1434" y="90"/>
                </a:cubicBezTo>
                <a:cubicBezTo>
                  <a:pt x="1457" y="74"/>
                  <a:pt x="1497" y="70"/>
                  <a:pt x="1526" y="86"/>
                </a:cubicBezTo>
                <a:cubicBezTo>
                  <a:pt x="1565" y="107"/>
                  <a:pt x="1582" y="165"/>
                  <a:pt x="1565" y="205"/>
                </a:cubicBezTo>
                <a:cubicBezTo>
                  <a:pt x="1551" y="237"/>
                  <a:pt x="1516" y="259"/>
                  <a:pt x="1487" y="264"/>
                </a:cubicBezTo>
                <a:cubicBezTo>
                  <a:pt x="1457" y="271"/>
                  <a:pt x="1433" y="260"/>
                  <a:pt x="1414" y="281"/>
                </a:cubicBezTo>
                <a:cubicBezTo>
                  <a:pt x="1390" y="307"/>
                  <a:pt x="1375" y="385"/>
                  <a:pt x="1357" y="456"/>
                </a:cubicBezTo>
                <a:cubicBezTo>
                  <a:pt x="1311" y="636"/>
                  <a:pt x="1250" y="772"/>
                  <a:pt x="1171" y="886"/>
                </a:cubicBezTo>
                <a:cubicBezTo>
                  <a:pt x="1092" y="1001"/>
                  <a:pt x="995" y="1093"/>
                  <a:pt x="868" y="1155"/>
                </a:cubicBezTo>
                <a:cubicBezTo>
                  <a:pt x="799" y="1189"/>
                  <a:pt x="721" y="1215"/>
                  <a:pt x="653" y="1225"/>
                </a:cubicBezTo>
                <a:cubicBezTo>
                  <a:pt x="570" y="1237"/>
                  <a:pt x="502" y="1227"/>
                  <a:pt x="434" y="1195"/>
                </a:cubicBezTo>
              </a:path>
            </a:pathLst>
          </a:custGeom>
          <a:solidFill>
            <a:schemeClr val="accent4"/>
          </a:solidFill>
          <a:ln w="9525" cap="rnd">
            <a:noFill/>
            <a:prstDash val="solid"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</a:endParaRPr>
          </a:p>
        </p:txBody>
      </p:sp>
      <p:sp>
        <p:nvSpPr>
          <p:cNvPr id="14" name="Freeform 30"/>
          <p:cNvSpPr>
            <a:spLocks/>
          </p:cNvSpPr>
          <p:nvPr/>
        </p:nvSpPr>
        <p:spPr bwMode="auto">
          <a:xfrm rot="8643891">
            <a:off x="6022975" y="6246813"/>
            <a:ext cx="228600" cy="130175"/>
          </a:xfrm>
          <a:custGeom>
            <a:avLst/>
            <a:gdLst/>
            <a:ahLst/>
            <a:cxnLst>
              <a:cxn ang="0">
                <a:pos x="434" y="1195"/>
              </a:cxn>
              <a:cxn ang="0">
                <a:pos x="322" y="1098"/>
              </a:cxn>
              <a:cxn ang="0">
                <a:pos x="235" y="976"/>
              </a:cxn>
              <a:cxn ang="0">
                <a:pos x="112" y="780"/>
              </a:cxn>
              <a:cxn ang="0">
                <a:pos x="33" y="656"/>
              </a:cxn>
              <a:cxn ang="0">
                <a:pos x="3" y="500"/>
              </a:cxn>
              <a:cxn ang="0">
                <a:pos x="48" y="310"/>
              </a:cxn>
              <a:cxn ang="0">
                <a:pos x="117" y="210"/>
              </a:cxn>
              <a:cxn ang="0">
                <a:pos x="390" y="60"/>
              </a:cxn>
              <a:cxn ang="0">
                <a:pos x="899" y="19"/>
              </a:cxn>
              <a:cxn ang="0">
                <a:pos x="1179" y="113"/>
              </a:cxn>
              <a:cxn ang="0">
                <a:pos x="1289" y="175"/>
              </a:cxn>
              <a:cxn ang="0">
                <a:pos x="1389" y="162"/>
              </a:cxn>
              <a:cxn ang="0">
                <a:pos x="1434" y="90"/>
              </a:cxn>
              <a:cxn ang="0">
                <a:pos x="1526" y="86"/>
              </a:cxn>
              <a:cxn ang="0">
                <a:pos x="1565" y="205"/>
              </a:cxn>
              <a:cxn ang="0">
                <a:pos x="1487" y="264"/>
              </a:cxn>
              <a:cxn ang="0">
                <a:pos x="1414" y="281"/>
              </a:cxn>
              <a:cxn ang="0">
                <a:pos x="1357" y="456"/>
              </a:cxn>
              <a:cxn ang="0">
                <a:pos x="1171" y="886"/>
              </a:cxn>
              <a:cxn ang="0">
                <a:pos x="868" y="1155"/>
              </a:cxn>
              <a:cxn ang="0">
                <a:pos x="653" y="1225"/>
              </a:cxn>
              <a:cxn ang="0">
                <a:pos x="434" y="1195"/>
              </a:cxn>
            </a:cxnLst>
            <a:rect l="0" t="0" r="r" b="b"/>
            <a:pathLst>
              <a:path w="1582" h="1237">
                <a:moveTo>
                  <a:pt x="434" y="1195"/>
                </a:moveTo>
                <a:cubicBezTo>
                  <a:pt x="357" y="1140"/>
                  <a:pt x="338" y="1118"/>
                  <a:pt x="322" y="1098"/>
                </a:cubicBezTo>
                <a:cubicBezTo>
                  <a:pt x="276" y="1042"/>
                  <a:pt x="257" y="1011"/>
                  <a:pt x="235" y="976"/>
                </a:cubicBezTo>
                <a:cubicBezTo>
                  <a:pt x="195" y="911"/>
                  <a:pt x="149" y="830"/>
                  <a:pt x="112" y="780"/>
                </a:cubicBezTo>
                <a:cubicBezTo>
                  <a:pt x="79" y="736"/>
                  <a:pt x="54" y="716"/>
                  <a:pt x="33" y="656"/>
                </a:cubicBezTo>
                <a:cubicBezTo>
                  <a:pt x="18" y="614"/>
                  <a:pt x="5" y="553"/>
                  <a:pt x="3" y="500"/>
                </a:cubicBezTo>
                <a:cubicBezTo>
                  <a:pt x="0" y="415"/>
                  <a:pt x="27" y="354"/>
                  <a:pt x="48" y="310"/>
                </a:cubicBezTo>
                <a:cubicBezTo>
                  <a:pt x="71" y="266"/>
                  <a:pt x="88" y="239"/>
                  <a:pt x="117" y="210"/>
                </a:cubicBezTo>
                <a:cubicBezTo>
                  <a:pt x="165" y="159"/>
                  <a:pt x="245" y="100"/>
                  <a:pt x="390" y="60"/>
                </a:cubicBezTo>
                <a:cubicBezTo>
                  <a:pt x="534" y="21"/>
                  <a:pt x="743" y="0"/>
                  <a:pt x="899" y="19"/>
                </a:cubicBezTo>
                <a:cubicBezTo>
                  <a:pt x="1022" y="33"/>
                  <a:pt x="1112" y="72"/>
                  <a:pt x="1179" y="113"/>
                </a:cubicBezTo>
                <a:cubicBezTo>
                  <a:pt x="1218" y="138"/>
                  <a:pt x="1250" y="164"/>
                  <a:pt x="1289" y="175"/>
                </a:cubicBezTo>
                <a:cubicBezTo>
                  <a:pt x="1326" y="186"/>
                  <a:pt x="1368" y="184"/>
                  <a:pt x="1389" y="162"/>
                </a:cubicBezTo>
                <a:cubicBezTo>
                  <a:pt x="1407" y="143"/>
                  <a:pt x="1409" y="109"/>
                  <a:pt x="1434" y="90"/>
                </a:cubicBezTo>
                <a:cubicBezTo>
                  <a:pt x="1457" y="74"/>
                  <a:pt x="1497" y="70"/>
                  <a:pt x="1526" y="86"/>
                </a:cubicBezTo>
                <a:cubicBezTo>
                  <a:pt x="1565" y="107"/>
                  <a:pt x="1582" y="165"/>
                  <a:pt x="1565" y="205"/>
                </a:cubicBezTo>
                <a:cubicBezTo>
                  <a:pt x="1551" y="237"/>
                  <a:pt x="1516" y="259"/>
                  <a:pt x="1487" y="264"/>
                </a:cubicBezTo>
                <a:cubicBezTo>
                  <a:pt x="1457" y="271"/>
                  <a:pt x="1433" y="260"/>
                  <a:pt x="1414" y="281"/>
                </a:cubicBezTo>
                <a:cubicBezTo>
                  <a:pt x="1390" y="307"/>
                  <a:pt x="1375" y="385"/>
                  <a:pt x="1357" y="456"/>
                </a:cubicBezTo>
                <a:cubicBezTo>
                  <a:pt x="1311" y="636"/>
                  <a:pt x="1250" y="772"/>
                  <a:pt x="1171" y="886"/>
                </a:cubicBezTo>
                <a:cubicBezTo>
                  <a:pt x="1092" y="1001"/>
                  <a:pt x="995" y="1093"/>
                  <a:pt x="868" y="1155"/>
                </a:cubicBezTo>
                <a:cubicBezTo>
                  <a:pt x="799" y="1189"/>
                  <a:pt x="721" y="1215"/>
                  <a:pt x="653" y="1225"/>
                </a:cubicBezTo>
                <a:cubicBezTo>
                  <a:pt x="570" y="1237"/>
                  <a:pt x="502" y="1227"/>
                  <a:pt x="434" y="1195"/>
                </a:cubicBezTo>
              </a:path>
            </a:pathLst>
          </a:custGeom>
          <a:solidFill>
            <a:schemeClr val="accent4"/>
          </a:solidFill>
          <a:ln w="9525" cap="rnd">
            <a:noFill/>
            <a:prstDash val="solid"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</a:endParaRPr>
          </a:p>
        </p:txBody>
      </p:sp>
      <p:sp>
        <p:nvSpPr>
          <p:cNvPr id="15" name="Freeform 31"/>
          <p:cNvSpPr>
            <a:spLocks/>
          </p:cNvSpPr>
          <p:nvPr/>
        </p:nvSpPr>
        <p:spPr bwMode="auto">
          <a:xfrm rot="4500000">
            <a:off x="6231732" y="6400006"/>
            <a:ext cx="285750" cy="166687"/>
          </a:xfrm>
          <a:custGeom>
            <a:avLst/>
            <a:gdLst/>
            <a:ahLst/>
            <a:cxnLst>
              <a:cxn ang="0">
                <a:pos x="434" y="1195"/>
              </a:cxn>
              <a:cxn ang="0">
                <a:pos x="322" y="1098"/>
              </a:cxn>
              <a:cxn ang="0">
                <a:pos x="235" y="976"/>
              </a:cxn>
              <a:cxn ang="0">
                <a:pos x="112" y="780"/>
              </a:cxn>
              <a:cxn ang="0">
                <a:pos x="33" y="656"/>
              </a:cxn>
              <a:cxn ang="0">
                <a:pos x="3" y="500"/>
              </a:cxn>
              <a:cxn ang="0">
                <a:pos x="48" y="310"/>
              </a:cxn>
              <a:cxn ang="0">
                <a:pos x="117" y="210"/>
              </a:cxn>
              <a:cxn ang="0">
                <a:pos x="390" y="60"/>
              </a:cxn>
              <a:cxn ang="0">
                <a:pos x="899" y="19"/>
              </a:cxn>
              <a:cxn ang="0">
                <a:pos x="1179" y="113"/>
              </a:cxn>
              <a:cxn ang="0">
                <a:pos x="1289" y="175"/>
              </a:cxn>
              <a:cxn ang="0">
                <a:pos x="1389" y="162"/>
              </a:cxn>
              <a:cxn ang="0">
                <a:pos x="1434" y="90"/>
              </a:cxn>
              <a:cxn ang="0">
                <a:pos x="1526" y="86"/>
              </a:cxn>
              <a:cxn ang="0">
                <a:pos x="1565" y="205"/>
              </a:cxn>
              <a:cxn ang="0">
                <a:pos x="1487" y="264"/>
              </a:cxn>
              <a:cxn ang="0">
                <a:pos x="1414" y="281"/>
              </a:cxn>
              <a:cxn ang="0">
                <a:pos x="1357" y="456"/>
              </a:cxn>
              <a:cxn ang="0">
                <a:pos x="1171" y="886"/>
              </a:cxn>
              <a:cxn ang="0">
                <a:pos x="868" y="1155"/>
              </a:cxn>
              <a:cxn ang="0">
                <a:pos x="653" y="1225"/>
              </a:cxn>
              <a:cxn ang="0">
                <a:pos x="434" y="1195"/>
              </a:cxn>
            </a:cxnLst>
            <a:rect l="0" t="0" r="r" b="b"/>
            <a:pathLst>
              <a:path w="1582" h="1237">
                <a:moveTo>
                  <a:pt x="434" y="1195"/>
                </a:moveTo>
                <a:cubicBezTo>
                  <a:pt x="357" y="1140"/>
                  <a:pt x="338" y="1118"/>
                  <a:pt x="322" y="1098"/>
                </a:cubicBezTo>
                <a:cubicBezTo>
                  <a:pt x="276" y="1042"/>
                  <a:pt x="257" y="1011"/>
                  <a:pt x="235" y="976"/>
                </a:cubicBezTo>
                <a:cubicBezTo>
                  <a:pt x="195" y="911"/>
                  <a:pt x="149" y="830"/>
                  <a:pt x="112" y="780"/>
                </a:cubicBezTo>
                <a:cubicBezTo>
                  <a:pt x="79" y="736"/>
                  <a:pt x="54" y="716"/>
                  <a:pt x="33" y="656"/>
                </a:cubicBezTo>
                <a:cubicBezTo>
                  <a:pt x="18" y="614"/>
                  <a:pt x="5" y="553"/>
                  <a:pt x="3" y="500"/>
                </a:cubicBezTo>
                <a:cubicBezTo>
                  <a:pt x="0" y="415"/>
                  <a:pt x="27" y="354"/>
                  <a:pt x="48" y="310"/>
                </a:cubicBezTo>
                <a:cubicBezTo>
                  <a:pt x="71" y="266"/>
                  <a:pt x="88" y="239"/>
                  <a:pt x="117" y="210"/>
                </a:cubicBezTo>
                <a:cubicBezTo>
                  <a:pt x="165" y="159"/>
                  <a:pt x="245" y="100"/>
                  <a:pt x="390" y="60"/>
                </a:cubicBezTo>
                <a:cubicBezTo>
                  <a:pt x="534" y="21"/>
                  <a:pt x="743" y="0"/>
                  <a:pt x="899" y="19"/>
                </a:cubicBezTo>
                <a:cubicBezTo>
                  <a:pt x="1022" y="33"/>
                  <a:pt x="1112" y="72"/>
                  <a:pt x="1179" y="113"/>
                </a:cubicBezTo>
                <a:cubicBezTo>
                  <a:pt x="1218" y="138"/>
                  <a:pt x="1250" y="164"/>
                  <a:pt x="1289" y="175"/>
                </a:cubicBezTo>
                <a:cubicBezTo>
                  <a:pt x="1326" y="186"/>
                  <a:pt x="1368" y="184"/>
                  <a:pt x="1389" y="162"/>
                </a:cubicBezTo>
                <a:cubicBezTo>
                  <a:pt x="1407" y="143"/>
                  <a:pt x="1409" y="109"/>
                  <a:pt x="1434" y="90"/>
                </a:cubicBezTo>
                <a:cubicBezTo>
                  <a:pt x="1457" y="74"/>
                  <a:pt x="1497" y="70"/>
                  <a:pt x="1526" y="86"/>
                </a:cubicBezTo>
                <a:cubicBezTo>
                  <a:pt x="1565" y="107"/>
                  <a:pt x="1582" y="165"/>
                  <a:pt x="1565" y="205"/>
                </a:cubicBezTo>
                <a:cubicBezTo>
                  <a:pt x="1551" y="237"/>
                  <a:pt x="1516" y="259"/>
                  <a:pt x="1487" y="264"/>
                </a:cubicBezTo>
                <a:cubicBezTo>
                  <a:pt x="1457" y="271"/>
                  <a:pt x="1433" y="260"/>
                  <a:pt x="1414" y="281"/>
                </a:cubicBezTo>
                <a:cubicBezTo>
                  <a:pt x="1390" y="307"/>
                  <a:pt x="1375" y="385"/>
                  <a:pt x="1357" y="456"/>
                </a:cubicBezTo>
                <a:cubicBezTo>
                  <a:pt x="1311" y="636"/>
                  <a:pt x="1250" y="772"/>
                  <a:pt x="1171" y="886"/>
                </a:cubicBezTo>
                <a:cubicBezTo>
                  <a:pt x="1092" y="1001"/>
                  <a:pt x="995" y="1093"/>
                  <a:pt x="868" y="1155"/>
                </a:cubicBezTo>
                <a:cubicBezTo>
                  <a:pt x="799" y="1189"/>
                  <a:pt x="721" y="1215"/>
                  <a:pt x="653" y="1225"/>
                </a:cubicBezTo>
                <a:cubicBezTo>
                  <a:pt x="570" y="1237"/>
                  <a:pt x="502" y="1227"/>
                  <a:pt x="434" y="1195"/>
                </a:cubicBezTo>
              </a:path>
            </a:pathLst>
          </a:custGeom>
          <a:solidFill>
            <a:schemeClr val="accent4"/>
          </a:solidFill>
          <a:ln w="9525" cap="rnd">
            <a:noFill/>
            <a:prstDash val="solid"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</a:endParaRPr>
          </a:p>
        </p:txBody>
      </p:sp>
      <p:sp>
        <p:nvSpPr>
          <p:cNvPr id="16" name="Freeform 32"/>
          <p:cNvSpPr>
            <a:spLocks/>
          </p:cNvSpPr>
          <p:nvPr/>
        </p:nvSpPr>
        <p:spPr bwMode="auto">
          <a:xfrm rot="900000">
            <a:off x="7874000" y="4841875"/>
            <a:ext cx="195263" cy="217488"/>
          </a:xfrm>
          <a:custGeom>
            <a:avLst/>
            <a:gdLst/>
            <a:ahLst/>
            <a:cxnLst>
              <a:cxn ang="0">
                <a:pos x="434" y="1195"/>
              </a:cxn>
              <a:cxn ang="0">
                <a:pos x="322" y="1098"/>
              </a:cxn>
              <a:cxn ang="0">
                <a:pos x="235" y="976"/>
              </a:cxn>
              <a:cxn ang="0">
                <a:pos x="112" y="780"/>
              </a:cxn>
              <a:cxn ang="0">
                <a:pos x="33" y="656"/>
              </a:cxn>
              <a:cxn ang="0">
                <a:pos x="3" y="500"/>
              </a:cxn>
              <a:cxn ang="0">
                <a:pos x="48" y="310"/>
              </a:cxn>
              <a:cxn ang="0">
                <a:pos x="117" y="210"/>
              </a:cxn>
              <a:cxn ang="0">
                <a:pos x="390" y="60"/>
              </a:cxn>
              <a:cxn ang="0">
                <a:pos x="899" y="19"/>
              </a:cxn>
              <a:cxn ang="0">
                <a:pos x="1179" y="113"/>
              </a:cxn>
              <a:cxn ang="0">
                <a:pos x="1289" y="175"/>
              </a:cxn>
              <a:cxn ang="0">
                <a:pos x="1389" y="162"/>
              </a:cxn>
              <a:cxn ang="0">
                <a:pos x="1434" y="90"/>
              </a:cxn>
              <a:cxn ang="0">
                <a:pos x="1526" y="86"/>
              </a:cxn>
              <a:cxn ang="0">
                <a:pos x="1565" y="205"/>
              </a:cxn>
              <a:cxn ang="0">
                <a:pos x="1487" y="264"/>
              </a:cxn>
              <a:cxn ang="0">
                <a:pos x="1414" y="281"/>
              </a:cxn>
              <a:cxn ang="0">
                <a:pos x="1357" y="456"/>
              </a:cxn>
              <a:cxn ang="0">
                <a:pos x="1171" y="886"/>
              </a:cxn>
              <a:cxn ang="0">
                <a:pos x="868" y="1155"/>
              </a:cxn>
              <a:cxn ang="0">
                <a:pos x="653" y="1225"/>
              </a:cxn>
              <a:cxn ang="0">
                <a:pos x="434" y="1195"/>
              </a:cxn>
            </a:cxnLst>
            <a:rect l="0" t="0" r="r" b="b"/>
            <a:pathLst>
              <a:path w="1582" h="1237">
                <a:moveTo>
                  <a:pt x="434" y="1195"/>
                </a:moveTo>
                <a:cubicBezTo>
                  <a:pt x="357" y="1140"/>
                  <a:pt x="338" y="1118"/>
                  <a:pt x="322" y="1098"/>
                </a:cubicBezTo>
                <a:cubicBezTo>
                  <a:pt x="276" y="1042"/>
                  <a:pt x="257" y="1011"/>
                  <a:pt x="235" y="976"/>
                </a:cubicBezTo>
                <a:cubicBezTo>
                  <a:pt x="195" y="911"/>
                  <a:pt x="149" y="830"/>
                  <a:pt x="112" y="780"/>
                </a:cubicBezTo>
                <a:cubicBezTo>
                  <a:pt x="79" y="736"/>
                  <a:pt x="54" y="716"/>
                  <a:pt x="33" y="656"/>
                </a:cubicBezTo>
                <a:cubicBezTo>
                  <a:pt x="18" y="614"/>
                  <a:pt x="5" y="553"/>
                  <a:pt x="3" y="500"/>
                </a:cubicBezTo>
                <a:cubicBezTo>
                  <a:pt x="0" y="415"/>
                  <a:pt x="27" y="354"/>
                  <a:pt x="48" y="310"/>
                </a:cubicBezTo>
                <a:cubicBezTo>
                  <a:pt x="71" y="266"/>
                  <a:pt x="88" y="239"/>
                  <a:pt x="117" y="210"/>
                </a:cubicBezTo>
                <a:cubicBezTo>
                  <a:pt x="165" y="159"/>
                  <a:pt x="245" y="100"/>
                  <a:pt x="390" y="60"/>
                </a:cubicBezTo>
                <a:cubicBezTo>
                  <a:pt x="534" y="21"/>
                  <a:pt x="743" y="0"/>
                  <a:pt x="899" y="19"/>
                </a:cubicBezTo>
                <a:cubicBezTo>
                  <a:pt x="1022" y="33"/>
                  <a:pt x="1112" y="72"/>
                  <a:pt x="1179" y="113"/>
                </a:cubicBezTo>
                <a:cubicBezTo>
                  <a:pt x="1218" y="138"/>
                  <a:pt x="1250" y="164"/>
                  <a:pt x="1289" y="175"/>
                </a:cubicBezTo>
                <a:cubicBezTo>
                  <a:pt x="1326" y="186"/>
                  <a:pt x="1368" y="184"/>
                  <a:pt x="1389" y="162"/>
                </a:cubicBezTo>
                <a:cubicBezTo>
                  <a:pt x="1407" y="143"/>
                  <a:pt x="1409" y="109"/>
                  <a:pt x="1434" y="90"/>
                </a:cubicBezTo>
                <a:cubicBezTo>
                  <a:pt x="1457" y="74"/>
                  <a:pt x="1497" y="70"/>
                  <a:pt x="1526" y="86"/>
                </a:cubicBezTo>
                <a:cubicBezTo>
                  <a:pt x="1565" y="107"/>
                  <a:pt x="1582" y="165"/>
                  <a:pt x="1565" y="205"/>
                </a:cubicBezTo>
                <a:cubicBezTo>
                  <a:pt x="1551" y="237"/>
                  <a:pt x="1516" y="259"/>
                  <a:pt x="1487" y="264"/>
                </a:cubicBezTo>
                <a:cubicBezTo>
                  <a:pt x="1457" y="271"/>
                  <a:pt x="1433" y="260"/>
                  <a:pt x="1414" y="281"/>
                </a:cubicBezTo>
                <a:cubicBezTo>
                  <a:pt x="1390" y="307"/>
                  <a:pt x="1375" y="385"/>
                  <a:pt x="1357" y="456"/>
                </a:cubicBezTo>
                <a:cubicBezTo>
                  <a:pt x="1311" y="636"/>
                  <a:pt x="1250" y="772"/>
                  <a:pt x="1171" y="886"/>
                </a:cubicBezTo>
                <a:cubicBezTo>
                  <a:pt x="1092" y="1001"/>
                  <a:pt x="995" y="1093"/>
                  <a:pt x="868" y="1155"/>
                </a:cubicBezTo>
                <a:cubicBezTo>
                  <a:pt x="799" y="1189"/>
                  <a:pt x="721" y="1215"/>
                  <a:pt x="653" y="1225"/>
                </a:cubicBezTo>
                <a:cubicBezTo>
                  <a:pt x="570" y="1237"/>
                  <a:pt x="502" y="1227"/>
                  <a:pt x="434" y="1195"/>
                </a:cubicBezTo>
              </a:path>
            </a:pathLst>
          </a:custGeom>
          <a:solidFill>
            <a:schemeClr val="accent4"/>
          </a:solidFill>
          <a:ln w="9525" cap="rnd">
            <a:noFill/>
            <a:prstDash val="solid"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</a:endParaRPr>
          </a:p>
        </p:txBody>
      </p:sp>
      <p:sp>
        <p:nvSpPr>
          <p:cNvPr id="17" name="Freeform 33"/>
          <p:cNvSpPr>
            <a:spLocks/>
          </p:cNvSpPr>
          <p:nvPr/>
        </p:nvSpPr>
        <p:spPr bwMode="auto">
          <a:xfrm rot="17100000">
            <a:off x="7596981" y="4425157"/>
            <a:ext cx="303213" cy="273050"/>
          </a:xfrm>
          <a:custGeom>
            <a:avLst/>
            <a:gdLst/>
            <a:ahLst/>
            <a:cxnLst>
              <a:cxn ang="0">
                <a:pos x="360" y="450"/>
              </a:cxn>
              <a:cxn ang="0">
                <a:pos x="443" y="386"/>
              </a:cxn>
              <a:cxn ang="0">
                <a:pos x="562" y="340"/>
              </a:cxn>
              <a:cxn ang="0">
                <a:pos x="727" y="337"/>
              </a:cxn>
              <a:cxn ang="0">
                <a:pos x="939" y="504"/>
              </a:cxn>
              <a:cxn ang="0">
                <a:pos x="990" y="682"/>
              </a:cxn>
              <a:cxn ang="0">
                <a:pos x="992" y="793"/>
              </a:cxn>
              <a:cxn ang="0">
                <a:pos x="1111" y="808"/>
              </a:cxn>
              <a:cxn ang="0">
                <a:pos x="1145" y="723"/>
              </a:cxn>
              <a:cxn ang="0">
                <a:pos x="1053" y="524"/>
              </a:cxn>
              <a:cxn ang="0">
                <a:pos x="1061" y="343"/>
              </a:cxn>
              <a:cxn ang="0">
                <a:pos x="1410" y="28"/>
              </a:cxn>
              <a:cxn ang="0">
                <a:pos x="1956" y="76"/>
              </a:cxn>
              <a:cxn ang="0">
                <a:pos x="2178" y="199"/>
              </a:cxn>
              <a:cxn ang="0">
                <a:pos x="2043" y="495"/>
              </a:cxn>
              <a:cxn ang="0">
                <a:pos x="1670" y="665"/>
              </a:cxn>
              <a:cxn ang="0">
                <a:pos x="1447" y="719"/>
              </a:cxn>
              <a:cxn ang="0">
                <a:pos x="1278" y="752"/>
              </a:cxn>
              <a:cxn ang="0">
                <a:pos x="1276" y="888"/>
              </a:cxn>
              <a:cxn ang="0">
                <a:pos x="1512" y="840"/>
              </a:cxn>
              <a:cxn ang="0">
                <a:pos x="1897" y="744"/>
              </a:cxn>
              <a:cxn ang="0">
                <a:pos x="2263" y="759"/>
              </a:cxn>
              <a:cxn ang="0">
                <a:pos x="2568" y="918"/>
              </a:cxn>
              <a:cxn ang="0">
                <a:pos x="2655" y="1179"/>
              </a:cxn>
              <a:cxn ang="0">
                <a:pos x="2523" y="1510"/>
              </a:cxn>
              <a:cxn ang="0">
                <a:pos x="2340" y="1838"/>
              </a:cxn>
              <a:cxn ang="0">
                <a:pos x="1951" y="1898"/>
              </a:cxn>
              <a:cxn ang="0">
                <a:pos x="1738" y="1800"/>
              </a:cxn>
              <a:cxn ang="0">
                <a:pos x="1466" y="1531"/>
              </a:cxn>
              <a:cxn ang="0">
                <a:pos x="1317" y="1200"/>
              </a:cxn>
              <a:cxn ang="0">
                <a:pos x="1264" y="1007"/>
              </a:cxn>
              <a:cxn ang="0">
                <a:pos x="1156" y="1000"/>
              </a:cxn>
              <a:cxn ang="0">
                <a:pos x="1097" y="1100"/>
              </a:cxn>
              <a:cxn ang="0">
                <a:pos x="1205" y="1288"/>
              </a:cxn>
              <a:cxn ang="0">
                <a:pos x="1277" y="1572"/>
              </a:cxn>
              <a:cxn ang="0">
                <a:pos x="1272" y="1880"/>
              </a:cxn>
              <a:cxn ang="0">
                <a:pos x="1117" y="2249"/>
              </a:cxn>
              <a:cxn ang="0">
                <a:pos x="820" y="2375"/>
              </a:cxn>
              <a:cxn ang="0">
                <a:pos x="495" y="2211"/>
              </a:cxn>
              <a:cxn ang="0">
                <a:pos x="200" y="2051"/>
              </a:cxn>
              <a:cxn ang="0">
                <a:pos x="169" y="1772"/>
              </a:cxn>
              <a:cxn ang="0">
                <a:pos x="267" y="1527"/>
              </a:cxn>
              <a:cxn ang="0">
                <a:pos x="402" y="1374"/>
              </a:cxn>
              <a:cxn ang="0">
                <a:pos x="509" y="1293"/>
              </a:cxn>
              <a:cxn ang="0">
                <a:pos x="727" y="1160"/>
              </a:cxn>
              <a:cxn ang="0">
                <a:pos x="915" y="1107"/>
              </a:cxn>
              <a:cxn ang="0">
                <a:pos x="1013" y="1028"/>
              </a:cxn>
              <a:cxn ang="0">
                <a:pos x="974" y="926"/>
              </a:cxn>
              <a:cxn ang="0">
                <a:pos x="600" y="1109"/>
              </a:cxn>
              <a:cxn ang="0">
                <a:pos x="166" y="1183"/>
              </a:cxn>
              <a:cxn ang="0">
                <a:pos x="25" y="1113"/>
              </a:cxn>
              <a:cxn ang="0">
                <a:pos x="39" y="916"/>
              </a:cxn>
              <a:cxn ang="0">
                <a:pos x="106" y="802"/>
              </a:cxn>
              <a:cxn ang="0">
                <a:pos x="183" y="705"/>
              </a:cxn>
              <a:cxn ang="0">
                <a:pos x="307" y="525"/>
              </a:cxn>
              <a:cxn ang="0">
                <a:pos x="356" y="455"/>
              </a:cxn>
              <a:cxn ang="0">
                <a:pos x="360" y="450"/>
              </a:cxn>
            </a:cxnLst>
            <a:rect l="0" t="0" r="r" b="b"/>
            <a:pathLst>
              <a:path w="2659" h="2397">
                <a:moveTo>
                  <a:pt x="360" y="450"/>
                </a:moveTo>
                <a:cubicBezTo>
                  <a:pt x="395" y="419"/>
                  <a:pt x="421" y="401"/>
                  <a:pt x="443" y="386"/>
                </a:cubicBezTo>
                <a:cubicBezTo>
                  <a:pt x="490" y="357"/>
                  <a:pt x="524" y="347"/>
                  <a:pt x="562" y="340"/>
                </a:cubicBezTo>
                <a:cubicBezTo>
                  <a:pt x="612" y="329"/>
                  <a:pt x="671" y="324"/>
                  <a:pt x="727" y="337"/>
                </a:cubicBezTo>
                <a:cubicBezTo>
                  <a:pt x="811" y="356"/>
                  <a:pt x="888" y="417"/>
                  <a:pt x="939" y="504"/>
                </a:cubicBezTo>
                <a:cubicBezTo>
                  <a:pt x="970" y="557"/>
                  <a:pt x="992" y="619"/>
                  <a:pt x="990" y="682"/>
                </a:cubicBezTo>
                <a:cubicBezTo>
                  <a:pt x="989" y="725"/>
                  <a:pt x="976" y="768"/>
                  <a:pt x="992" y="793"/>
                </a:cubicBezTo>
                <a:cubicBezTo>
                  <a:pt x="1011" y="824"/>
                  <a:pt x="1076" y="824"/>
                  <a:pt x="1111" y="808"/>
                </a:cubicBezTo>
                <a:cubicBezTo>
                  <a:pt x="1151" y="791"/>
                  <a:pt x="1153" y="755"/>
                  <a:pt x="1145" y="723"/>
                </a:cubicBezTo>
                <a:cubicBezTo>
                  <a:pt x="1129" y="657"/>
                  <a:pt x="1072" y="608"/>
                  <a:pt x="1053" y="524"/>
                </a:cubicBezTo>
                <a:cubicBezTo>
                  <a:pt x="1041" y="471"/>
                  <a:pt x="1045" y="406"/>
                  <a:pt x="1061" y="343"/>
                </a:cubicBezTo>
                <a:cubicBezTo>
                  <a:pt x="1098" y="200"/>
                  <a:pt x="1201" y="65"/>
                  <a:pt x="1410" y="28"/>
                </a:cubicBezTo>
                <a:cubicBezTo>
                  <a:pt x="1567" y="0"/>
                  <a:pt x="1783" y="27"/>
                  <a:pt x="1956" y="76"/>
                </a:cubicBezTo>
                <a:cubicBezTo>
                  <a:pt x="2058" y="106"/>
                  <a:pt x="2145" y="143"/>
                  <a:pt x="2178" y="199"/>
                </a:cubicBezTo>
                <a:cubicBezTo>
                  <a:pt x="2227" y="283"/>
                  <a:pt x="2150" y="410"/>
                  <a:pt x="2043" y="495"/>
                </a:cubicBezTo>
                <a:cubicBezTo>
                  <a:pt x="1930" y="584"/>
                  <a:pt x="1783" y="627"/>
                  <a:pt x="1670" y="665"/>
                </a:cubicBezTo>
                <a:cubicBezTo>
                  <a:pt x="1597" y="690"/>
                  <a:pt x="1538" y="713"/>
                  <a:pt x="1447" y="719"/>
                </a:cubicBezTo>
                <a:cubicBezTo>
                  <a:pt x="1387" y="722"/>
                  <a:pt x="1312" y="719"/>
                  <a:pt x="1278" y="752"/>
                </a:cubicBezTo>
                <a:cubicBezTo>
                  <a:pt x="1244" y="786"/>
                  <a:pt x="1251" y="856"/>
                  <a:pt x="1276" y="888"/>
                </a:cubicBezTo>
                <a:cubicBezTo>
                  <a:pt x="1319" y="941"/>
                  <a:pt x="1415" y="881"/>
                  <a:pt x="1512" y="840"/>
                </a:cubicBezTo>
                <a:cubicBezTo>
                  <a:pt x="1645" y="782"/>
                  <a:pt x="1779" y="758"/>
                  <a:pt x="1897" y="744"/>
                </a:cubicBezTo>
                <a:cubicBezTo>
                  <a:pt x="2020" y="729"/>
                  <a:pt x="2127" y="723"/>
                  <a:pt x="2263" y="759"/>
                </a:cubicBezTo>
                <a:cubicBezTo>
                  <a:pt x="2371" y="787"/>
                  <a:pt x="2496" y="841"/>
                  <a:pt x="2568" y="918"/>
                </a:cubicBezTo>
                <a:cubicBezTo>
                  <a:pt x="2642" y="999"/>
                  <a:pt x="2659" y="1104"/>
                  <a:pt x="2655" y="1179"/>
                </a:cubicBezTo>
                <a:cubicBezTo>
                  <a:pt x="2648" y="1300"/>
                  <a:pt x="2588" y="1341"/>
                  <a:pt x="2523" y="1510"/>
                </a:cubicBezTo>
                <a:cubicBezTo>
                  <a:pt x="2485" y="1611"/>
                  <a:pt x="2444" y="1758"/>
                  <a:pt x="2340" y="1838"/>
                </a:cubicBezTo>
                <a:cubicBezTo>
                  <a:pt x="2240" y="1915"/>
                  <a:pt x="2080" y="1929"/>
                  <a:pt x="1951" y="1898"/>
                </a:cubicBezTo>
                <a:cubicBezTo>
                  <a:pt x="1870" y="1879"/>
                  <a:pt x="1800" y="1842"/>
                  <a:pt x="1738" y="1800"/>
                </a:cubicBezTo>
                <a:cubicBezTo>
                  <a:pt x="1623" y="1722"/>
                  <a:pt x="1535" y="1628"/>
                  <a:pt x="1466" y="1531"/>
                </a:cubicBezTo>
                <a:cubicBezTo>
                  <a:pt x="1390" y="1425"/>
                  <a:pt x="1336" y="1316"/>
                  <a:pt x="1317" y="1200"/>
                </a:cubicBezTo>
                <a:cubicBezTo>
                  <a:pt x="1305" y="1124"/>
                  <a:pt x="1308" y="1044"/>
                  <a:pt x="1264" y="1007"/>
                </a:cubicBezTo>
                <a:cubicBezTo>
                  <a:pt x="1237" y="984"/>
                  <a:pt x="1191" y="977"/>
                  <a:pt x="1156" y="1000"/>
                </a:cubicBezTo>
                <a:cubicBezTo>
                  <a:pt x="1124" y="1021"/>
                  <a:pt x="1101" y="1067"/>
                  <a:pt x="1097" y="1100"/>
                </a:cubicBezTo>
                <a:cubicBezTo>
                  <a:pt x="1087" y="1169"/>
                  <a:pt x="1154" y="1184"/>
                  <a:pt x="1205" y="1288"/>
                </a:cubicBezTo>
                <a:cubicBezTo>
                  <a:pt x="1239" y="1358"/>
                  <a:pt x="1265" y="1469"/>
                  <a:pt x="1277" y="1572"/>
                </a:cubicBezTo>
                <a:cubicBezTo>
                  <a:pt x="1290" y="1685"/>
                  <a:pt x="1286" y="1788"/>
                  <a:pt x="1272" y="1880"/>
                </a:cubicBezTo>
                <a:cubicBezTo>
                  <a:pt x="1248" y="2037"/>
                  <a:pt x="1196" y="2159"/>
                  <a:pt x="1117" y="2249"/>
                </a:cubicBezTo>
                <a:cubicBezTo>
                  <a:pt x="1037" y="2340"/>
                  <a:pt x="929" y="2397"/>
                  <a:pt x="820" y="2375"/>
                </a:cubicBezTo>
                <a:cubicBezTo>
                  <a:pt x="717" y="2354"/>
                  <a:pt x="615" y="2264"/>
                  <a:pt x="495" y="2211"/>
                </a:cubicBezTo>
                <a:cubicBezTo>
                  <a:pt x="383" y="2161"/>
                  <a:pt x="256" y="2143"/>
                  <a:pt x="200" y="2051"/>
                </a:cubicBezTo>
                <a:cubicBezTo>
                  <a:pt x="156" y="1979"/>
                  <a:pt x="156" y="1862"/>
                  <a:pt x="169" y="1772"/>
                </a:cubicBezTo>
                <a:cubicBezTo>
                  <a:pt x="183" y="1673"/>
                  <a:pt x="212" y="1606"/>
                  <a:pt x="267" y="1527"/>
                </a:cubicBezTo>
                <a:cubicBezTo>
                  <a:pt x="304" y="1475"/>
                  <a:pt x="352" y="1417"/>
                  <a:pt x="402" y="1374"/>
                </a:cubicBezTo>
                <a:cubicBezTo>
                  <a:pt x="437" y="1343"/>
                  <a:pt x="472" y="1320"/>
                  <a:pt x="509" y="1293"/>
                </a:cubicBezTo>
                <a:cubicBezTo>
                  <a:pt x="576" y="1246"/>
                  <a:pt x="647" y="1189"/>
                  <a:pt x="727" y="1160"/>
                </a:cubicBezTo>
                <a:cubicBezTo>
                  <a:pt x="788" y="1138"/>
                  <a:pt x="854" y="1132"/>
                  <a:pt x="915" y="1107"/>
                </a:cubicBezTo>
                <a:cubicBezTo>
                  <a:pt x="960" y="1089"/>
                  <a:pt x="1001" y="1061"/>
                  <a:pt x="1013" y="1028"/>
                </a:cubicBezTo>
                <a:cubicBezTo>
                  <a:pt x="1027" y="990"/>
                  <a:pt x="1001" y="946"/>
                  <a:pt x="974" y="926"/>
                </a:cubicBezTo>
                <a:cubicBezTo>
                  <a:pt x="893" y="866"/>
                  <a:pt x="801" y="1022"/>
                  <a:pt x="600" y="1109"/>
                </a:cubicBezTo>
                <a:cubicBezTo>
                  <a:pt x="468" y="1167"/>
                  <a:pt x="289" y="1195"/>
                  <a:pt x="166" y="1183"/>
                </a:cubicBezTo>
                <a:cubicBezTo>
                  <a:pt x="98" y="1176"/>
                  <a:pt x="47" y="1156"/>
                  <a:pt x="25" y="1113"/>
                </a:cubicBezTo>
                <a:cubicBezTo>
                  <a:pt x="0" y="1063"/>
                  <a:pt x="13" y="981"/>
                  <a:pt x="39" y="916"/>
                </a:cubicBezTo>
                <a:cubicBezTo>
                  <a:pt x="58" y="868"/>
                  <a:pt x="85" y="830"/>
                  <a:pt x="106" y="802"/>
                </a:cubicBezTo>
                <a:cubicBezTo>
                  <a:pt x="137" y="759"/>
                  <a:pt x="156" y="738"/>
                  <a:pt x="183" y="705"/>
                </a:cubicBezTo>
                <a:cubicBezTo>
                  <a:pt x="215" y="665"/>
                  <a:pt x="259" y="608"/>
                  <a:pt x="307" y="525"/>
                </a:cubicBezTo>
                <a:cubicBezTo>
                  <a:pt x="314" y="513"/>
                  <a:pt x="321" y="500"/>
                  <a:pt x="356" y="455"/>
                </a:cubicBezTo>
                <a:cubicBezTo>
                  <a:pt x="357" y="454"/>
                  <a:pt x="359" y="452"/>
                  <a:pt x="360" y="450"/>
                </a:cubicBezTo>
              </a:path>
            </a:pathLst>
          </a:custGeom>
          <a:solidFill>
            <a:schemeClr val="accent4"/>
          </a:solidFill>
          <a:ln w="6350" cap="rnd">
            <a:noFill/>
            <a:prstDash val="solid"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</a:endParaRPr>
          </a:p>
        </p:txBody>
      </p:sp>
      <p:sp>
        <p:nvSpPr>
          <p:cNvPr id="18" name="Freeform 34"/>
          <p:cNvSpPr>
            <a:spLocks/>
          </p:cNvSpPr>
          <p:nvPr/>
        </p:nvSpPr>
        <p:spPr bwMode="auto">
          <a:xfrm rot="18900000">
            <a:off x="7885113" y="4095750"/>
            <a:ext cx="131762" cy="103188"/>
          </a:xfrm>
          <a:custGeom>
            <a:avLst/>
            <a:gdLst/>
            <a:ahLst/>
            <a:cxnLst>
              <a:cxn ang="0">
                <a:pos x="434" y="1195"/>
              </a:cxn>
              <a:cxn ang="0">
                <a:pos x="322" y="1098"/>
              </a:cxn>
              <a:cxn ang="0">
                <a:pos x="235" y="976"/>
              </a:cxn>
              <a:cxn ang="0">
                <a:pos x="112" y="780"/>
              </a:cxn>
              <a:cxn ang="0">
                <a:pos x="33" y="656"/>
              </a:cxn>
              <a:cxn ang="0">
                <a:pos x="3" y="500"/>
              </a:cxn>
              <a:cxn ang="0">
                <a:pos x="48" y="310"/>
              </a:cxn>
              <a:cxn ang="0">
                <a:pos x="117" y="210"/>
              </a:cxn>
              <a:cxn ang="0">
                <a:pos x="390" y="60"/>
              </a:cxn>
              <a:cxn ang="0">
                <a:pos x="899" y="19"/>
              </a:cxn>
              <a:cxn ang="0">
                <a:pos x="1179" y="113"/>
              </a:cxn>
              <a:cxn ang="0">
                <a:pos x="1289" y="175"/>
              </a:cxn>
              <a:cxn ang="0">
                <a:pos x="1389" y="162"/>
              </a:cxn>
              <a:cxn ang="0">
                <a:pos x="1434" y="90"/>
              </a:cxn>
              <a:cxn ang="0">
                <a:pos x="1526" y="86"/>
              </a:cxn>
              <a:cxn ang="0">
                <a:pos x="1565" y="205"/>
              </a:cxn>
              <a:cxn ang="0">
                <a:pos x="1487" y="264"/>
              </a:cxn>
              <a:cxn ang="0">
                <a:pos x="1414" y="281"/>
              </a:cxn>
              <a:cxn ang="0">
                <a:pos x="1357" y="456"/>
              </a:cxn>
              <a:cxn ang="0">
                <a:pos x="1171" y="886"/>
              </a:cxn>
              <a:cxn ang="0">
                <a:pos x="868" y="1155"/>
              </a:cxn>
              <a:cxn ang="0">
                <a:pos x="653" y="1225"/>
              </a:cxn>
              <a:cxn ang="0">
                <a:pos x="434" y="1195"/>
              </a:cxn>
            </a:cxnLst>
            <a:rect l="0" t="0" r="r" b="b"/>
            <a:pathLst>
              <a:path w="1582" h="1237">
                <a:moveTo>
                  <a:pt x="434" y="1195"/>
                </a:moveTo>
                <a:cubicBezTo>
                  <a:pt x="357" y="1140"/>
                  <a:pt x="338" y="1118"/>
                  <a:pt x="322" y="1098"/>
                </a:cubicBezTo>
                <a:cubicBezTo>
                  <a:pt x="276" y="1042"/>
                  <a:pt x="257" y="1011"/>
                  <a:pt x="235" y="976"/>
                </a:cubicBezTo>
                <a:cubicBezTo>
                  <a:pt x="195" y="911"/>
                  <a:pt x="149" y="830"/>
                  <a:pt x="112" y="780"/>
                </a:cubicBezTo>
                <a:cubicBezTo>
                  <a:pt x="79" y="736"/>
                  <a:pt x="54" y="716"/>
                  <a:pt x="33" y="656"/>
                </a:cubicBezTo>
                <a:cubicBezTo>
                  <a:pt x="18" y="614"/>
                  <a:pt x="5" y="553"/>
                  <a:pt x="3" y="500"/>
                </a:cubicBezTo>
                <a:cubicBezTo>
                  <a:pt x="0" y="415"/>
                  <a:pt x="27" y="354"/>
                  <a:pt x="48" y="310"/>
                </a:cubicBezTo>
                <a:cubicBezTo>
                  <a:pt x="71" y="266"/>
                  <a:pt x="88" y="239"/>
                  <a:pt x="117" y="210"/>
                </a:cubicBezTo>
                <a:cubicBezTo>
                  <a:pt x="165" y="159"/>
                  <a:pt x="245" y="100"/>
                  <a:pt x="390" y="60"/>
                </a:cubicBezTo>
                <a:cubicBezTo>
                  <a:pt x="534" y="21"/>
                  <a:pt x="743" y="0"/>
                  <a:pt x="899" y="19"/>
                </a:cubicBezTo>
                <a:cubicBezTo>
                  <a:pt x="1022" y="33"/>
                  <a:pt x="1112" y="72"/>
                  <a:pt x="1179" y="113"/>
                </a:cubicBezTo>
                <a:cubicBezTo>
                  <a:pt x="1218" y="138"/>
                  <a:pt x="1250" y="164"/>
                  <a:pt x="1289" y="175"/>
                </a:cubicBezTo>
                <a:cubicBezTo>
                  <a:pt x="1326" y="186"/>
                  <a:pt x="1368" y="184"/>
                  <a:pt x="1389" y="162"/>
                </a:cubicBezTo>
                <a:cubicBezTo>
                  <a:pt x="1407" y="143"/>
                  <a:pt x="1409" y="109"/>
                  <a:pt x="1434" y="90"/>
                </a:cubicBezTo>
                <a:cubicBezTo>
                  <a:pt x="1457" y="74"/>
                  <a:pt x="1497" y="70"/>
                  <a:pt x="1526" y="86"/>
                </a:cubicBezTo>
                <a:cubicBezTo>
                  <a:pt x="1565" y="107"/>
                  <a:pt x="1582" y="165"/>
                  <a:pt x="1565" y="205"/>
                </a:cubicBezTo>
                <a:cubicBezTo>
                  <a:pt x="1551" y="237"/>
                  <a:pt x="1516" y="259"/>
                  <a:pt x="1487" y="264"/>
                </a:cubicBezTo>
                <a:cubicBezTo>
                  <a:pt x="1457" y="271"/>
                  <a:pt x="1433" y="260"/>
                  <a:pt x="1414" y="281"/>
                </a:cubicBezTo>
                <a:cubicBezTo>
                  <a:pt x="1390" y="307"/>
                  <a:pt x="1375" y="385"/>
                  <a:pt x="1357" y="456"/>
                </a:cubicBezTo>
                <a:cubicBezTo>
                  <a:pt x="1311" y="636"/>
                  <a:pt x="1250" y="772"/>
                  <a:pt x="1171" y="886"/>
                </a:cubicBezTo>
                <a:cubicBezTo>
                  <a:pt x="1092" y="1001"/>
                  <a:pt x="995" y="1093"/>
                  <a:pt x="868" y="1155"/>
                </a:cubicBezTo>
                <a:cubicBezTo>
                  <a:pt x="799" y="1189"/>
                  <a:pt x="721" y="1215"/>
                  <a:pt x="653" y="1225"/>
                </a:cubicBezTo>
                <a:cubicBezTo>
                  <a:pt x="570" y="1237"/>
                  <a:pt x="502" y="1227"/>
                  <a:pt x="434" y="1195"/>
                </a:cubicBezTo>
              </a:path>
            </a:pathLst>
          </a:custGeom>
          <a:solidFill>
            <a:schemeClr val="accent4"/>
          </a:solidFill>
          <a:ln w="9525" cap="rnd">
            <a:noFill/>
            <a:prstDash val="solid"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</a:endParaRPr>
          </a:p>
        </p:txBody>
      </p:sp>
      <p:sp>
        <p:nvSpPr>
          <p:cNvPr id="19" name="Freeform 35"/>
          <p:cNvSpPr>
            <a:spLocks/>
          </p:cNvSpPr>
          <p:nvPr/>
        </p:nvSpPr>
        <p:spPr bwMode="auto">
          <a:xfrm rot="10800000">
            <a:off x="8164513" y="4100513"/>
            <a:ext cx="133350" cy="103187"/>
          </a:xfrm>
          <a:custGeom>
            <a:avLst/>
            <a:gdLst/>
            <a:ahLst/>
            <a:cxnLst>
              <a:cxn ang="0">
                <a:pos x="434" y="1195"/>
              </a:cxn>
              <a:cxn ang="0">
                <a:pos x="322" y="1098"/>
              </a:cxn>
              <a:cxn ang="0">
                <a:pos x="235" y="976"/>
              </a:cxn>
              <a:cxn ang="0">
                <a:pos x="112" y="780"/>
              </a:cxn>
              <a:cxn ang="0">
                <a:pos x="33" y="656"/>
              </a:cxn>
              <a:cxn ang="0">
                <a:pos x="3" y="500"/>
              </a:cxn>
              <a:cxn ang="0">
                <a:pos x="48" y="310"/>
              </a:cxn>
              <a:cxn ang="0">
                <a:pos x="117" y="210"/>
              </a:cxn>
              <a:cxn ang="0">
                <a:pos x="390" y="60"/>
              </a:cxn>
              <a:cxn ang="0">
                <a:pos x="899" y="19"/>
              </a:cxn>
              <a:cxn ang="0">
                <a:pos x="1179" y="113"/>
              </a:cxn>
              <a:cxn ang="0">
                <a:pos x="1289" y="175"/>
              </a:cxn>
              <a:cxn ang="0">
                <a:pos x="1389" y="162"/>
              </a:cxn>
              <a:cxn ang="0">
                <a:pos x="1434" y="90"/>
              </a:cxn>
              <a:cxn ang="0">
                <a:pos x="1526" y="86"/>
              </a:cxn>
              <a:cxn ang="0">
                <a:pos x="1565" y="205"/>
              </a:cxn>
              <a:cxn ang="0">
                <a:pos x="1487" y="264"/>
              </a:cxn>
              <a:cxn ang="0">
                <a:pos x="1414" y="281"/>
              </a:cxn>
              <a:cxn ang="0">
                <a:pos x="1357" y="456"/>
              </a:cxn>
              <a:cxn ang="0">
                <a:pos x="1171" y="886"/>
              </a:cxn>
              <a:cxn ang="0">
                <a:pos x="868" y="1155"/>
              </a:cxn>
              <a:cxn ang="0">
                <a:pos x="653" y="1225"/>
              </a:cxn>
              <a:cxn ang="0">
                <a:pos x="434" y="1195"/>
              </a:cxn>
            </a:cxnLst>
            <a:rect l="0" t="0" r="r" b="b"/>
            <a:pathLst>
              <a:path w="1582" h="1237">
                <a:moveTo>
                  <a:pt x="434" y="1195"/>
                </a:moveTo>
                <a:cubicBezTo>
                  <a:pt x="357" y="1140"/>
                  <a:pt x="338" y="1118"/>
                  <a:pt x="322" y="1098"/>
                </a:cubicBezTo>
                <a:cubicBezTo>
                  <a:pt x="276" y="1042"/>
                  <a:pt x="257" y="1011"/>
                  <a:pt x="235" y="976"/>
                </a:cubicBezTo>
                <a:cubicBezTo>
                  <a:pt x="195" y="911"/>
                  <a:pt x="149" y="830"/>
                  <a:pt x="112" y="780"/>
                </a:cubicBezTo>
                <a:cubicBezTo>
                  <a:pt x="79" y="736"/>
                  <a:pt x="54" y="716"/>
                  <a:pt x="33" y="656"/>
                </a:cubicBezTo>
                <a:cubicBezTo>
                  <a:pt x="18" y="614"/>
                  <a:pt x="5" y="553"/>
                  <a:pt x="3" y="500"/>
                </a:cubicBezTo>
                <a:cubicBezTo>
                  <a:pt x="0" y="415"/>
                  <a:pt x="27" y="354"/>
                  <a:pt x="48" y="310"/>
                </a:cubicBezTo>
                <a:cubicBezTo>
                  <a:pt x="71" y="266"/>
                  <a:pt x="88" y="239"/>
                  <a:pt x="117" y="210"/>
                </a:cubicBezTo>
                <a:cubicBezTo>
                  <a:pt x="165" y="159"/>
                  <a:pt x="245" y="100"/>
                  <a:pt x="390" y="60"/>
                </a:cubicBezTo>
                <a:cubicBezTo>
                  <a:pt x="534" y="21"/>
                  <a:pt x="743" y="0"/>
                  <a:pt x="899" y="19"/>
                </a:cubicBezTo>
                <a:cubicBezTo>
                  <a:pt x="1022" y="33"/>
                  <a:pt x="1112" y="72"/>
                  <a:pt x="1179" y="113"/>
                </a:cubicBezTo>
                <a:cubicBezTo>
                  <a:pt x="1218" y="138"/>
                  <a:pt x="1250" y="164"/>
                  <a:pt x="1289" y="175"/>
                </a:cubicBezTo>
                <a:cubicBezTo>
                  <a:pt x="1326" y="186"/>
                  <a:pt x="1368" y="184"/>
                  <a:pt x="1389" y="162"/>
                </a:cubicBezTo>
                <a:cubicBezTo>
                  <a:pt x="1407" y="143"/>
                  <a:pt x="1409" y="109"/>
                  <a:pt x="1434" y="90"/>
                </a:cubicBezTo>
                <a:cubicBezTo>
                  <a:pt x="1457" y="74"/>
                  <a:pt x="1497" y="70"/>
                  <a:pt x="1526" y="86"/>
                </a:cubicBezTo>
                <a:cubicBezTo>
                  <a:pt x="1565" y="107"/>
                  <a:pt x="1582" y="165"/>
                  <a:pt x="1565" y="205"/>
                </a:cubicBezTo>
                <a:cubicBezTo>
                  <a:pt x="1551" y="237"/>
                  <a:pt x="1516" y="259"/>
                  <a:pt x="1487" y="264"/>
                </a:cubicBezTo>
                <a:cubicBezTo>
                  <a:pt x="1457" y="271"/>
                  <a:pt x="1433" y="260"/>
                  <a:pt x="1414" y="281"/>
                </a:cubicBezTo>
                <a:cubicBezTo>
                  <a:pt x="1390" y="307"/>
                  <a:pt x="1375" y="385"/>
                  <a:pt x="1357" y="456"/>
                </a:cubicBezTo>
                <a:cubicBezTo>
                  <a:pt x="1311" y="636"/>
                  <a:pt x="1250" y="772"/>
                  <a:pt x="1171" y="886"/>
                </a:cubicBezTo>
                <a:cubicBezTo>
                  <a:pt x="1092" y="1001"/>
                  <a:pt x="995" y="1093"/>
                  <a:pt x="868" y="1155"/>
                </a:cubicBezTo>
                <a:cubicBezTo>
                  <a:pt x="799" y="1189"/>
                  <a:pt x="721" y="1215"/>
                  <a:pt x="653" y="1225"/>
                </a:cubicBezTo>
                <a:cubicBezTo>
                  <a:pt x="570" y="1237"/>
                  <a:pt x="502" y="1227"/>
                  <a:pt x="434" y="1195"/>
                </a:cubicBezTo>
              </a:path>
            </a:pathLst>
          </a:custGeom>
          <a:solidFill>
            <a:schemeClr val="accent4"/>
          </a:solidFill>
          <a:ln w="9525" cap="rnd">
            <a:noFill/>
            <a:prstDash val="solid"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</a:endParaRPr>
          </a:p>
        </p:txBody>
      </p:sp>
      <p:sp>
        <p:nvSpPr>
          <p:cNvPr id="20" name="Freeform 36"/>
          <p:cNvSpPr>
            <a:spLocks/>
          </p:cNvSpPr>
          <p:nvPr/>
        </p:nvSpPr>
        <p:spPr bwMode="auto">
          <a:xfrm rot="13500000">
            <a:off x="7693025" y="5465763"/>
            <a:ext cx="131763" cy="103187"/>
          </a:xfrm>
          <a:custGeom>
            <a:avLst/>
            <a:gdLst/>
            <a:ahLst/>
            <a:cxnLst>
              <a:cxn ang="0">
                <a:pos x="434" y="1195"/>
              </a:cxn>
              <a:cxn ang="0">
                <a:pos x="322" y="1098"/>
              </a:cxn>
              <a:cxn ang="0">
                <a:pos x="235" y="976"/>
              </a:cxn>
              <a:cxn ang="0">
                <a:pos x="112" y="780"/>
              </a:cxn>
              <a:cxn ang="0">
                <a:pos x="33" y="656"/>
              </a:cxn>
              <a:cxn ang="0">
                <a:pos x="3" y="500"/>
              </a:cxn>
              <a:cxn ang="0">
                <a:pos x="48" y="310"/>
              </a:cxn>
              <a:cxn ang="0">
                <a:pos x="117" y="210"/>
              </a:cxn>
              <a:cxn ang="0">
                <a:pos x="390" y="60"/>
              </a:cxn>
              <a:cxn ang="0">
                <a:pos x="899" y="19"/>
              </a:cxn>
              <a:cxn ang="0">
                <a:pos x="1179" y="113"/>
              </a:cxn>
              <a:cxn ang="0">
                <a:pos x="1289" y="175"/>
              </a:cxn>
              <a:cxn ang="0">
                <a:pos x="1389" y="162"/>
              </a:cxn>
              <a:cxn ang="0">
                <a:pos x="1434" y="90"/>
              </a:cxn>
              <a:cxn ang="0">
                <a:pos x="1526" y="86"/>
              </a:cxn>
              <a:cxn ang="0">
                <a:pos x="1565" y="205"/>
              </a:cxn>
              <a:cxn ang="0">
                <a:pos x="1487" y="264"/>
              </a:cxn>
              <a:cxn ang="0">
                <a:pos x="1414" y="281"/>
              </a:cxn>
              <a:cxn ang="0">
                <a:pos x="1357" y="456"/>
              </a:cxn>
              <a:cxn ang="0">
                <a:pos x="1171" y="886"/>
              </a:cxn>
              <a:cxn ang="0">
                <a:pos x="868" y="1155"/>
              </a:cxn>
              <a:cxn ang="0">
                <a:pos x="653" y="1225"/>
              </a:cxn>
              <a:cxn ang="0">
                <a:pos x="434" y="1195"/>
              </a:cxn>
            </a:cxnLst>
            <a:rect l="0" t="0" r="r" b="b"/>
            <a:pathLst>
              <a:path w="1582" h="1237">
                <a:moveTo>
                  <a:pt x="434" y="1195"/>
                </a:moveTo>
                <a:cubicBezTo>
                  <a:pt x="357" y="1140"/>
                  <a:pt x="338" y="1118"/>
                  <a:pt x="322" y="1098"/>
                </a:cubicBezTo>
                <a:cubicBezTo>
                  <a:pt x="276" y="1042"/>
                  <a:pt x="257" y="1011"/>
                  <a:pt x="235" y="976"/>
                </a:cubicBezTo>
                <a:cubicBezTo>
                  <a:pt x="195" y="911"/>
                  <a:pt x="149" y="830"/>
                  <a:pt x="112" y="780"/>
                </a:cubicBezTo>
                <a:cubicBezTo>
                  <a:pt x="79" y="736"/>
                  <a:pt x="54" y="716"/>
                  <a:pt x="33" y="656"/>
                </a:cubicBezTo>
                <a:cubicBezTo>
                  <a:pt x="18" y="614"/>
                  <a:pt x="5" y="553"/>
                  <a:pt x="3" y="500"/>
                </a:cubicBezTo>
                <a:cubicBezTo>
                  <a:pt x="0" y="415"/>
                  <a:pt x="27" y="354"/>
                  <a:pt x="48" y="310"/>
                </a:cubicBezTo>
                <a:cubicBezTo>
                  <a:pt x="71" y="266"/>
                  <a:pt x="88" y="239"/>
                  <a:pt x="117" y="210"/>
                </a:cubicBezTo>
                <a:cubicBezTo>
                  <a:pt x="165" y="159"/>
                  <a:pt x="245" y="100"/>
                  <a:pt x="390" y="60"/>
                </a:cubicBezTo>
                <a:cubicBezTo>
                  <a:pt x="534" y="21"/>
                  <a:pt x="743" y="0"/>
                  <a:pt x="899" y="19"/>
                </a:cubicBezTo>
                <a:cubicBezTo>
                  <a:pt x="1022" y="33"/>
                  <a:pt x="1112" y="72"/>
                  <a:pt x="1179" y="113"/>
                </a:cubicBezTo>
                <a:cubicBezTo>
                  <a:pt x="1218" y="138"/>
                  <a:pt x="1250" y="164"/>
                  <a:pt x="1289" y="175"/>
                </a:cubicBezTo>
                <a:cubicBezTo>
                  <a:pt x="1326" y="186"/>
                  <a:pt x="1368" y="184"/>
                  <a:pt x="1389" y="162"/>
                </a:cubicBezTo>
                <a:cubicBezTo>
                  <a:pt x="1407" y="143"/>
                  <a:pt x="1409" y="109"/>
                  <a:pt x="1434" y="90"/>
                </a:cubicBezTo>
                <a:cubicBezTo>
                  <a:pt x="1457" y="74"/>
                  <a:pt x="1497" y="70"/>
                  <a:pt x="1526" y="86"/>
                </a:cubicBezTo>
                <a:cubicBezTo>
                  <a:pt x="1565" y="107"/>
                  <a:pt x="1582" y="165"/>
                  <a:pt x="1565" y="205"/>
                </a:cubicBezTo>
                <a:cubicBezTo>
                  <a:pt x="1551" y="237"/>
                  <a:pt x="1516" y="259"/>
                  <a:pt x="1487" y="264"/>
                </a:cubicBezTo>
                <a:cubicBezTo>
                  <a:pt x="1457" y="271"/>
                  <a:pt x="1433" y="260"/>
                  <a:pt x="1414" y="281"/>
                </a:cubicBezTo>
                <a:cubicBezTo>
                  <a:pt x="1390" y="307"/>
                  <a:pt x="1375" y="385"/>
                  <a:pt x="1357" y="456"/>
                </a:cubicBezTo>
                <a:cubicBezTo>
                  <a:pt x="1311" y="636"/>
                  <a:pt x="1250" y="772"/>
                  <a:pt x="1171" y="886"/>
                </a:cubicBezTo>
                <a:cubicBezTo>
                  <a:pt x="1092" y="1001"/>
                  <a:pt x="995" y="1093"/>
                  <a:pt x="868" y="1155"/>
                </a:cubicBezTo>
                <a:cubicBezTo>
                  <a:pt x="799" y="1189"/>
                  <a:pt x="721" y="1215"/>
                  <a:pt x="653" y="1225"/>
                </a:cubicBezTo>
                <a:cubicBezTo>
                  <a:pt x="570" y="1237"/>
                  <a:pt x="502" y="1227"/>
                  <a:pt x="434" y="1195"/>
                </a:cubicBezTo>
              </a:path>
            </a:pathLst>
          </a:custGeom>
          <a:solidFill>
            <a:schemeClr val="accent4"/>
          </a:solidFill>
          <a:ln w="9525" cap="rnd">
            <a:noFill/>
            <a:prstDash val="solid"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</a:endParaRPr>
          </a:p>
        </p:txBody>
      </p:sp>
      <p:sp>
        <p:nvSpPr>
          <p:cNvPr id="21" name="Freeform 37"/>
          <p:cNvSpPr>
            <a:spLocks/>
          </p:cNvSpPr>
          <p:nvPr/>
        </p:nvSpPr>
        <p:spPr bwMode="auto">
          <a:xfrm rot="6300000">
            <a:off x="8074026" y="4424362"/>
            <a:ext cx="106362" cy="182563"/>
          </a:xfrm>
          <a:custGeom>
            <a:avLst/>
            <a:gdLst/>
            <a:ahLst/>
            <a:cxnLst>
              <a:cxn ang="0">
                <a:pos x="434" y="1195"/>
              </a:cxn>
              <a:cxn ang="0">
                <a:pos x="322" y="1098"/>
              </a:cxn>
              <a:cxn ang="0">
                <a:pos x="235" y="976"/>
              </a:cxn>
              <a:cxn ang="0">
                <a:pos x="112" y="780"/>
              </a:cxn>
              <a:cxn ang="0">
                <a:pos x="33" y="656"/>
              </a:cxn>
              <a:cxn ang="0">
                <a:pos x="3" y="500"/>
              </a:cxn>
              <a:cxn ang="0">
                <a:pos x="48" y="310"/>
              </a:cxn>
              <a:cxn ang="0">
                <a:pos x="117" y="210"/>
              </a:cxn>
              <a:cxn ang="0">
                <a:pos x="390" y="60"/>
              </a:cxn>
              <a:cxn ang="0">
                <a:pos x="899" y="19"/>
              </a:cxn>
              <a:cxn ang="0">
                <a:pos x="1179" y="113"/>
              </a:cxn>
              <a:cxn ang="0">
                <a:pos x="1289" y="175"/>
              </a:cxn>
              <a:cxn ang="0">
                <a:pos x="1389" y="162"/>
              </a:cxn>
              <a:cxn ang="0">
                <a:pos x="1434" y="90"/>
              </a:cxn>
              <a:cxn ang="0">
                <a:pos x="1526" y="86"/>
              </a:cxn>
              <a:cxn ang="0">
                <a:pos x="1565" y="205"/>
              </a:cxn>
              <a:cxn ang="0">
                <a:pos x="1487" y="264"/>
              </a:cxn>
              <a:cxn ang="0">
                <a:pos x="1414" y="281"/>
              </a:cxn>
              <a:cxn ang="0">
                <a:pos x="1357" y="456"/>
              </a:cxn>
              <a:cxn ang="0">
                <a:pos x="1171" y="886"/>
              </a:cxn>
              <a:cxn ang="0">
                <a:pos x="868" y="1155"/>
              </a:cxn>
              <a:cxn ang="0">
                <a:pos x="653" y="1225"/>
              </a:cxn>
              <a:cxn ang="0">
                <a:pos x="434" y="1195"/>
              </a:cxn>
            </a:cxnLst>
            <a:rect l="0" t="0" r="r" b="b"/>
            <a:pathLst>
              <a:path w="1582" h="1237">
                <a:moveTo>
                  <a:pt x="434" y="1195"/>
                </a:moveTo>
                <a:cubicBezTo>
                  <a:pt x="357" y="1140"/>
                  <a:pt x="338" y="1118"/>
                  <a:pt x="322" y="1098"/>
                </a:cubicBezTo>
                <a:cubicBezTo>
                  <a:pt x="276" y="1042"/>
                  <a:pt x="257" y="1011"/>
                  <a:pt x="235" y="976"/>
                </a:cubicBezTo>
                <a:cubicBezTo>
                  <a:pt x="195" y="911"/>
                  <a:pt x="149" y="830"/>
                  <a:pt x="112" y="780"/>
                </a:cubicBezTo>
                <a:cubicBezTo>
                  <a:pt x="79" y="736"/>
                  <a:pt x="54" y="716"/>
                  <a:pt x="33" y="656"/>
                </a:cubicBezTo>
                <a:cubicBezTo>
                  <a:pt x="18" y="614"/>
                  <a:pt x="5" y="553"/>
                  <a:pt x="3" y="500"/>
                </a:cubicBezTo>
                <a:cubicBezTo>
                  <a:pt x="0" y="415"/>
                  <a:pt x="27" y="354"/>
                  <a:pt x="48" y="310"/>
                </a:cubicBezTo>
                <a:cubicBezTo>
                  <a:pt x="71" y="266"/>
                  <a:pt x="88" y="239"/>
                  <a:pt x="117" y="210"/>
                </a:cubicBezTo>
                <a:cubicBezTo>
                  <a:pt x="165" y="159"/>
                  <a:pt x="245" y="100"/>
                  <a:pt x="390" y="60"/>
                </a:cubicBezTo>
                <a:cubicBezTo>
                  <a:pt x="534" y="21"/>
                  <a:pt x="743" y="0"/>
                  <a:pt x="899" y="19"/>
                </a:cubicBezTo>
                <a:cubicBezTo>
                  <a:pt x="1022" y="33"/>
                  <a:pt x="1112" y="72"/>
                  <a:pt x="1179" y="113"/>
                </a:cubicBezTo>
                <a:cubicBezTo>
                  <a:pt x="1218" y="138"/>
                  <a:pt x="1250" y="164"/>
                  <a:pt x="1289" y="175"/>
                </a:cubicBezTo>
                <a:cubicBezTo>
                  <a:pt x="1326" y="186"/>
                  <a:pt x="1368" y="184"/>
                  <a:pt x="1389" y="162"/>
                </a:cubicBezTo>
                <a:cubicBezTo>
                  <a:pt x="1407" y="143"/>
                  <a:pt x="1409" y="109"/>
                  <a:pt x="1434" y="90"/>
                </a:cubicBezTo>
                <a:cubicBezTo>
                  <a:pt x="1457" y="74"/>
                  <a:pt x="1497" y="70"/>
                  <a:pt x="1526" y="86"/>
                </a:cubicBezTo>
                <a:cubicBezTo>
                  <a:pt x="1565" y="107"/>
                  <a:pt x="1582" y="165"/>
                  <a:pt x="1565" y="205"/>
                </a:cubicBezTo>
                <a:cubicBezTo>
                  <a:pt x="1551" y="237"/>
                  <a:pt x="1516" y="259"/>
                  <a:pt x="1487" y="264"/>
                </a:cubicBezTo>
                <a:cubicBezTo>
                  <a:pt x="1457" y="271"/>
                  <a:pt x="1433" y="260"/>
                  <a:pt x="1414" y="281"/>
                </a:cubicBezTo>
                <a:cubicBezTo>
                  <a:pt x="1390" y="307"/>
                  <a:pt x="1375" y="385"/>
                  <a:pt x="1357" y="456"/>
                </a:cubicBezTo>
                <a:cubicBezTo>
                  <a:pt x="1311" y="636"/>
                  <a:pt x="1250" y="772"/>
                  <a:pt x="1171" y="886"/>
                </a:cubicBezTo>
                <a:cubicBezTo>
                  <a:pt x="1092" y="1001"/>
                  <a:pt x="995" y="1093"/>
                  <a:pt x="868" y="1155"/>
                </a:cubicBezTo>
                <a:cubicBezTo>
                  <a:pt x="799" y="1189"/>
                  <a:pt x="721" y="1215"/>
                  <a:pt x="653" y="1225"/>
                </a:cubicBezTo>
                <a:cubicBezTo>
                  <a:pt x="570" y="1237"/>
                  <a:pt x="502" y="1227"/>
                  <a:pt x="434" y="1195"/>
                </a:cubicBezTo>
              </a:path>
            </a:pathLst>
          </a:custGeom>
          <a:solidFill>
            <a:schemeClr val="accent4"/>
          </a:solidFill>
          <a:ln w="9525" cap="rnd">
            <a:noFill/>
            <a:prstDash val="solid"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</a:endParaRPr>
          </a:p>
        </p:txBody>
      </p:sp>
      <p:sp>
        <p:nvSpPr>
          <p:cNvPr id="22" name="Freeform 35"/>
          <p:cNvSpPr>
            <a:spLocks/>
          </p:cNvSpPr>
          <p:nvPr/>
        </p:nvSpPr>
        <p:spPr bwMode="auto">
          <a:xfrm rot="10800000">
            <a:off x="8737600" y="3402013"/>
            <a:ext cx="131763" cy="103187"/>
          </a:xfrm>
          <a:custGeom>
            <a:avLst/>
            <a:gdLst/>
            <a:ahLst/>
            <a:cxnLst>
              <a:cxn ang="0">
                <a:pos x="434" y="1195"/>
              </a:cxn>
              <a:cxn ang="0">
                <a:pos x="322" y="1098"/>
              </a:cxn>
              <a:cxn ang="0">
                <a:pos x="235" y="976"/>
              </a:cxn>
              <a:cxn ang="0">
                <a:pos x="112" y="780"/>
              </a:cxn>
              <a:cxn ang="0">
                <a:pos x="33" y="656"/>
              </a:cxn>
              <a:cxn ang="0">
                <a:pos x="3" y="500"/>
              </a:cxn>
              <a:cxn ang="0">
                <a:pos x="48" y="310"/>
              </a:cxn>
              <a:cxn ang="0">
                <a:pos x="117" y="210"/>
              </a:cxn>
              <a:cxn ang="0">
                <a:pos x="390" y="60"/>
              </a:cxn>
              <a:cxn ang="0">
                <a:pos x="899" y="19"/>
              </a:cxn>
              <a:cxn ang="0">
                <a:pos x="1179" y="113"/>
              </a:cxn>
              <a:cxn ang="0">
                <a:pos x="1289" y="175"/>
              </a:cxn>
              <a:cxn ang="0">
                <a:pos x="1389" y="162"/>
              </a:cxn>
              <a:cxn ang="0">
                <a:pos x="1434" y="90"/>
              </a:cxn>
              <a:cxn ang="0">
                <a:pos x="1526" y="86"/>
              </a:cxn>
              <a:cxn ang="0">
                <a:pos x="1565" y="205"/>
              </a:cxn>
              <a:cxn ang="0">
                <a:pos x="1487" y="264"/>
              </a:cxn>
              <a:cxn ang="0">
                <a:pos x="1414" y="281"/>
              </a:cxn>
              <a:cxn ang="0">
                <a:pos x="1357" y="456"/>
              </a:cxn>
              <a:cxn ang="0">
                <a:pos x="1171" y="886"/>
              </a:cxn>
              <a:cxn ang="0">
                <a:pos x="868" y="1155"/>
              </a:cxn>
              <a:cxn ang="0">
                <a:pos x="653" y="1225"/>
              </a:cxn>
              <a:cxn ang="0">
                <a:pos x="434" y="1195"/>
              </a:cxn>
            </a:cxnLst>
            <a:rect l="0" t="0" r="r" b="b"/>
            <a:pathLst>
              <a:path w="1582" h="1237">
                <a:moveTo>
                  <a:pt x="434" y="1195"/>
                </a:moveTo>
                <a:cubicBezTo>
                  <a:pt x="357" y="1140"/>
                  <a:pt x="338" y="1118"/>
                  <a:pt x="322" y="1098"/>
                </a:cubicBezTo>
                <a:cubicBezTo>
                  <a:pt x="276" y="1042"/>
                  <a:pt x="257" y="1011"/>
                  <a:pt x="235" y="976"/>
                </a:cubicBezTo>
                <a:cubicBezTo>
                  <a:pt x="195" y="911"/>
                  <a:pt x="149" y="830"/>
                  <a:pt x="112" y="780"/>
                </a:cubicBezTo>
                <a:cubicBezTo>
                  <a:pt x="79" y="736"/>
                  <a:pt x="54" y="716"/>
                  <a:pt x="33" y="656"/>
                </a:cubicBezTo>
                <a:cubicBezTo>
                  <a:pt x="18" y="614"/>
                  <a:pt x="5" y="553"/>
                  <a:pt x="3" y="500"/>
                </a:cubicBezTo>
                <a:cubicBezTo>
                  <a:pt x="0" y="415"/>
                  <a:pt x="27" y="354"/>
                  <a:pt x="48" y="310"/>
                </a:cubicBezTo>
                <a:cubicBezTo>
                  <a:pt x="71" y="266"/>
                  <a:pt x="88" y="239"/>
                  <a:pt x="117" y="210"/>
                </a:cubicBezTo>
                <a:cubicBezTo>
                  <a:pt x="165" y="159"/>
                  <a:pt x="245" y="100"/>
                  <a:pt x="390" y="60"/>
                </a:cubicBezTo>
                <a:cubicBezTo>
                  <a:pt x="534" y="21"/>
                  <a:pt x="743" y="0"/>
                  <a:pt x="899" y="19"/>
                </a:cubicBezTo>
                <a:cubicBezTo>
                  <a:pt x="1022" y="33"/>
                  <a:pt x="1112" y="72"/>
                  <a:pt x="1179" y="113"/>
                </a:cubicBezTo>
                <a:cubicBezTo>
                  <a:pt x="1218" y="138"/>
                  <a:pt x="1250" y="164"/>
                  <a:pt x="1289" y="175"/>
                </a:cubicBezTo>
                <a:cubicBezTo>
                  <a:pt x="1326" y="186"/>
                  <a:pt x="1368" y="184"/>
                  <a:pt x="1389" y="162"/>
                </a:cubicBezTo>
                <a:cubicBezTo>
                  <a:pt x="1407" y="143"/>
                  <a:pt x="1409" y="109"/>
                  <a:pt x="1434" y="90"/>
                </a:cubicBezTo>
                <a:cubicBezTo>
                  <a:pt x="1457" y="74"/>
                  <a:pt x="1497" y="70"/>
                  <a:pt x="1526" y="86"/>
                </a:cubicBezTo>
                <a:cubicBezTo>
                  <a:pt x="1565" y="107"/>
                  <a:pt x="1582" y="165"/>
                  <a:pt x="1565" y="205"/>
                </a:cubicBezTo>
                <a:cubicBezTo>
                  <a:pt x="1551" y="237"/>
                  <a:pt x="1516" y="259"/>
                  <a:pt x="1487" y="264"/>
                </a:cubicBezTo>
                <a:cubicBezTo>
                  <a:pt x="1457" y="271"/>
                  <a:pt x="1433" y="260"/>
                  <a:pt x="1414" y="281"/>
                </a:cubicBezTo>
                <a:cubicBezTo>
                  <a:pt x="1390" y="307"/>
                  <a:pt x="1375" y="385"/>
                  <a:pt x="1357" y="456"/>
                </a:cubicBezTo>
                <a:cubicBezTo>
                  <a:pt x="1311" y="636"/>
                  <a:pt x="1250" y="772"/>
                  <a:pt x="1171" y="886"/>
                </a:cubicBezTo>
                <a:cubicBezTo>
                  <a:pt x="1092" y="1001"/>
                  <a:pt x="995" y="1093"/>
                  <a:pt x="868" y="1155"/>
                </a:cubicBezTo>
                <a:cubicBezTo>
                  <a:pt x="799" y="1189"/>
                  <a:pt x="721" y="1215"/>
                  <a:pt x="653" y="1225"/>
                </a:cubicBezTo>
                <a:cubicBezTo>
                  <a:pt x="570" y="1237"/>
                  <a:pt x="502" y="1227"/>
                  <a:pt x="434" y="1195"/>
                </a:cubicBezTo>
              </a:path>
            </a:pathLst>
          </a:custGeom>
          <a:solidFill>
            <a:schemeClr val="accent4"/>
          </a:solidFill>
          <a:ln w="9525" cap="rnd">
            <a:noFill/>
            <a:prstDash val="solid"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</a:endParaRPr>
          </a:p>
        </p:txBody>
      </p:sp>
      <p:sp>
        <p:nvSpPr>
          <p:cNvPr id="23" name="Freeform 35"/>
          <p:cNvSpPr>
            <a:spLocks/>
          </p:cNvSpPr>
          <p:nvPr/>
        </p:nvSpPr>
        <p:spPr bwMode="auto">
          <a:xfrm rot="17332701">
            <a:off x="8493125" y="3570288"/>
            <a:ext cx="131763" cy="103187"/>
          </a:xfrm>
          <a:custGeom>
            <a:avLst/>
            <a:gdLst/>
            <a:ahLst/>
            <a:cxnLst>
              <a:cxn ang="0">
                <a:pos x="434" y="1195"/>
              </a:cxn>
              <a:cxn ang="0">
                <a:pos x="322" y="1098"/>
              </a:cxn>
              <a:cxn ang="0">
                <a:pos x="235" y="976"/>
              </a:cxn>
              <a:cxn ang="0">
                <a:pos x="112" y="780"/>
              </a:cxn>
              <a:cxn ang="0">
                <a:pos x="33" y="656"/>
              </a:cxn>
              <a:cxn ang="0">
                <a:pos x="3" y="500"/>
              </a:cxn>
              <a:cxn ang="0">
                <a:pos x="48" y="310"/>
              </a:cxn>
              <a:cxn ang="0">
                <a:pos x="117" y="210"/>
              </a:cxn>
              <a:cxn ang="0">
                <a:pos x="390" y="60"/>
              </a:cxn>
              <a:cxn ang="0">
                <a:pos x="899" y="19"/>
              </a:cxn>
              <a:cxn ang="0">
                <a:pos x="1179" y="113"/>
              </a:cxn>
              <a:cxn ang="0">
                <a:pos x="1289" y="175"/>
              </a:cxn>
              <a:cxn ang="0">
                <a:pos x="1389" y="162"/>
              </a:cxn>
              <a:cxn ang="0">
                <a:pos x="1434" y="90"/>
              </a:cxn>
              <a:cxn ang="0">
                <a:pos x="1526" y="86"/>
              </a:cxn>
              <a:cxn ang="0">
                <a:pos x="1565" y="205"/>
              </a:cxn>
              <a:cxn ang="0">
                <a:pos x="1487" y="264"/>
              </a:cxn>
              <a:cxn ang="0">
                <a:pos x="1414" y="281"/>
              </a:cxn>
              <a:cxn ang="0">
                <a:pos x="1357" y="456"/>
              </a:cxn>
              <a:cxn ang="0">
                <a:pos x="1171" y="886"/>
              </a:cxn>
              <a:cxn ang="0">
                <a:pos x="868" y="1155"/>
              </a:cxn>
              <a:cxn ang="0">
                <a:pos x="653" y="1225"/>
              </a:cxn>
              <a:cxn ang="0">
                <a:pos x="434" y="1195"/>
              </a:cxn>
            </a:cxnLst>
            <a:rect l="0" t="0" r="r" b="b"/>
            <a:pathLst>
              <a:path w="1582" h="1237">
                <a:moveTo>
                  <a:pt x="434" y="1195"/>
                </a:moveTo>
                <a:cubicBezTo>
                  <a:pt x="357" y="1140"/>
                  <a:pt x="338" y="1118"/>
                  <a:pt x="322" y="1098"/>
                </a:cubicBezTo>
                <a:cubicBezTo>
                  <a:pt x="276" y="1042"/>
                  <a:pt x="257" y="1011"/>
                  <a:pt x="235" y="976"/>
                </a:cubicBezTo>
                <a:cubicBezTo>
                  <a:pt x="195" y="911"/>
                  <a:pt x="149" y="830"/>
                  <a:pt x="112" y="780"/>
                </a:cubicBezTo>
                <a:cubicBezTo>
                  <a:pt x="79" y="736"/>
                  <a:pt x="54" y="716"/>
                  <a:pt x="33" y="656"/>
                </a:cubicBezTo>
                <a:cubicBezTo>
                  <a:pt x="18" y="614"/>
                  <a:pt x="5" y="553"/>
                  <a:pt x="3" y="500"/>
                </a:cubicBezTo>
                <a:cubicBezTo>
                  <a:pt x="0" y="415"/>
                  <a:pt x="27" y="354"/>
                  <a:pt x="48" y="310"/>
                </a:cubicBezTo>
                <a:cubicBezTo>
                  <a:pt x="71" y="266"/>
                  <a:pt x="88" y="239"/>
                  <a:pt x="117" y="210"/>
                </a:cubicBezTo>
                <a:cubicBezTo>
                  <a:pt x="165" y="159"/>
                  <a:pt x="245" y="100"/>
                  <a:pt x="390" y="60"/>
                </a:cubicBezTo>
                <a:cubicBezTo>
                  <a:pt x="534" y="21"/>
                  <a:pt x="743" y="0"/>
                  <a:pt x="899" y="19"/>
                </a:cubicBezTo>
                <a:cubicBezTo>
                  <a:pt x="1022" y="33"/>
                  <a:pt x="1112" y="72"/>
                  <a:pt x="1179" y="113"/>
                </a:cubicBezTo>
                <a:cubicBezTo>
                  <a:pt x="1218" y="138"/>
                  <a:pt x="1250" y="164"/>
                  <a:pt x="1289" y="175"/>
                </a:cubicBezTo>
                <a:cubicBezTo>
                  <a:pt x="1326" y="186"/>
                  <a:pt x="1368" y="184"/>
                  <a:pt x="1389" y="162"/>
                </a:cubicBezTo>
                <a:cubicBezTo>
                  <a:pt x="1407" y="143"/>
                  <a:pt x="1409" y="109"/>
                  <a:pt x="1434" y="90"/>
                </a:cubicBezTo>
                <a:cubicBezTo>
                  <a:pt x="1457" y="74"/>
                  <a:pt x="1497" y="70"/>
                  <a:pt x="1526" y="86"/>
                </a:cubicBezTo>
                <a:cubicBezTo>
                  <a:pt x="1565" y="107"/>
                  <a:pt x="1582" y="165"/>
                  <a:pt x="1565" y="205"/>
                </a:cubicBezTo>
                <a:cubicBezTo>
                  <a:pt x="1551" y="237"/>
                  <a:pt x="1516" y="259"/>
                  <a:pt x="1487" y="264"/>
                </a:cubicBezTo>
                <a:cubicBezTo>
                  <a:pt x="1457" y="271"/>
                  <a:pt x="1433" y="260"/>
                  <a:pt x="1414" y="281"/>
                </a:cubicBezTo>
                <a:cubicBezTo>
                  <a:pt x="1390" y="307"/>
                  <a:pt x="1375" y="385"/>
                  <a:pt x="1357" y="456"/>
                </a:cubicBezTo>
                <a:cubicBezTo>
                  <a:pt x="1311" y="636"/>
                  <a:pt x="1250" y="772"/>
                  <a:pt x="1171" y="886"/>
                </a:cubicBezTo>
                <a:cubicBezTo>
                  <a:pt x="1092" y="1001"/>
                  <a:pt x="995" y="1093"/>
                  <a:pt x="868" y="1155"/>
                </a:cubicBezTo>
                <a:cubicBezTo>
                  <a:pt x="799" y="1189"/>
                  <a:pt x="721" y="1215"/>
                  <a:pt x="653" y="1225"/>
                </a:cubicBezTo>
                <a:cubicBezTo>
                  <a:pt x="570" y="1237"/>
                  <a:pt x="502" y="1227"/>
                  <a:pt x="434" y="1195"/>
                </a:cubicBezTo>
              </a:path>
            </a:pathLst>
          </a:custGeom>
          <a:solidFill>
            <a:schemeClr val="accent4"/>
          </a:solidFill>
          <a:ln w="9525" cap="rnd">
            <a:noFill/>
            <a:prstDash val="solid"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</a:endParaRPr>
          </a:p>
        </p:txBody>
      </p:sp>
      <p:sp>
        <p:nvSpPr>
          <p:cNvPr id="25" name="Freeform 23"/>
          <p:cNvSpPr>
            <a:spLocks/>
          </p:cNvSpPr>
          <p:nvPr/>
        </p:nvSpPr>
        <p:spPr bwMode="auto">
          <a:xfrm rot="6300000">
            <a:off x="8942388" y="3519488"/>
            <a:ext cx="246062" cy="220662"/>
          </a:xfrm>
          <a:custGeom>
            <a:avLst/>
            <a:gdLst/>
            <a:ahLst/>
            <a:cxnLst>
              <a:cxn ang="0">
                <a:pos x="360" y="450"/>
              </a:cxn>
              <a:cxn ang="0">
                <a:pos x="443" y="386"/>
              </a:cxn>
              <a:cxn ang="0">
                <a:pos x="562" y="340"/>
              </a:cxn>
              <a:cxn ang="0">
                <a:pos x="727" y="337"/>
              </a:cxn>
              <a:cxn ang="0">
                <a:pos x="939" y="504"/>
              </a:cxn>
              <a:cxn ang="0">
                <a:pos x="990" y="682"/>
              </a:cxn>
              <a:cxn ang="0">
                <a:pos x="992" y="793"/>
              </a:cxn>
              <a:cxn ang="0">
                <a:pos x="1111" y="808"/>
              </a:cxn>
              <a:cxn ang="0">
                <a:pos x="1145" y="723"/>
              </a:cxn>
              <a:cxn ang="0">
                <a:pos x="1053" y="524"/>
              </a:cxn>
              <a:cxn ang="0">
                <a:pos x="1061" y="343"/>
              </a:cxn>
              <a:cxn ang="0">
                <a:pos x="1410" y="28"/>
              </a:cxn>
              <a:cxn ang="0">
                <a:pos x="1956" y="76"/>
              </a:cxn>
              <a:cxn ang="0">
                <a:pos x="2178" y="199"/>
              </a:cxn>
              <a:cxn ang="0">
                <a:pos x="2043" y="495"/>
              </a:cxn>
              <a:cxn ang="0">
                <a:pos x="1670" y="665"/>
              </a:cxn>
              <a:cxn ang="0">
                <a:pos x="1447" y="719"/>
              </a:cxn>
              <a:cxn ang="0">
                <a:pos x="1278" y="752"/>
              </a:cxn>
              <a:cxn ang="0">
                <a:pos x="1276" y="888"/>
              </a:cxn>
              <a:cxn ang="0">
                <a:pos x="1512" y="840"/>
              </a:cxn>
              <a:cxn ang="0">
                <a:pos x="1897" y="744"/>
              </a:cxn>
              <a:cxn ang="0">
                <a:pos x="2263" y="759"/>
              </a:cxn>
              <a:cxn ang="0">
                <a:pos x="2568" y="918"/>
              </a:cxn>
              <a:cxn ang="0">
                <a:pos x="2655" y="1179"/>
              </a:cxn>
              <a:cxn ang="0">
                <a:pos x="2523" y="1510"/>
              </a:cxn>
              <a:cxn ang="0">
                <a:pos x="2340" y="1838"/>
              </a:cxn>
              <a:cxn ang="0">
                <a:pos x="1951" y="1898"/>
              </a:cxn>
              <a:cxn ang="0">
                <a:pos x="1738" y="1800"/>
              </a:cxn>
              <a:cxn ang="0">
                <a:pos x="1466" y="1531"/>
              </a:cxn>
              <a:cxn ang="0">
                <a:pos x="1317" y="1200"/>
              </a:cxn>
              <a:cxn ang="0">
                <a:pos x="1264" y="1007"/>
              </a:cxn>
              <a:cxn ang="0">
                <a:pos x="1156" y="1000"/>
              </a:cxn>
              <a:cxn ang="0">
                <a:pos x="1097" y="1100"/>
              </a:cxn>
              <a:cxn ang="0">
                <a:pos x="1205" y="1288"/>
              </a:cxn>
              <a:cxn ang="0">
                <a:pos x="1277" y="1572"/>
              </a:cxn>
              <a:cxn ang="0">
                <a:pos x="1272" y="1880"/>
              </a:cxn>
              <a:cxn ang="0">
                <a:pos x="1117" y="2249"/>
              </a:cxn>
              <a:cxn ang="0">
                <a:pos x="820" y="2375"/>
              </a:cxn>
              <a:cxn ang="0">
                <a:pos x="495" y="2211"/>
              </a:cxn>
              <a:cxn ang="0">
                <a:pos x="200" y="2051"/>
              </a:cxn>
              <a:cxn ang="0">
                <a:pos x="169" y="1772"/>
              </a:cxn>
              <a:cxn ang="0">
                <a:pos x="267" y="1527"/>
              </a:cxn>
              <a:cxn ang="0">
                <a:pos x="402" y="1374"/>
              </a:cxn>
              <a:cxn ang="0">
                <a:pos x="509" y="1293"/>
              </a:cxn>
              <a:cxn ang="0">
                <a:pos x="727" y="1160"/>
              </a:cxn>
              <a:cxn ang="0">
                <a:pos x="915" y="1107"/>
              </a:cxn>
              <a:cxn ang="0">
                <a:pos x="1013" y="1028"/>
              </a:cxn>
              <a:cxn ang="0">
                <a:pos x="974" y="926"/>
              </a:cxn>
              <a:cxn ang="0">
                <a:pos x="600" y="1109"/>
              </a:cxn>
              <a:cxn ang="0">
                <a:pos x="166" y="1183"/>
              </a:cxn>
              <a:cxn ang="0">
                <a:pos x="25" y="1113"/>
              </a:cxn>
              <a:cxn ang="0">
                <a:pos x="39" y="916"/>
              </a:cxn>
              <a:cxn ang="0">
                <a:pos x="106" y="802"/>
              </a:cxn>
              <a:cxn ang="0">
                <a:pos x="183" y="705"/>
              </a:cxn>
              <a:cxn ang="0">
                <a:pos x="307" y="525"/>
              </a:cxn>
              <a:cxn ang="0">
                <a:pos x="356" y="455"/>
              </a:cxn>
              <a:cxn ang="0">
                <a:pos x="360" y="450"/>
              </a:cxn>
            </a:cxnLst>
            <a:rect l="0" t="0" r="r" b="b"/>
            <a:pathLst>
              <a:path w="2659" h="2397">
                <a:moveTo>
                  <a:pt x="360" y="450"/>
                </a:moveTo>
                <a:cubicBezTo>
                  <a:pt x="395" y="419"/>
                  <a:pt x="421" y="401"/>
                  <a:pt x="443" y="386"/>
                </a:cubicBezTo>
                <a:cubicBezTo>
                  <a:pt x="490" y="357"/>
                  <a:pt x="524" y="347"/>
                  <a:pt x="562" y="340"/>
                </a:cubicBezTo>
                <a:cubicBezTo>
                  <a:pt x="612" y="329"/>
                  <a:pt x="671" y="324"/>
                  <a:pt x="727" y="337"/>
                </a:cubicBezTo>
                <a:cubicBezTo>
                  <a:pt x="811" y="356"/>
                  <a:pt x="888" y="417"/>
                  <a:pt x="939" y="504"/>
                </a:cubicBezTo>
                <a:cubicBezTo>
                  <a:pt x="970" y="557"/>
                  <a:pt x="992" y="619"/>
                  <a:pt x="990" y="682"/>
                </a:cubicBezTo>
                <a:cubicBezTo>
                  <a:pt x="989" y="725"/>
                  <a:pt x="976" y="768"/>
                  <a:pt x="992" y="793"/>
                </a:cubicBezTo>
                <a:cubicBezTo>
                  <a:pt x="1011" y="824"/>
                  <a:pt x="1076" y="824"/>
                  <a:pt x="1111" y="808"/>
                </a:cubicBezTo>
                <a:cubicBezTo>
                  <a:pt x="1151" y="791"/>
                  <a:pt x="1153" y="755"/>
                  <a:pt x="1145" y="723"/>
                </a:cubicBezTo>
                <a:cubicBezTo>
                  <a:pt x="1129" y="657"/>
                  <a:pt x="1072" y="608"/>
                  <a:pt x="1053" y="524"/>
                </a:cubicBezTo>
                <a:cubicBezTo>
                  <a:pt x="1041" y="471"/>
                  <a:pt x="1045" y="406"/>
                  <a:pt x="1061" y="343"/>
                </a:cubicBezTo>
                <a:cubicBezTo>
                  <a:pt x="1098" y="200"/>
                  <a:pt x="1201" y="65"/>
                  <a:pt x="1410" y="28"/>
                </a:cubicBezTo>
                <a:cubicBezTo>
                  <a:pt x="1567" y="0"/>
                  <a:pt x="1783" y="27"/>
                  <a:pt x="1956" y="76"/>
                </a:cubicBezTo>
                <a:cubicBezTo>
                  <a:pt x="2058" y="106"/>
                  <a:pt x="2145" y="143"/>
                  <a:pt x="2178" y="199"/>
                </a:cubicBezTo>
                <a:cubicBezTo>
                  <a:pt x="2227" y="283"/>
                  <a:pt x="2150" y="410"/>
                  <a:pt x="2043" y="495"/>
                </a:cubicBezTo>
                <a:cubicBezTo>
                  <a:pt x="1930" y="584"/>
                  <a:pt x="1783" y="627"/>
                  <a:pt x="1670" y="665"/>
                </a:cubicBezTo>
                <a:cubicBezTo>
                  <a:pt x="1597" y="690"/>
                  <a:pt x="1538" y="713"/>
                  <a:pt x="1447" y="719"/>
                </a:cubicBezTo>
                <a:cubicBezTo>
                  <a:pt x="1387" y="722"/>
                  <a:pt x="1312" y="719"/>
                  <a:pt x="1278" y="752"/>
                </a:cubicBezTo>
                <a:cubicBezTo>
                  <a:pt x="1244" y="786"/>
                  <a:pt x="1251" y="856"/>
                  <a:pt x="1276" y="888"/>
                </a:cubicBezTo>
                <a:cubicBezTo>
                  <a:pt x="1319" y="941"/>
                  <a:pt x="1415" y="881"/>
                  <a:pt x="1512" y="840"/>
                </a:cubicBezTo>
                <a:cubicBezTo>
                  <a:pt x="1645" y="782"/>
                  <a:pt x="1779" y="758"/>
                  <a:pt x="1897" y="744"/>
                </a:cubicBezTo>
                <a:cubicBezTo>
                  <a:pt x="2020" y="729"/>
                  <a:pt x="2127" y="723"/>
                  <a:pt x="2263" y="759"/>
                </a:cubicBezTo>
                <a:cubicBezTo>
                  <a:pt x="2371" y="787"/>
                  <a:pt x="2496" y="841"/>
                  <a:pt x="2568" y="918"/>
                </a:cubicBezTo>
                <a:cubicBezTo>
                  <a:pt x="2642" y="999"/>
                  <a:pt x="2659" y="1104"/>
                  <a:pt x="2655" y="1179"/>
                </a:cubicBezTo>
                <a:cubicBezTo>
                  <a:pt x="2648" y="1300"/>
                  <a:pt x="2588" y="1341"/>
                  <a:pt x="2523" y="1510"/>
                </a:cubicBezTo>
                <a:cubicBezTo>
                  <a:pt x="2485" y="1611"/>
                  <a:pt x="2444" y="1758"/>
                  <a:pt x="2340" y="1838"/>
                </a:cubicBezTo>
                <a:cubicBezTo>
                  <a:pt x="2240" y="1915"/>
                  <a:pt x="2080" y="1929"/>
                  <a:pt x="1951" y="1898"/>
                </a:cubicBezTo>
                <a:cubicBezTo>
                  <a:pt x="1870" y="1879"/>
                  <a:pt x="1800" y="1842"/>
                  <a:pt x="1738" y="1800"/>
                </a:cubicBezTo>
                <a:cubicBezTo>
                  <a:pt x="1623" y="1722"/>
                  <a:pt x="1535" y="1628"/>
                  <a:pt x="1466" y="1531"/>
                </a:cubicBezTo>
                <a:cubicBezTo>
                  <a:pt x="1390" y="1425"/>
                  <a:pt x="1336" y="1316"/>
                  <a:pt x="1317" y="1200"/>
                </a:cubicBezTo>
                <a:cubicBezTo>
                  <a:pt x="1305" y="1124"/>
                  <a:pt x="1308" y="1044"/>
                  <a:pt x="1264" y="1007"/>
                </a:cubicBezTo>
                <a:cubicBezTo>
                  <a:pt x="1237" y="984"/>
                  <a:pt x="1191" y="977"/>
                  <a:pt x="1156" y="1000"/>
                </a:cubicBezTo>
                <a:cubicBezTo>
                  <a:pt x="1124" y="1021"/>
                  <a:pt x="1101" y="1067"/>
                  <a:pt x="1097" y="1100"/>
                </a:cubicBezTo>
                <a:cubicBezTo>
                  <a:pt x="1087" y="1169"/>
                  <a:pt x="1154" y="1184"/>
                  <a:pt x="1205" y="1288"/>
                </a:cubicBezTo>
                <a:cubicBezTo>
                  <a:pt x="1239" y="1358"/>
                  <a:pt x="1265" y="1469"/>
                  <a:pt x="1277" y="1572"/>
                </a:cubicBezTo>
                <a:cubicBezTo>
                  <a:pt x="1290" y="1685"/>
                  <a:pt x="1286" y="1788"/>
                  <a:pt x="1272" y="1880"/>
                </a:cubicBezTo>
                <a:cubicBezTo>
                  <a:pt x="1248" y="2037"/>
                  <a:pt x="1196" y="2159"/>
                  <a:pt x="1117" y="2249"/>
                </a:cubicBezTo>
                <a:cubicBezTo>
                  <a:pt x="1037" y="2340"/>
                  <a:pt x="929" y="2397"/>
                  <a:pt x="820" y="2375"/>
                </a:cubicBezTo>
                <a:cubicBezTo>
                  <a:pt x="717" y="2354"/>
                  <a:pt x="615" y="2264"/>
                  <a:pt x="495" y="2211"/>
                </a:cubicBezTo>
                <a:cubicBezTo>
                  <a:pt x="383" y="2161"/>
                  <a:pt x="256" y="2143"/>
                  <a:pt x="200" y="2051"/>
                </a:cubicBezTo>
                <a:cubicBezTo>
                  <a:pt x="156" y="1979"/>
                  <a:pt x="156" y="1862"/>
                  <a:pt x="169" y="1772"/>
                </a:cubicBezTo>
                <a:cubicBezTo>
                  <a:pt x="183" y="1673"/>
                  <a:pt x="212" y="1606"/>
                  <a:pt x="267" y="1527"/>
                </a:cubicBezTo>
                <a:cubicBezTo>
                  <a:pt x="304" y="1475"/>
                  <a:pt x="352" y="1417"/>
                  <a:pt x="402" y="1374"/>
                </a:cubicBezTo>
                <a:cubicBezTo>
                  <a:pt x="437" y="1343"/>
                  <a:pt x="472" y="1320"/>
                  <a:pt x="509" y="1293"/>
                </a:cubicBezTo>
                <a:cubicBezTo>
                  <a:pt x="576" y="1246"/>
                  <a:pt x="647" y="1189"/>
                  <a:pt x="727" y="1160"/>
                </a:cubicBezTo>
                <a:cubicBezTo>
                  <a:pt x="788" y="1138"/>
                  <a:pt x="854" y="1132"/>
                  <a:pt x="915" y="1107"/>
                </a:cubicBezTo>
                <a:cubicBezTo>
                  <a:pt x="960" y="1089"/>
                  <a:pt x="1001" y="1061"/>
                  <a:pt x="1013" y="1028"/>
                </a:cubicBezTo>
                <a:cubicBezTo>
                  <a:pt x="1027" y="990"/>
                  <a:pt x="1001" y="946"/>
                  <a:pt x="974" y="926"/>
                </a:cubicBezTo>
                <a:cubicBezTo>
                  <a:pt x="893" y="866"/>
                  <a:pt x="801" y="1022"/>
                  <a:pt x="600" y="1109"/>
                </a:cubicBezTo>
                <a:cubicBezTo>
                  <a:pt x="468" y="1167"/>
                  <a:pt x="289" y="1195"/>
                  <a:pt x="166" y="1183"/>
                </a:cubicBezTo>
                <a:cubicBezTo>
                  <a:pt x="98" y="1176"/>
                  <a:pt x="47" y="1156"/>
                  <a:pt x="25" y="1113"/>
                </a:cubicBezTo>
                <a:cubicBezTo>
                  <a:pt x="0" y="1063"/>
                  <a:pt x="13" y="981"/>
                  <a:pt x="39" y="916"/>
                </a:cubicBezTo>
                <a:cubicBezTo>
                  <a:pt x="58" y="868"/>
                  <a:pt x="85" y="830"/>
                  <a:pt x="106" y="802"/>
                </a:cubicBezTo>
                <a:cubicBezTo>
                  <a:pt x="137" y="759"/>
                  <a:pt x="156" y="738"/>
                  <a:pt x="183" y="705"/>
                </a:cubicBezTo>
                <a:cubicBezTo>
                  <a:pt x="215" y="665"/>
                  <a:pt x="259" y="608"/>
                  <a:pt x="307" y="525"/>
                </a:cubicBezTo>
                <a:cubicBezTo>
                  <a:pt x="314" y="513"/>
                  <a:pt x="321" y="500"/>
                  <a:pt x="356" y="455"/>
                </a:cubicBezTo>
                <a:cubicBezTo>
                  <a:pt x="357" y="454"/>
                  <a:pt x="359" y="452"/>
                  <a:pt x="360" y="450"/>
                </a:cubicBezTo>
              </a:path>
            </a:pathLst>
          </a:custGeom>
          <a:solidFill>
            <a:schemeClr val="accent4"/>
          </a:solidFill>
          <a:ln w="6350" cap="rnd">
            <a:noFill/>
            <a:prstDash val="solid"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</a:endParaRPr>
          </a:p>
        </p:txBody>
      </p:sp>
      <p:sp>
        <p:nvSpPr>
          <p:cNvPr id="26" name="Freeform 35"/>
          <p:cNvSpPr>
            <a:spLocks/>
          </p:cNvSpPr>
          <p:nvPr/>
        </p:nvSpPr>
        <p:spPr bwMode="auto">
          <a:xfrm rot="13500000">
            <a:off x="8731250" y="3662363"/>
            <a:ext cx="131763" cy="103187"/>
          </a:xfrm>
          <a:custGeom>
            <a:avLst/>
            <a:gdLst/>
            <a:ahLst/>
            <a:cxnLst>
              <a:cxn ang="0">
                <a:pos x="434" y="1195"/>
              </a:cxn>
              <a:cxn ang="0">
                <a:pos x="322" y="1098"/>
              </a:cxn>
              <a:cxn ang="0">
                <a:pos x="235" y="976"/>
              </a:cxn>
              <a:cxn ang="0">
                <a:pos x="112" y="780"/>
              </a:cxn>
              <a:cxn ang="0">
                <a:pos x="33" y="656"/>
              </a:cxn>
              <a:cxn ang="0">
                <a:pos x="3" y="500"/>
              </a:cxn>
              <a:cxn ang="0">
                <a:pos x="48" y="310"/>
              </a:cxn>
              <a:cxn ang="0">
                <a:pos x="117" y="210"/>
              </a:cxn>
              <a:cxn ang="0">
                <a:pos x="390" y="60"/>
              </a:cxn>
              <a:cxn ang="0">
                <a:pos x="899" y="19"/>
              </a:cxn>
              <a:cxn ang="0">
                <a:pos x="1179" y="113"/>
              </a:cxn>
              <a:cxn ang="0">
                <a:pos x="1289" y="175"/>
              </a:cxn>
              <a:cxn ang="0">
                <a:pos x="1389" y="162"/>
              </a:cxn>
              <a:cxn ang="0">
                <a:pos x="1434" y="90"/>
              </a:cxn>
              <a:cxn ang="0">
                <a:pos x="1526" y="86"/>
              </a:cxn>
              <a:cxn ang="0">
                <a:pos x="1565" y="205"/>
              </a:cxn>
              <a:cxn ang="0">
                <a:pos x="1487" y="264"/>
              </a:cxn>
              <a:cxn ang="0">
                <a:pos x="1414" y="281"/>
              </a:cxn>
              <a:cxn ang="0">
                <a:pos x="1357" y="456"/>
              </a:cxn>
              <a:cxn ang="0">
                <a:pos x="1171" y="886"/>
              </a:cxn>
              <a:cxn ang="0">
                <a:pos x="868" y="1155"/>
              </a:cxn>
              <a:cxn ang="0">
                <a:pos x="653" y="1225"/>
              </a:cxn>
              <a:cxn ang="0">
                <a:pos x="434" y="1195"/>
              </a:cxn>
            </a:cxnLst>
            <a:rect l="0" t="0" r="r" b="b"/>
            <a:pathLst>
              <a:path w="1582" h="1237">
                <a:moveTo>
                  <a:pt x="434" y="1195"/>
                </a:moveTo>
                <a:cubicBezTo>
                  <a:pt x="357" y="1140"/>
                  <a:pt x="338" y="1118"/>
                  <a:pt x="322" y="1098"/>
                </a:cubicBezTo>
                <a:cubicBezTo>
                  <a:pt x="276" y="1042"/>
                  <a:pt x="257" y="1011"/>
                  <a:pt x="235" y="976"/>
                </a:cubicBezTo>
                <a:cubicBezTo>
                  <a:pt x="195" y="911"/>
                  <a:pt x="149" y="830"/>
                  <a:pt x="112" y="780"/>
                </a:cubicBezTo>
                <a:cubicBezTo>
                  <a:pt x="79" y="736"/>
                  <a:pt x="54" y="716"/>
                  <a:pt x="33" y="656"/>
                </a:cubicBezTo>
                <a:cubicBezTo>
                  <a:pt x="18" y="614"/>
                  <a:pt x="5" y="553"/>
                  <a:pt x="3" y="500"/>
                </a:cubicBezTo>
                <a:cubicBezTo>
                  <a:pt x="0" y="415"/>
                  <a:pt x="27" y="354"/>
                  <a:pt x="48" y="310"/>
                </a:cubicBezTo>
                <a:cubicBezTo>
                  <a:pt x="71" y="266"/>
                  <a:pt x="88" y="239"/>
                  <a:pt x="117" y="210"/>
                </a:cubicBezTo>
                <a:cubicBezTo>
                  <a:pt x="165" y="159"/>
                  <a:pt x="245" y="100"/>
                  <a:pt x="390" y="60"/>
                </a:cubicBezTo>
                <a:cubicBezTo>
                  <a:pt x="534" y="21"/>
                  <a:pt x="743" y="0"/>
                  <a:pt x="899" y="19"/>
                </a:cubicBezTo>
                <a:cubicBezTo>
                  <a:pt x="1022" y="33"/>
                  <a:pt x="1112" y="72"/>
                  <a:pt x="1179" y="113"/>
                </a:cubicBezTo>
                <a:cubicBezTo>
                  <a:pt x="1218" y="138"/>
                  <a:pt x="1250" y="164"/>
                  <a:pt x="1289" y="175"/>
                </a:cubicBezTo>
                <a:cubicBezTo>
                  <a:pt x="1326" y="186"/>
                  <a:pt x="1368" y="184"/>
                  <a:pt x="1389" y="162"/>
                </a:cubicBezTo>
                <a:cubicBezTo>
                  <a:pt x="1407" y="143"/>
                  <a:pt x="1409" y="109"/>
                  <a:pt x="1434" y="90"/>
                </a:cubicBezTo>
                <a:cubicBezTo>
                  <a:pt x="1457" y="74"/>
                  <a:pt x="1497" y="70"/>
                  <a:pt x="1526" y="86"/>
                </a:cubicBezTo>
                <a:cubicBezTo>
                  <a:pt x="1565" y="107"/>
                  <a:pt x="1582" y="165"/>
                  <a:pt x="1565" y="205"/>
                </a:cubicBezTo>
                <a:cubicBezTo>
                  <a:pt x="1551" y="237"/>
                  <a:pt x="1516" y="259"/>
                  <a:pt x="1487" y="264"/>
                </a:cubicBezTo>
                <a:cubicBezTo>
                  <a:pt x="1457" y="271"/>
                  <a:pt x="1433" y="260"/>
                  <a:pt x="1414" y="281"/>
                </a:cubicBezTo>
                <a:cubicBezTo>
                  <a:pt x="1390" y="307"/>
                  <a:pt x="1375" y="385"/>
                  <a:pt x="1357" y="456"/>
                </a:cubicBezTo>
                <a:cubicBezTo>
                  <a:pt x="1311" y="636"/>
                  <a:pt x="1250" y="772"/>
                  <a:pt x="1171" y="886"/>
                </a:cubicBezTo>
                <a:cubicBezTo>
                  <a:pt x="1092" y="1001"/>
                  <a:pt x="995" y="1093"/>
                  <a:pt x="868" y="1155"/>
                </a:cubicBezTo>
                <a:cubicBezTo>
                  <a:pt x="799" y="1189"/>
                  <a:pt x="721" y="1215"/>
                  <a:pt x="653" y="1225"/>
                </a:cubicBezTo>
                <a:cubicBezTo>
                  <a:pt x="570" y="1237"/>
                  <a:pt x="502" y="1227"/>
                  <a:pt x="434" y="1195"/>
                </a:cubicBezTo>
              </a:path>
            </a:pathLst>
          </a:custGeom>
          <a:solidFill>
            <a:schemeClr val="accent4"/>
          </a:solidFill>
          <a:ln w="9525" cap="rnd">
            <a:noFill/>
            <a:prstDash val="solid"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</a:endParaRPr>
          </a:p>
        </p:txBody>
      </p:sp>
      <p:sp>
        <p:nvSpPr>
          <p:cNvPr id="27" name="Freeform 35"/>
          <p:cNvSpPr>
            <a:spLocks/>
          </p:cNvSpPr>
          <p:nvPr/>
        </p:nvSpPr>
        <p:spPr bwMode="auto">
          <a:xfrm rot="18420267">
            <a:off x="9038432" y="3809206"/>
            <a:ext cx="95250" cy="74613"/>
          </a:xfrm>
          <a:custGeom>
            <a:avLst/>
            <a:gdLst/>
            <a:ahLst/>
            <a:cxnLst>
              <a:cxn ang="0">
                <a:pos x="434" y="1195"/>
              </a:cxn>
              <a:cxn ang="0">
                <a:pos x="322" y="1098"/>
              </a:cxn>
              <a:cxn ang="0">
                <a:pos x="235" y="976"/>
              </a:cxn>
              <a:cxn ang="0">
                <a:pos x="112" y="780"/>
              </a:cxn>
              <a:cxn ang="0">
                <a:pos x="33" y="656"/>
              </a:cxn>
              <a:cxn ang="0">
                <a:pos x="3" y="500"/>
              </a:cxn>
              <a:cxn ang="0">
                <a:pos x="48" y="310"/>
              </a:cxn>
              <a:cxn ang="0">
                <a:pos x="117" y="210"/>
              </a:cxn>
              <a:cxn ang="0">
                <a:pos x="390" y="60"/>
              </a:cxn>
              <a:cxn ang="0">
                <a:pos x="899" y="19"/>
              </a:cxn>
              <a:cxn ang="0">
                <a:pos x="1179" y="113"/>
              </a:cxn>
              <a:cxn ang="0">
                <a:pos x="1289" y="175"/>
              </a:cxn>
              <a:cxn ang="0">
                <a:pos x="1389" y="162"/>
              </a:cxn>
              <a:cxn ang="0">
                <a:pos x="1434" y="90"/>
              </a:cxn>
              <a:cxn ang="0">
                <a:pos x="1526" y="86"/>
              </a:cxn>
              <a:cxn ang="0">
                <a:pos x="1565" y="205"/>
              </a:cxn>
              <a:cxn ang="0">
                <a:pos x="1487" y="264"/>
              </a:cxn>
              <a:cxn ang="0">
                <a:pos x="1414" y="281"/>
              </a:cxn>
              <a:cxn ang="0">
                <a:pos x="1357" y="456"/>
              </a:cxn>
              <a:cxn ang="0">
                <a:pos x="1171" y="886"/>
              </a:cxn>
              <a:cxn ang="0">
                <a:pos x="868" y="1155"/>
              </a:cxn>
              <a:cxn ang="0">
                <a:pos x="653" y="1225"/>
              </a:cxn>
              <a:cxn ang="0">
                <a:pos x="434" y="1195"/>
              </a:cxn>
            </a:cxnLst>
            <a:rect l="0" t="0" r="r" b="b"/>
            <a:pathLst>
              <a:path w="1582" h="1237">
                <a:moveTo>
                  <a:pt x="434" y="1195"/>
                </a:moveTo>
                <a:cubicBezTo>
                  <a:pt x="357" y="1140"/>
                  <a:pt x="338" y="1118"/>
                  <a:pt x="322" y="1098"/>
                </a:cubicBezTo>
                <a:cubicBezTo>
                  <a:pt x="276" y="1042"/>
                  <a:pt x="257" y="1011"/>
                  <a:pt x="235" y="976"/>
                </a:cubicBezTo>
                <a:cubicBezTo>
                  <a:pt x="195" y="911"/>
                  <a:pt x="149" y="830"/>
                  <a:pt x="112" y="780"/>
                </a:cubicBezTo>
                <a:cubicBezTo>
                  <a:pt x="79" y="736"/>
                  <a:pt x="54" y="716"/>
                  <a:pt x="33" y="656"/>
                </a:cubicBezTo>
                <a:cubicBezTo>
                  <a:pt x="18" y="614"/>
                  <a:pt x="5" y="553"/>
                  <a:pt x="3" y="500"/>
                </a:cubicBezTo>
                <a:cubicBezTo>
                  <a:pt x="0" y="415"/>
                  <a:pt x="27" y="354"/>
                  <a:pt x="48" y="310"/>
                </a:cubicBezTo>
                <a:cubicBezTo>
                  <a:pt x="71" y="266"/>
                  <a:pt x="88" y="239"/>
                  <a:pt x="117" y="210"/>
                </a:cubicBezTo>
                <a:cubicBezTo>
                  <a:pt x="165" y="159"/>
                  <a:pt x="245" y="100"/>
                  <a:pt x="390" y="60"/>
                </a:cubicBezTo>
                <a:cubicBezTo>
                  <a:pt x="534" y="21"/>
                  <a:pt x="743" y="0"/>
                  <a:pt x="899" y="19"/>
                </a:cubicBezTo>
                <a:cubicBezTo>
                  <a:pt x="1022" y="33"/>
                  <a:pt x="1112" y="72"/>
                  <a:pt x="1179" y="113"/>
                </a:cubicBezTo>
                <a:cubicBezTo>
                  <a:pt x="1218" y="138"/>
                  <a:pt x="1250" y="164"/>
                  <a:pt x="1289" y="175"/>
                </a:cubicBezTo>
                <a:cubicBezTo>
                  <a:pt x="1326" y="186"/>
                  <a:pt x="1368" y="184"/>
                  <a:pt x="1389" y="162"/>
                </a:cubicBezTo>
                <a:cubicBezTo>
                  <a:pt x="1407" y="143"/>
                  <a:pt x="1409" y="109"/>
                  <a:pt x="1434" y="90"/>
                </a:cubicBezTo>
                <a:cubicBezTo>
                  <a:pt x="1457" y="74"/>
                  <a:pt x="1497" y="70"/>
                  <a:pt x="1526" y="86"/>
                </a:cubicBezTo>
                <a:cubicBezTo>
                  <a:pt x="1565" y="107"/>
                  <a:pt x="1582" y="165"/>
                  <a:pt x="1565" y="205"/>
                </a:cubicBezTo>
                <a:cubicBezTo>
                  <a:pt x="1551" y="237"/>
                  <a:pt x="1516" y="259"/>
                  <a:pt x="1487" y="264"/>
                </a:cubicBezTo>
                <a:cubicBezTo>
                  <a:pt x="1457" y="271"/>
                  <a:pt x="1433" y="260"/>
                  <a:pt x="1414" y="281"/>
                </a:cubicBezTo>
                <a:cubicBezTo>
                  <a:pt x="1390" y="307"/>
                  <a:pt x="1375" y="385"/>
                  <a:pt x="1357" y="456"/>
                </a:cubicBezTo>
                <a:cubicBezTo>
                  <a:pt x="1311" y="636"/>
                  <a:pt x="1250" y="772"/>
                  <a:pt x="1171" y="886"/>
                </a:cubicBezTo>
                <a:cubicBezTo>
                  <a:pt x="1092" y="1001"/>
                  <a:pt x="995" y="1093"/>
                  <a:pt x="868" y="1155"/>
                </a:cubicBezTo>
                <a:cubicBezTo>
                  <a:pt x="799" y="1189"/>
                  <a:pt x="721" y="1215"/>
                  <a:pt x="653" y="1225"/>
                </a:cubicBezTo>
                <a:cubicBezTo>
                  <a:pt x="570" y="1237"/>
                  <a:pt x="502" y="1227"/>
                  <a:pt x="434" y="1195"/>
                </a:cubicBezTo>
              </a:path>
            </a:pathLst>
          </a:custGeom>
          <a:solidFill>
            <a:schemeClr val="accent4"/>
          </a:solidFill>
          <a:ln w="9525" cap="rnd">
            <a:noFill/>
            <a:prstDash val="solid"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</a:endParaRPr>
          </a:p>
        </p:txBody>
      </p:sp>
      <p:sp>
        <p:nvSpPr>
          <p:cNvPr id="28" name="Freeform 29"/>
          <p:cNvSpPr>
            <a:spLocks/>
          </p:cNvSpPr>
          <p:nvPr/>
        </p:nvSpPr>
        <p:spPr bwMode="auto">
          <a:xfrm rot="900000">
            <a:off x="4833938" y="6435725"/>
            <a:ext cx="401637" cy="311150"/>
          </a:xfrm>
          <a:custGeom>
            <a:avLst/>
            <a:gdLst/>
            <a:ahLst/>
            <a:cxnLst>
              <a:cxn ang="0">
                <a:pos x="434" y="1195"/>
              </a:cxn>
              <a:cxn ang="0">
                <a:pos x="322" y="1098"/>
              </a:cxn>
              <a:cxn ang="0">
                <a:pos x="235" y="976"/>
              </a:cxn>
              <a:cxn ang="0">
                <a:pos x="112" y="780"/>
              </a:cxn>
              <a:cxn ang="0">
                <a:pos x="33" y="656"/>
              </a:cxn>
              <a:cxn ang="0">
                <a:pos x="3" y="500"/>
              </a:cxn>
              <a:cxn ang="0">
                <a:pos x="48" y="310"/>
              </a:cxn>
              <a:cxn ang="0">
                <a:pos x="117" y="210"/>
              </a:cxn>
              <a:cxn ang="0">
                <a:pos x="390" y="60"/>
              </a:cxn>
              <a:cxn ang="0">
                <a:pos x="899" y="19"/>
              </a:cxn>
              <a:cxn ang="0">
                <a:pos x="1179" y="113"/>
              </a:cxn>
              <a:cxn ang="0">
                <a:pos x="1289" y="175"/>
              </a:cxn>
              <a:cxn ang="0">
                <a:pos x="1389" y="162"/>
              </a:cxn>
              <a:cxn ang="0">
                <a:pos x="1434" y="90"/>
              </a:cxn>
              <a:cxn ang="0">
                <a:pos x="1526" y="86"/>
              </a:cxn>
              <a:cxn ang="0">
                <a:pos x="1565" y="205"/>
              </a:cxn>
              <a:cxn ang="0">
                <a:pos x="1487" y="264"/>
              </a:cxn>
              <a:cxn ang="0">
                <a:pos x="1414" y="281"/>
              </a:cxn>
              <a:cxn ang="0">
                <a:pos x="1357" y="456"/>
              </a:cxn>
              <a:cxn ang="0">
                <a:pos x="1171" y="886"/>
              </a:cxn>
              <a:cxn ang="0">
                <a:pos x="868" y="1155"/>
              </a:cxn>
              <a:cxn ang="0">
                <a:pos x="653" y="1225"/>
              </a:cxn>
              <a:cxn ang="0">
                <a:pos x="434" y="1195"/>
              </a:cxn>
            </a:cxnLst>
            <a:rect l="0" t="0" r="r" b="b"/>
            <a:pathLst>
              <a:path w="1582" h="1237">
                <a:moveTo>
                  <a:pt x="434" y="1195"/>
                </a:moveTo>
                <a:cubicBezTo>
                  <a:pt x="357" y="1140"/>
                  <a:pt x="338" y="1118"/>
                  <a:pt x="322" y="1098"/>
                </a:cubicBezTo>
                <a:cubicBezTo>
                  <a:pt x="276" y="1042"/>
                  <a:pt x="257" y="1011"/>
                  <a:pt x="235" y="976"/>
                </a:cubicBezTo>
                <a:cubicBezTo>
                  <a:pt x="195" y="911"/>
                  <a:pt x="149" y="830"/>
                  <a:pt x="112" y="780"/>
                </a:cubicBezTo>
                <a:cubicBezTo>
                  <a:pt x="79" y="736"/>
                  <a:pt x="54" y="716"/>
                  <a:pt x="33" y="656"/>
                </a:cubicBezTo>
                <a:cubicBezTo>
                  <a:pt x="18" y="614"/>
                  <a:pt x="5" y="553"/>
                  <a:pt x="3" y="500"/>
                </a:cubicBezTo>
                <a:cubicBezTo>
                  <a:pt x="0" y="415"/>
                  <a:pt x="27" y="354"/>
                  <a:pt x="48" y="310"/>
                </a:cubicBezTo>
                <a:cubicBezTo>
                  <a:pt x="71" y="266"/>
                  <a:pt x="88" y="239"/>
                  <a:pt x="117" y="210"/>
                </a:cubicBezTo>
                <a:cubicBezTo>
                  <a:pt x="165" y="159"/>
                  <a:pt x="245" y="100"/>
                  <a:pt x="390" y="60"/>
                </a:cubicBezTo>
                <a:cubicBezTo>
                  <a:pt x="534" y="21"/>
                  <a:pt x="743" y="0"/>
                  <a:pt x="899" y="19"/>
                </a:cubicBezTo>
                <a:cubicBezTo>
                  <a:pt x="1022" y="33"/>
                  <a:pt x="1112" y="72"/>
                  <a:pt x="1179" y="113"/>
                </a:cubicBezTo>
                <a:cubicBezTo>
                  <a:pt x="1218" y="138"/>
                  <a:pt x="1250" y="164"/>
                  <a:pt x="1289" y="175"/>
                </a:cubicBezTo>
                <a:cubicBezTo>
                  <a:pt x="1326" y="186"/>
                  <a:pt x="1368" y="184"/>
                  <a:pt x="1389" y="162"/>
                </a:cubicBezTo>
                <a:cubicBezTo>
                  <a:pt x="1407" y="143"/>
                  <a:pt x="1409" y="109"/>
                  <a:pt x="1434" y="90"/>
                </a:cubicBezTo>
                <a:cubicBezTo>
                  <a:pt x="1457" y="74"/>
                  <a:pt x="1497" y="70"/>
                  <a:pt x="1526" y="86"/>
                </a:cubicBezTo>
                <a:cubicBezTo>
                  <a:pt x="1565" y="107"/>
                  <a:pt x="1582" y="165"/>
                  <a:pt x="1565" y="205"/>
                </a:cubicBezTo>
                <a:cubicBezTo>
                  <a:pt x="1551" y="237"/>
                  <a:pt x="1516" y="259"/>
                  <a:pt x="1487" y="264"/>
                </a:cubicBezTo>
                <a:cubicBezTo>
                  <a:pt x="1457" y="271"/>
                  <a:pt x="1433" y="260"/>
                  <a:pt x="1414" y="281"/>
                </a:cubicBezTo>
                <a:cubicBezTo>
                  <a:pt x="1390" y="307"/>
                  <a:pt x="1375" y="385"/>
                  <a:pt x="1357" y="456"/>
                </a:cubicBezTo>
                <a:cubicBezTo>
                  <a:pt x="1311" y="636"/>
                  <a:pt x="1250" y="772"/>
                  <a:pt x="1171" y="886"/>
                </a:cubicBezTo>
                <a:cubicBezTo>
                  <a:pt x="1092" y="1001"/>
                  <a:pt x="995" y="1093"/>
                  <a:pt x="868" y="1155"/>
                </a:cubicBezTo>
                <a:cubicBezTo>
                  <a:pt x="799" y="1189"/>
                  <a:pt x="721" y="1215"/>
                  <a:pt x="653" y="1225"/>
                </a:cubicBezTo>
                <a:cubicBezTo>
                  <a:pt x="570" y="1237"/>
                  <a:pt x="502" y="1227"/>
                  <a:pt x="434" y="1195"/>
                </a:cubicBezTo>
              </a:path>
            </a:pathLst>
          </a:custGeom>
          <a:solidFill>
            <a:schemeClr val="accent4"/>
          </a:solidFill>
          <a:ln w="9525" cap="rnd">
            <a:noFill/>
            <a:prstDash val="solid"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smtClean="0"/>
              <a:t>Click to edit Master title style</a:t>
            </a:r>
            <a:endParaRPr lang="en-US" noProof="0"/>
          </a:p>
        </p:txBody>
      </p:sp>
      <p:sp>
        <p:nvSpPr>
          <p:cNvPr id="24" name="Content Placeholder 2"/>
          <p:cNvSpPr>
            <a:spLocks noGrp="1"/>
          </p:cNvSpPr>
          <p:nvPr>
            <p:ph idx="1"/>
          </p:nvPr>
        </p:nvSpPr>
        <p:spPr>
          <a:xfrm>
            <a:off x="262327" y="1550988"/>
            <a:ext cx="8580437" cy="5037137"/>
          </a:xfrm>
        </p:spPr>
        <p:txBody>
          <a:bodyPr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29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NOVOZYMES PRESENTATION</a:t>
            </a:r>
          </a:p>
        </p:txBody>
      </p:sp>
      <p:sp>
        <p:nvSpPr>
          <p:cNvPr id="30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0C9914-CD25-42AC-B829-C5A985DF6CD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31" name="Date Placeholder 4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FDE182-66FC-44FF-BBBD-B904FEC41DAB}" type="datetime1">
              <a:rPr lang="en-US"/>
              <a:pPr>
                <a:defRPr/>
              </a:pPr>
              <a:t>6/25/2010</a:t>
            </a:fld>
            <a:endParaRPr lang="en-US" dirty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23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28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28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31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34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28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28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31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28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28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5" grpId="0" animBg="1"/>
      <p:bldP spid="26" grpId="0" animBg="1"/>
      <p:bldP spid="27" grpId="0" animBg="1"/>
      <p:bldP spid="28" grpId="0" animBg="1"/>
    </p:bld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asic small floral 3 (animated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8"/>
          <p:cNvSpPr>
            <a:spLocks noChangeArrowheads="1"/>
          </p:cNvSpPr>
          <p:nvPr/>
        </p:nvSpPr>
        <p:spPr bwMode="auto">
          <a:xfrm>
            <a:off x="9255125" y="0"/>
            <a:ext cx="1924050" cy="6870700"/>
          </a:xfrm>
          <a:prstGeom prst="rect">
            <a:avLst/>
          </a:prstGeom>
          <a:solidFill>
            <a:schemeClr val="tx1"/>
          </a:solidFill>
          <a:ln w="3175">
            <a:noFill/>
            <a:miter lim="800000"/>
            <a:headEnd/>
            <a:tailEnd/>
          </a:ln>
          <a:effectLst>
            <a:outerShdw blurRad="127000" dist="63500" dir="5400000" algn="t" rotWithShape="0">
              <a:prstClr val="black">
                <a:alpha val="30000"/>
              </a:prstClr>
            </a:outerShdw>
          </a:effectLst>
        </p:spPr>
        <p:txBody>
          <a:bodyPr lIns="126000" tIns="118800" rIns="126000" bIns="118800"/>
          <a:lstStyle/>
          <a:p>
            <a:pPr fontAlgn="auto">
              <a:spcBef>
                <a:spcPct val="20000"/>
              </a:spcBef>
              <a:spcAft>
                <a:spcPct val="20000"/>
              </a:spcAft>
              <a:buFont typeface="Wingdings" pitchFamily="2" charset="2"/>
              <a:buNone/>
              <a:defRPr/>
            </a:pPr>
            <a:r>
              <a:rPr lang="en-US" sz="1200" cap="all" dirty="0">
                <a:solidFill>
                  <a:schemeClr val="bg1"/>
                </a:solidFill>
                <a:latin typeface="+mn-lt"/>
                <a:cs typeface="Arial" charset="0"/>
              </a:rPr>
              <a:t>Basic layout WITH small FLORAL</a:t>
            </a:r>
            <a:endParaRPr lang="en-US" sz="1000" dirty="0">
              <a:solidFill>
                <a:schemeClr val="bg1"/>
              </a:solidFill>
              <a:latin typeface="Verdana" pitchFamily="34" charset="0"/>
            </a:endParaRPr>
          </a:p>
          <a:p>
            <a:pPr>
              <a:defRPr/>
            </a:pPr>
            <a:r>
              <a:rPr lang="en-US" sz="1000" dirty="0">
                <a:solidFill>
                  <a:schemeClr val="bg2"/>
                </a:solidFill>
                <a:latin typeface="Verdana" pitchFamily="34" charset="0"/>
              </a:rPr>
              <a:t>Edit Layout: </a:t>
            </a:r>
            <a:r>
              <a:rPr lang="en-US" sz="1000" dirty="0">
                <a:solidFill>
                  <a:schemeClr val="bg1"/>
                </a:solidFill>
                <a:latin typeface="Verdana" pitchFamily="34" charset="0"/>
              </a:rPr>
              <a:t>Click Layout in the top menu Home. And choose between +30 different layouts.</a:t>
            </a:r>
          </a:p>
          <a:p>
            <a:pPr>
              <a:defRPr/>
            </a:pPr>
            <a:endParaRPr lang="en-US" sz="1000" dirty="0">
              <a:solidFill>
                <a:schemeClr val="bg1"/>
              </a:solidFill>
              <a:latin typeface="Verdana" pitchFamily="34" charset="0"/>
            </a:endParaRPr>
          </a:p>
          <a:p>
            <a:pPr>
              <a:defRPr/>
            </a:pPr>
            <a:r>
              <a:rPr lang="en-US" sz="1000" dirty="0">
                <a:solidFill>
                  <a:schemeClr val="bg2"/>
                </a:solidFill>
                <a:latin typeface="Verdana" pitchFamily="34" charset="0"/>
              </a:rPr>
              <a:t>Edit Header and footer: </a:t>
            </a:r>
            <a:r>
              <a:rPr lang="en-US" sz="1000" dirty="0">
                <a:solidFill>
                  <a:schemeClr val="bg1"/>
                </a:solidFill>
                <a:latin typeface="Verdana" pitchFamily="34" charset="0"/>
              </a:rPr>
              <a:t>In the top left corner you find Slide no., Date and Header. Change settings in the menu: </a:t>
            </a:r>
          </a:p>
          <a:p>
            <a:pPr>
              <a:defRPr/>
            </a:pPr>
            <a:r>
              <a:rPr lang="en-US" sz="800" dirty="0">
                <a:solidFill>
                  <a:schemeClr val="bg2"/>
                </a:solidFill>
                <a:latin typeface="Verdana" pitchFamily="34" charset="0"/>
              </a:rPr>
              <a:t>&gt;</a:t>
            </a:r>
            <a:r>
              <a:rPr lang="en-US" sz="800" dirty="0">
                <a:solidFill>
                  <a:schemeClr val="accent2"/>
                </a:solidFill>
                <a:latin typeface="Verdana" pitchFamily="34" charset="0"/>
              </a:rPr>
              <a:t> </a:t>
            </a:r>
            <a:r>
              <a:rPr lang="en-US" sz="800" dirty="0">
                <a:solidFill>
                  <a:schemeClr val="bg1"/>
                </a:solidFill>
                <a:latin typeface="Verdana" pitchFamily="34" charset="0"/>
              </a:rPr>
              <a:t>Insert</a:t>
            </a:r>
          </a:p>
          <a:p>
            <a:pPr>
              <a:defRPr/>
            </a:pPr>
            <a:r>
              <a:rPr lang="en-US" sz="800" dirty="0">
                <a:solidFill>
                  <a:schemeClr val="bg2"/>
                </a:solidFill>
                <a:latin typeface="Verdana" pitchFamily="34" charset="0"/>
              </a:rPr>
              <a:t>&gt;</a:t>
            </a:r>
            <a:r>
              <a:rPr lang="en-US" sz="800" dirty="0">
                <a:solidFill>
                  <a:schemeClr val="bg1"/>
                </a:solidFill>
                <a:latin typeface="Verdana" pitchFamily="34" charset="0"/>
              </a:rPr>
              <a:t> Header and Footer</a:t>
            </a:r>
          </a:p>
          <a:p>
            <a:pPr>
              <a:defRPr/>
            </a:pPr>
            <a:endParaRPr lang="en-US" sz="800" dirty="0">
              <a:solidFill>
                <a:schemeClr val="bg1"/>
              </a:solidFill>
              <a:latin typeface="Verdana" pitchFamily="34" charset="0"/>
            </a:endParaRPr>
          </a:p>
          <a:p>
            <a:pPr>
              <a:defRPr/>
            </a:pPr>
            <a:endParaRPr lang="en-US" dirty="0">
              <a:latin typeface="Arial" pitchFamily="34" charset="0"/>
            </a:endParaRPr>
          </a:p>
        </p:txBody>
      </p:sp>
      <p:sp>
        <p:nvSpPr>
          <p:cNvPr id="5" name="Freeform 21"/>
          <p:cNvSpPr>
            <a:spLocks/>
          </p:cNvSpPr>
          <p:nvPr/>
        </p:nvSpPr>
        <p:spPr bwMode="auto">
          <a:xfrm rot="3431569">
            <a:off x="7046913" y="5529263"/>
            <a:ext cx="487362" cy="442912"/>
          </a:xfrm>
          <a:custGeom>
            <a:avLst/>
            <a:gdLst/>
            <a:ahLst/>
            <a:cxnLst>
              <a:cxn ang="0">
                <a:pos x="360" y="450"/>
              </a:cxn>
              <a:cxn ang="0">
                <a:pos x="443" y="386"/>
              </a:cxn>
              <a:cxn ang="0">
                <a:pos x="562" y="340"/>
              </a:cxn>
              <a:cxn ang="0">
                <a:pos x="727" y="337"/>
              </a:cxn>
              <a:cxn ang="0">
                <a:pos x="939" y="504"/>
              </a:cxn>
              <a:cxn ang="0">
                <a:pos x="990" y="682"/>
              </a:cxn>
              <a:cxn ang="0">
                <a:pos x="992" y="793"/>
              </a:cxn>
              <a:cxn ang="0">
                <a:pos x="1111" y="808"/>
              </a:cxn>
              <a:cxn ang="0">
                <a:pos x="1145" y="723"/>
              </a:cxn>
              <a:cxn ang="0">
                <a:pos x="1053" y="524"/>
              </a:cxn>
              <a:cxn ang="0">
                <a:pos x="1061" y="343"/>
              </a:cxn>
              <a:cxn ang="0">
                <a:pos x="1410" y="28"/>
              </a:cxn>
              <a:cxn ang="0">
                <a:pos x="1956" y="76"/>
              </a:cxn>
              <a:cxn ang="0">
                <a:pos x="2178" y="199"/>
              </a:cxn>
              <a:cxn ang="0">
                <a:pos x="2043" y="495"/>
              </a:cxn>
              <a:cxn ang="0">
                <a:pos x="1670" y="665"/>
              </a:cxn>
              <a:cxn ang="0">
                <a:pos x="1447" y="719"/>
              </a:cxn>
              <a:cxn ang="0">
                <a:pos x="1278" y="752"/>
              </a:cxn>
              <a:cxn ang="0">
                <a:pos x="1276" y="888"/>
              </a:cxn>
              <a:cxn ang="0">
                <a:pos x="1512" y="840"/>
              </a:cxn>
              <a:cxn ang="0">
                <a:pos x="1897" y="744"/>
              </a:cxn>
              <a:cxn ang="0">
                <a:pos x="2263" y="759"/>
              </a:cxn>
              <a:cxn ang="0">
                <a:pos x="2568" y="918"/>
              </a:cxn>
              <a:cxn ang="0">
                <a:pos x="2655" y="1179"/>
              </a:cxn>
              <a:cxn ang="0">
                <a:pos x="2523" y="1510"/>
              </a:cxn>
              <a:cxn ang="0">
                <a:pos x="2340" y="1838"/>
              </a:cxn>
              <a:cxn ang="0">
                <a:pos x="1951" y="1898"/>
              </a:cxn>
              <a:cxn ang="0">
                <a:pos x="1738" y="1800"/>
              </a:cxn>
              <a:cxn ang="0">
                <a:pos x="1466" y="1531"/>
              </a:cxn>
              <a:cxn ang="0">
                <a:pos x="1317" y="1200"/>
              </a:cxn>
              <a:cxn ang="0">
                <a:pos x="1264" y="1007"/>
              </a:cxn>
              <a:cxn ang="0">
                <a:pos x="1156" y="1000"/>
              </a:cxn>
              <a:cxn ang="0">
                <a:pos x="1097" y="1100"/>
              </a:cxn>
              <a:cxn ang="0">
                <a:pos x="1205" y="1288"/>
              </a:cxn>
              <a:cxn ang="0">
                <a:pos x="1277" y="1572"/>
              </a:cxn>
              <a:cxn ang="0">
                <a:pos x="1272" y="1880"/>
              </a:cxn>
              <a:cxn ang="0">
                <a:pos x="1117" y="2249"/>
              </a:cxn>
              <a:cxn ang="0">
                <a:pos x="820" y="2375"/>
              </a:cxn>
              <a:cxn ang="0">
                <a:pos x="495" y="2211"/>
              </a:cxn>
              <a:cxn ang="0">
                <a:pos x="200" y="2051"/>
              </a:cxn>
              <a:cxn ang="0">
                <a:pos x="169" y="1772"/>
              </a:cxn>
              <a:cxn ang="0">
                <a:pos x="267" y="1527"/>
              </a:cxn>
              <a:cxn ang="0">
                <a:pos x="402" y="1374"/>
              </a:cxn>
              <a:cxn ang="0">
                <a:pos x="509" y="1293"/>
              </a:cxn>
              <a:cxn ang="0">
                <a:pos x="727" y="1160"/>
              </a:cxn>
              <a:cxn ang="0">
                <a:pos x="915" y="1107"/>
              </a:cxn>
              <a:cxn ang="0">
                <a:pos x="1013" y="1028"/>
              </a:cxn>
              <a:cxn ang="0">
                <a:pos x="974" y="926"/>
              </a:cxn>
              <a:cxn ang="0">
                <a:pos x="600" y="1109"/>
              </a:cxn>
              <a:cxn ang="0">
                <a:pos x="166" y="1183"/>
              </a:cxn>
              <a:cxn ang="0">
                <a:pos x="25" y="1113"/>
              </a:cxn>
              <a:cxn ang="0">
                <a:pos x="39" y="916"/>
              </a:cxn>
              <a:cxn ang="0">
                <a:pos x="106" y="802"/>
              </a:cxn>
              <a:cxn ang="0">
                <a:pos x="183" y="705"/>
              </a:cxn>
              <a:cxn ang="0">
                <a:pos x="307" y="525"/>
              </a:cxn>
              <a:cxn ang="0">
                <a:pos x="356" y="455"/>
              </a:cxn>
              <a:cxn ang="0">
                <a:pos x="360" y="450"/>
              </a:cxn>
            </a:cxnLst>
            <a:rect l="0" t="0" r="r" b="b"/>
            <a:pathLst>
              <a:path w="2659" h="2397">
                <a:moveTo>
                  <a:pt x="360" y="450"/>
                </a:moveTo>
                <a:cubicBezTo>
                  <a:pt x="395" y="419"/>
                  <a:pt x="421" y="401"/>
                  <a:pt x="443" y="386"/>
                </a:cubicBezTo>
                <a:cubicBezTo>
                  <a:pt x="490" y="357"/>
                  <a:pt x="524" y="347"/>
                  <a:pt x="562" y="340"/>
                </a:cubicBezTo>
                <a:cubicBezTo>
                  <a:pt x="612" y="329"/>
                  <a:pt x="671" y="324"/>
                  <a:pt x="727" y="337"/>
                </a:cubicBezTo>
                <a:cubicBezTo>
                  <a:pt x="811" y="356"/>
                  <a:pt x="888" y="417"/>
                  <a:pt x="939" y="504"/>
                </a:cubicBezTo>
                <a:cubicBezTo>
                  <a:pt x="970" y="557"/>
                  <a:pt x="992" y="619"/>
                  <a:pt x="990" y="682"/>
                </a:cubicBezTo>
                <a:cubicBezTo>
                  <a:pt x="989" y="725"/>
                  <a:pt x="976" y="768"/>
                  <a:pt x="992" y="793"/>
                </a:cubicBezTo>
                <a:cubicBezTo>
                  <a:pt x="1011" y="824"/>
                  <a:pt x="1076" y="824"/>
                  <a:pt x="1111" y="808"/>
                </a:cubicBezTo>
                <a:cubicBezTo>
                  <a:pt x="1151" y="791"/>
                  <a:pt x="1153" y="755"/>
                  <a:pt x="1145" y="723"/>
                </a:cubicBezTo>
                <a:cubicBezTo>
                  <a:pt x="1129" y="657"/>
                  <a:pt x="1072" y="608"/>
                  <a:pt x="1053" y="524"/>
                </a:cubicBezTo>
                <a:cubicBezTo>
                  <a:pt x="1041" y="471"/>
                  <a:pt x="1045" y="406"/>
                  <a:pt x="1061" y="343"/>
                </a:cubicBezTo>
                <a:cubicBezTo>
                  <a:pt x="1098" y="200"/>
                  <a:pt x="1201" y="65"/>
                  <a:pt x="1410" y="28"/>
                </a:cubicBezTo>
                <a:cubicBezTo>
                  <a:pt x="1567" y="0"/>
                  <a:pt x="1783" y="27"/>
                  <a:pt x="1956" y="76"/>
                </a:cubicBezTo>
                <a:cubicBezTo>
                  <a:pt x="2058" y="106"/>
                  <a:pt x="2145" y="143"/>
                  <a:pt x="2178" y="199"/>
                </a:cubicBezTo>
                <a:cubicBezTo>
                  <a:pt x="2227" y="283"/>
                  <a:pt x="2150" y="410"/>
                  <a:pt x="2043" y="495"/>
                </a:cubicBezTo>
                <a:cubicBezTo>
                  <a:pt x="1930" y="584"/>
                  <a:pt x="1783" y="627"/>
                  <a:pt x="1670" y="665"/>
                </a:cubicBezTo>
                <a:cubicBezTo>
                  <a:pt x="1597" y="690"/>
                  <a:pt x="1538" y="713"/>
                  <a:pt x="1447" y="719"/>
                </a:cubicBezTo>
                <a:cubicBezTo>
                  <a:pt x="1387" y="722"/>
                  <a:pt x="1312" y="719"/>
                  <a:pt x="1278" y="752"/>
                </a:cubicBezTo>
                <a:cubicBezTo>
                  <a:pt x="1244" y="786"/>
                  <a:pt x="1251" y="856"/>
                  <a:pt x="1276" y="888"/>
                </a:cubicBezTo>
                <a:cubicBezTo>
                  <a:pt x="1319" y="941"/>
                  <a:pt x="1415" y="881"/>
                  <a:pt x="1512" y="840"/>
                </a:cubicBezTo>
                <a:cubicBezTo>
                  <a:pt x="1645" y="782"/>
                  <a:pt x="1779" y="758"/>
                  <a:pt x="1897" y="744"/>
                </a:cubicBezTo>
                <a:cubicBezTo>
                  <a:pt x="2020" y="729"/>
                  <a:pt x="2127" y="723"/>
                  <a:pt x="2263" y="759"/>
                </a:cubicBezTo>
                <a:cubicBezTo>
                  <a:pt x="2371" y="787"/>
                  <a:pt x="2496" y="841"/>
                  <a:pt x="2568" y="918"/>
                </a:cubicBezTo>
                <a:cubicBezTo>
                  <a:pt x="2642" y="999"/>
                  <a:pt x="2659" y="1104"/>
                  <a:pt x="2655" y="1179"/>
                </a:cubicBezTo>
                <a:cubicBezTo>
                  <a:pt x="2648" y="1300"/>
                  <a:pt x="2588" y="1341"/>
                  <a:pt x="2523" y="1510"/>
                </a:cubicBezTo>
                <a:cubicBezTo>
                  <a:pt x="2485" y="1611"/>
                  <a:pt x="2444" y="1758"/>
                  <a:pt x="2340" y="1838"/>
                </a:cubicBezTo>
                <a:cubicBezTo>
                  <a:pt x="2240" y="1915"/>
                  <a:pt x="2080" y="1929"/>
                  <a:pt x="1951" y="1898"/>
                </a:cubicBezTo>
                <a:cubicBezTo>
                  <a:pt x="1870" y="1879"/>
                  <a:pt x="1800" y="1842"/>
                  <a:pt x="1738" y="1800"/>
                </a:cubicBezTo>
                <a:cubicBezTo>
                  <a:pt x="1623" y="1722"/>
                  <a:pt x="1535" y="1628"/>
                  <a:pt x="1466" y="1531"/>
                </a:cubicBezTo>
                <a:cubicBezTo>
                  <a:pt x="1390" y="1425"/>
                  <a:pt x="1336" y="1316"/>
                  <a:pt x="1317" y="1200"/>
                </a:cubicBezTo>
                <a:cubicBezTo>
                  <a:pt x="1305" y="1124"/>
                  <a:pt x="1308" y="1044"/>
                  <a:pt x="1264" y="1007"/>
                </a:cubicBezTo>
                <a:cubicBezTo>
                  <a:pt x="1237" y="984"/>
                  <a:pt x="1191" y="977"/>
                  <a:pt x="1156" y="1000"/>
                </a:cubicBezTo>
                <a:cubicBezTo>
                  <a:pt x="1124" y="1021"/>
                  <a:pt x="1101" y="1067"/>
                  <a:pt x="1097" y="1100"/>
                </a:cubicBezTo>
                <a:cubicBezTo>
                  <a:pt x="1087" y="1169"/>
                  <a:pt x="1154" y="1184"/>
                  <a:pt x="1205" y="1288"/>
                </a:cubicBezTo>
                <a:cubicBezTo>
                  <a:pt x="1239" y="1358"/>
                  <a:pt x="1265" y="1469"/>
                  <a:pt x="1277" y="1572"/>
                </a:cubicBezTo>
                <a:cubicBezTo>
                  <a:pt x="1290" y="1685"/>
                  <a:pt x="1286" y="1788"/>
                  <a:pt x="1272" y="1880"/>
                </a:cubicBezTo>
                <a:cubicBezTo>
                  <a:pt x="1248" y="2037"/>
                  <a:pt x="1196" y="2159"/>
                  <a:pt x="1117" y="2249"/>
                </a:cubicBezTo>
                <a:cubicBezTo>
                  <a:pt x="1037" y="2340"/>
                  <a:pt x="929" y="2397"/>
                  <a:pt x="820" y="2375"/>
                </a:cubicBezTo>
                <a:cubicBezTo>
                  <a:pt x="717" y="2354"/>
                  <a:pt x="615" y="2264"/>
                  <a:pt x="495" y="2211"/>
                </a:cubicBezTo>
                <a:cubicBezTo>
                  <a:pt x="383" y="2161"/>
                  <a:pt x="256" y="2143"/>
                  <a:pt x="200" y="2051"/>
                </a:cubicBezTo>
                <a:cubicBezTo>
                  <a:pt x="156" y="1979"/>
                  <a:pt x="156" y="1862"/>
                  <a:pt x="169" y="1772"/>
                </a:cubicBezTo>
                <a:cubicBezTo>
                  <a:pt x="183" y="1673"/>
                  <a:pt x="212" y="1606"/>
                  <a:pt x="267" y="1527"/>
                </a:cubicBezTo>
                <a:cubicBezTo>
                  <a:pt x="304" y="1475"/>
                  <a:pt x="352" y="1417"/>
                  <a:pt x="402" y="1374"/>
                </a:cubicBezTo>
                <a:cubicBezTo>
                  <a:pt x="437" y="1343"/>
                  <a:pt x="472" y="1320"/>
                  <a:pt x="509" y="1293"/>
                </a:cubicBezTo>
                <a:cubicBezTo>
                  <a:pt x="576" y="1246"/>
                  <a:pt x="647" y="1189"/>
                  <a:pt x="727" y="1160"/>
                </a:cubicBezTo>
                <a:cubicBezTo>
                  <a:pt x="788" y="1138"/>
                  <a:pt x="854" y="1132"/>
                  <a:pt x="915" y="1107"/>
                </a:cubicBezTo>
                <a:cubicBezTo>
                  <a:pt x="960" y="1089"/>
                  <a:pt x="1001" y="1061"/>
                  <a:pt x="1013" y="1028"/>
                </a:cubicBezTo>
                <a:cubicBezTo>
                  <a:pt x="1027" y="990"/>
                  <a:pt x="1001" y="946"/>
                  <a:pt x="974" y="926"/>
                </a:cubicBezTo>
                <a:cubicBezTo>
                  <a:pt x="893" y="866"/>
                  <a:pt x="801" y="1022"/>
                  <a:pt x="600" y="1109"/>
                </a:cubicBezTo>
                <a:cubicBezTo>
                  <a:pt x="468" y="1167"/>
                  <a:pt x="289" y="1195"/>
                  <a:pt x="166" y="1183"/>
                </a:cubicBezTo>
                <a:cubicBezTo>
                  <a:pt x="98" y="1176"/>
                  <a:pt x="47" y="1156"/>
                  <a:pt x="25" y="1113"/>
                </a:cubicBezTo>
                <a:cubicBezTo>
                  <a:pt x="0" y="1063"/>
                  <a:pt x="13" y="981"/>
                  <a:pt x="39" y="916"/>
                </a:cubicBezTo>
                <a:cubicBezTo>
                  <a:pt x="58" y="868"/>
                  <a:pt x="85" y="830"/>
                  <a:pt x="106" y="802"/>
                </a:cubicBezTo>
                <a:cubicBezTo>
                  <a:pt x="137" y="759"/>
                  <a:pt x="156" y="738"/>
                  <a:pt x="183" y="705"/>
                </a:cubicBezTo>
                <a:cubicBezTo>
                  <a:pt x="215" y="665"/>
                  <a:pt x="259" y="608"/>
                  <a:pt x="307" y="525"/>
                </a:cubicBezTo>
                <a:cubicBezTo>
                  <a:pt x="314" y="513"/>
                  <a:pt x="321" y="500"/>
                  <a:pt x="356" y="455"/>
                </a:cubicBezTo>
                <a:cubicBezTo>
                  <a:pt x="357" y="454"/>
                  <a:pt x="359" y="452"/>
                  <a:pt x="360" y="450"/>
                </a:cubicBezTo>
              </a:path>
            </a:pathLst>
          </a:custGeom>
          <a:solidFill>
            <a:srgbClr val="6BCEF2"/>
          </a:solidFill>
          <a:ln w="6350" cap="rnd">
            <a:noFill/>
            <a:prstDash val="solid"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</a:endParaRPr>
          </a:p>
        </p:txBody>
      </p:sp>
      <p:sp>
        <p:nvSpPr>
          <p:cNvPr id="6" name="Freeform 22"/>
          <p:cNvSpPr>
            <a:spLocks/>
          </p:cNvSpPr>
          <p:nvPr/>
        </p:nvSpPr>
        <p:spPr bwMode="auto">
          <a:xfrm rot="16755786">
            <a:off x="6908800" y="6180138"/>
            <a:ext cx="209550" cy="234950"/>
          </a:xfrm>
          <a:custGeom>
            <a:avLst/>
            <a:gdLst/>
            <a:ahLst/>
            <a:cxnLst>
              <a:cxn ang="0">
                <a:pos x="434" y="1195"/>
              </a:cxn>
              <a:cxn ang="0">
                <a:pos x="322" y="1098"/>
              </a:cxn>
              <a:cxn ang="0">
                <a:pos x="235" y="976"/>
              </a:cxn>
              <a:cxn ang="0">
                <a:pos x="112" y="780"/>
              </a:cxn>
              <a:cxn ang="0">
                <a:pos x="33" y="656"/>
              </a:cxn>
              <a:cxn ang="0">
                <a:pos x="3" y="500"/>
              </a:cxn>
              <a:cxn ang="0">
                <a:pos x="48" y="310"/>
              </a:cxn>
              <a:cxn ang="0">
                <a:pos x="117" y="210"/>
              </a:cxn>
              <a:cxn ang="0">
                <a:pos x="390" y="60"/>
              </a:cxn>
              <a:cxn ang="0">
                <a:pos x="899" y="19"/>
              </a:cxn>
              <a:cxn ang="0">
                <a:pos x="1179" y="113"/>
              </a:cxn>
              <a:cxn ang="0">
                <a:pos x="1289" y="175"/>
              </a:cxn>
              <a:cxn ang="0">
                <a:pos x="1389" y="162"/>
              </a:cxn>
              <a:cxn ang="0">
                <a:pos x="1434" y="90"/>
              </a:cxn>
              <a:cxn ang="0">
                <a:pos x="1526" y="86"/>
              </a:cxn>
              <a:cxn ang="0">
                <a:pos x="1565" y="205"/>
              </a:cxn>
              <a:cxn ang="0">
                <a:pos x="1487" y="264"/>
              </a:cxn>
              <a:cxn ang="0">
                <a:pos x="1414" y="281"/>
              </a:cxn>
              <a:cxn ang="0">
                <a:pos x="1357" y="456"/>
              </a:cxn>
              <a:cxn ang="0">
                <a:pos x="1171" y="886"/>
              </a:cxn>
              <a:cxn ang="0">
                <a:pos x="868" y="1155"/>
              </a:cxn>
              <a:cxn ang="0">
                <a:pos x="653" y="1225"/>
              </a:cxn>
              <a:cxn ang="0">
                <a:pos x="434" y="1195"/>
              </a:cxn>
            </a:cxnLst>
            <a:rect l="0" t="0" r="r" b="b"/>
            <a:pathLst>
              <a:path w="1582" h="1237">
                <a:moveTo>
                  <a:pt x="434" y="1195"/>
                </a:moveTo>
                <a:cubicBezTo>
                  <a:pt x="357" y="1140"/>
                  <a:pt x="338" y="1118"/>
                  <a:pt x="322" y="1098"/>
                </a:cubicBezTo>
                <a:cubicBezTo>
                  <a:pt x="276" y="1042"/>
                  <a:pt x="257" y="1011"/>
                  <a:pt x="235" y="976"/>
                </a:cubicBezTo>
                <a:cubicBezTo>
                  <a:pt x="195" y="911"/>
                  <a:pt x="149" y="830"/>
                  <a:pt x="112" y="780"/>
                </a:cubicBezTo>
                <a:cubicBezTo>
                  <a:pt x="79" y="736"/>
                  <a:pt x="54" y="716"/>
                  <a:pt x="33" y="656"/>
                </a:cubicBezTo>
                <a:cubicBezTo>
                  <a:pt x="18" y="614"/>
                  <a:pt x="5" y="553"/>
                  <a:pt x="3" y="500"/>
                </a:cubicBezTo>
                <a:cubicBezTo>
                  <a:pt x="0" y="415"/>
                  <a:pt x="27" y="354"/>
                  <a:pt x="48" y="310"/>
                </a:cubicBezTo>
                <a:cubicBezTo>
                  <a:pt x="71" y="266"/>
                  <a:pt x="88" y="239"/>
                  <a:pt x="117" y="210"/>
                </a:cubicBezTo>
                <a:cubicBezTo>
                  <a:pt x="165" y="159"/>
                  <a:pt x="245" y="100"/>
                  <a:pt x="390" y="60"/>
                </a:cubicBezTo>
                <a:cubicBezTo>
                  <a:pt x="534" y="21"/>
                  <a:pt x="743" y="0"/>
                  <a:pt x="899" y="19"/>
                </a:cubicBezTo>
                <a:cubicBezTo>
                  <a:pt x="1022" y="33"/>
                  <a:pt x="1112" y="72"/>
                  <a:pt x="1179" y="113"/>
                </a:cubicBezTo>
                <a:cubicBezTo>
                  <a:pt x="1218" y="138"/>
                  <a:pt x="1250" y="164"/>
                  <a:pt x="1289" y="175"/>
                </a:cubicBezTo>
                <a:cubicBezTo>
                  <a:pt x="1326" y="186"/>
                  <a:pt x="1368" y="184"/>
                  <a:pt x="1389" y="162"/>
                </a:cubicBezTo>
                <a:cubicBezTo>
                  <a:pt x="1407" y="143"/>
                  <a:pt x="1409" y="109"/>
                  <a:pt x="1434" y="90"/>
                </a:cubicBezTo>
                <a:cubicBezTo>
                  <a:pt x="1457" y="74"/>
                  <a:pt x="1497" y="70"/>
                  <a:pt x="1526" y="86"/>
                </a:cubicBezTo>
                <a:cubicBezTo>
                  <a:pt x="1565" y="107"/>
                  <a:pt x="1582" y="165"/>
                  <a:pt x="1565" y="205"/>
                </a:cubicBezTo>
                <a:cubicBezTo>
                  <a:pt x="1551" y="237"/>
                  <a:pt x="1516" y="259"/>
                  <a:pt x="1487" y="264"/>
                </a:cubicBezTo>
                <a:cubicBezTo>
                  <a:pt x="1457" y="271"/>
                  <a:pt x="1433" y="260"/>
                  <a:pt x="1414" y="281"/>
                </a:cubicBezTo>
                <a:cubicBezTo>
                  <a:pt x="1390" y="307"/>
                  <a:pt x="1375" y="385"/>
                  <a:pt x="1357" y="456"/>
                </a:cubicBezTo>
                <a:cubicBezTo>
                  <a:pt x="1311" y="636"/>
                  <a:pt x="1250" y="772"/>
                  <a:pt x="1171" y="886"/>
                </a:cubicBezTo>
                <a:cubicBezTo>
                  <a:pt x="1092" y="1001"/>
                  <a:pt x="995" y="1093"/>
                  <a:pt x="868" y="1155"/>
                </a:cubicBezTo>
                <a:cubicBezTo>
                  <a:pt x="799" y="1189"/>
                  <a:pt x="721" y="1215"/>
                  <a:pt x="653" y="1225"/>
                </a:cubicBezTo>
                <a:cubicBezTo>
                  <a:pt x="570" y="1237"/>
                  <a:pt x="502" y="1227"/>
                  <a:pt x="434" y="1195"/>
                </a:cubicBezTo>
              </a:path>
            </a:pathLst>
          </a:custGeom>
          <a:solidFill>
            <a:srgbClr val="6BCEF2"/>
          </a:solidFill>
          <a:ln w="9525" cap="rnd">
            <a:noFill/>
            <a:prstDash val="solid"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</a:endParaRPr>
          </a:p>
        </p:txBody>
      </p:sp>
      <p:sp>
        <p:nvSpPr>
          <p:cNvPr id="7" name="Freeform 23"/>
          <p:cNvSpPr>
            <a:spLocks/>
          </p:cNvSpPr>
          <p:nvPr/>
        </p:nvSpPr>
        <p:spPr bwMode="auto">
          <a:xfrm rot="20620876">
            <a:off x="8126413" y="3602038"/>
            <a:ext cx="304800" cy="274637"/>
          </a:xfrm>
          <a:custGeom>
            <a:avLst/>
            <a:gdLst/>
            <a:ahLst/>
            <a:cxnLst>
              <a:cxn ang="0">
                <a:pos x="360" y="450"/>
              </a:cxn>
              <a:cxn ang="0">
                <a:pos x="443" y="386"/>
              </a:cxn>
              <a:cxn ang="0">
                <a:pos x="562" y="340"/>
              </a:cxn>
              <a:cxn ang="0">
                <a:pos x="727" y="337"/>
              </a:cxn>
              <a:cxn ang="0">
                <a:pos x="939" y="504"/>
              </a:cxn>
              <a:cxn ang="0">
                <a:pos x="990" y="682"/>
              </a:cxn>
              <a:cxn ang="0">
                <a:pos x="992" y="793"/>
              </a:cxn>
              <a:cxn ang="0">
                <a:pos x="1111" y="808"/>
              </a:cxn>
              <a:cxn ang="0">
                <a:pos x="1145" y="723"/>
              </a:cxn>
              <a:cxn ang="0">
                <a:pos x="1053" y="524"/>
              </a:cxn>
              <a:cxn ang="0">
                <a:pos x="1061" y="343"/>
              </a:cxn>
              <a:cxn ang="0">
                <a:pos x="1410" y="28"/>
              </a:cxn>
              <a:cxn ang="0">
                <a:pos x="1956" y="76"/>
              </a:cxn>
              <a:cxn ang="0">
                <a:pos x="2178" y="199"/>
              </a:cxn>
              <a:cxn ang="0">
                <a:pos x="2043" y="495"/>
              </a:cxn>
              <a:cxn ang="0">
                <a:pos x="1670" y="665"/>
              </a:cxn>
              <a:cxn ang="0">
                <a:pos x="1447" y="719"/>
              </a:cxn>
              <a:cxn ang="0">
                <a:pos x="1278" y="752"/>
              </a:cxn>
              <a:cxn ang="0">
                <a:pos x="1276" y="888"/>
              </a:cxn>
              <a:cxn ang="0">
                <a:pos x="1512" y="840"/>
              </a:cxn>
              <a:cxn ang="0">
                <a:pos x="1897" y="744"/>
              </a:cxn>
              <a:cxn ang="0">
                <a:pos x="2263" y="759"/>
              </a:cxn>
              <a:cxn ang="0">
                <a:pos x="2568" y="918"/>
              </a:cxn>
              <a:cxn ang="0">
                <a:pos x="2655" y="1179"/>
              </a:cxn>
              <a:cxn ang="0">
                <a:pos x="2523" y="1510"/>
              </a:cxn>
              <a:cxn ang="0">
                <a:pos x="2340" y="1838"/>
              </a:cxn>
              <a:cxn ang="0">
                <a:pos x="1951" y="1898"/>
              </a:cxn>
              <a:cxn ang="0">
                <a:pos x="1738" y="1800"/>
              </a:cxn>
              <a:cxn ang="0">
                <a:pos x="1466" y="1531"/>
              </a:cxn>
              <a:cxn ang="0">
                <a:pos x="1317" y="1200"/>
              </a:cxn>
              <a:cxn ang="0">
                <a:pos x="1264" y="1007"/>
              </a:cxn>
              <a:cxn ang="0">
                <a:pos x="1156" y="1000"/>
              </a:cxn>
              <a:cxn ang="0">
                <a:pos x="1097" y="1100"/>
              </a:cxn>
              <a:cxn ang="0">
                <a:pos x="1205" y="1288"/>
              </a:cxn>
              <a:cxn ang="0">
                <a:pos x="1277" y="1572"/>
              </a:cxn>
              <a:cxn ang="0">
                <a:pos x="1272" y="1880"/>
              </a:cxn>
              <a:cxn ang="0">
                <a:pos x="1117" y="2249"/>
              </a:cxn>
              <a:cxn ang="0">
                <a:pos x="820" y="2375"/>
              </a:cxn>
              <a:cxn ang="0">
                <a:pos x="495" y="2211"/>
              </a:cxn>
              <a:cxn ang="0">
                <a:pos x="200" y="2051"/>
              </a:cxn>
              <a:cxn ang="0">
                <a:pos x="169" y="1772"/>
              </a:cxn>
              <a:cxn ang="0">
                <a:pos x="267" y="1527"/>
              </a:cxn>
              <a:cxn ang="0">
                <a:pos x="402" y="1374"/>
              </a:cxn>
              <a:cxn ang="0">
                <a:pos x="509" y="1293"/>
              </a:cxn>
              <a:cxn ang="0">
                <a:pos x="727" y="1160"/>
              </a:cxn>
              <a:cxn ang="0">
                <a:pos x="915" y="1107"/>
              </a:cxn>
              <a:cxn ang="0">
                <a:pos x="1013" y="1028"/>
              </a:cxn>
              <a:cxn ang="0">
                <a:pos x="974" y="926"/>
              </a:cxn>
              <a:cxn ang="0">
                <a:pos x="600" y="1109"/>
              </a:cxn>
              <a:cxn ang="0">
                <a:pos x="166" y="1183"/>
              </a:cxn>
              <a:cxn ang="0">
                <a:pos x="25" y="1113"/>
              </a:cxn>
              <a:cxn ang="0">
                <a:pos x="39" y="916"/>
              </a:cxn>
              <a:cxn ang="0">
                <a:pos x="106" y="802"/>
              </a:cxn>
              <a:cxn ang="0">
                <a:pos x="183" y="705"/>
              </a:cxn>
              <a:cxn ang="0">
                <a:pos x="307" y="525"/>
              </a:cxn>
              <a:cxn ang="0">
                <a:pos x="356" y="455"/>
              </a:cxn>
              <a:cxn ang="0">
                <a:pos x="360" y="450"/>
              </a:cxn>
            </a:cxnLst>
            <a:rect l="0" t="0" r="r" b="b"/>
            <a:pathLst>
              <a:path w="2659" h="2397">
                <a:moveTo>
                  <a:pt x="360" y="450"/>
                </a:moveTo>
                <a:cubicBezTo>
                  <a:pt x="395" y="419"/>
                  <a:pt x="421" y="401"/>
                  <a:pt x="443" y="386"/>
                </a:cubicBezTo>
                <a:cubicBezTo>
                  <a:pt x="490" y="357"/>
                  <a:pt x="524" y="347"/>
                  <a:pt x="562" y="340"/>
                </a:cubicBezTo>
                <a:cubicBezTo>
                  <a:pt x="612" y="329"/>
                  <a:pt x="671" y="324"/>
                  <a:pt x="727" y="337"/>
                </a:cubicBezTo>
                <a:cubicBezTo>
                  <a:pt x="811" y="356"/>
                  <a:pt x="888" y="417"/>
                  <a:pt x="939" y="504"/>
                </a:cubicBezTo>
                <a:cubicBezTo>
                  <a:pt x="970" y="557"/>
                  <a:pt x="992" y="619"/>
                  <a:pt x="990" y="682"/>
                </a:cubicBezTo>
                <a:cubicBezTo>
                  <a:pt x="989" y="725"/>
                  <a:pt x="976" y="768"/>
                  <a:pt x="992" y="793"/>
                </a:cubicBezTo>
                <a:cubicBezTo>
                  <a:pt x="1011" y="824"/>
                  <a:pt x="1076" y="824"/>
                  <a:pt x="1111" y="808"/>
                </a:cubicBezTo>
                <a:cubicBezTo>
                  <a:pt x="1151" y="791"/>
                  <a:pt x="1153" y="755"/>
                  <a:pt x="1145" y="723"/>
                </a:cubicBezTo>
                <a:cubicBezTo>
                  <a:pt x="1129" y="657"/>
                  <a:pt x="1072" y="608"/>
                  <a:pt x="1053" y="524"/>
                </a:cubicBezTo>
                <a:cubicBezTo>
                  <a:pt x="1041" y="471"/>
                  <a:pt x="1045" y="406"/>
                  <a:pt x="1061" y="343"/>
                </a:cubicBezTo>
                <a:cubicBezTo>
                  <a:pt x="1098" y="200"/>
                  <a:pt x="1201" y="65"/>
                  <a:pt x="1410" y="28"/>
                </a:cubicBezTo>
                <a:cubicBezTo>
                  <a:pt x="1567" y="0"/>
                  <a:pt x="1783" y="27"/>
                  <a:pt x="1956" y="76"/>
                </a:cubicBezTo>
                <a:cubicBezTo>
                  <a:pt x="2058" y="106"/>
                  <a:pt x="2145" y="143"/>
                  <a:pt x="2178" y="199"/>
                </a:cubicBezTo>
                <a:cubicBezTo>
                  <a:pt x="2227" y="283"/>
                  <a:pt x="2150" y="410"/>
                  <a:pt x="2043" y="495"/>
                </a:cubicBezTo>
                <a:cubicBezTo>
                  <a:pt x="1930" y="584"/>
                  <a:pt x="1783" y="627"/>
                  <a:pt x="1670" y="665"/>
                </a:cubicBezTo>
                <a:cubicBezTo>
                  <a:pt x="1597" y="690"/>
                  <a:pt x="1538" y="713"/>
                  <a:pt x="1447" y="719"/>
                </a:cubicBezTo>
                <a:cubicBezTo>
                  <a:pt x="1387" y="722"/>
                  <a:pt x="1312" y="719"/>
                  <a:pt x="1278" y="752"/>
                </a:cubicBezTo>
                <a:cubicBezTo>
                  <a:pt x="1244" y="786"/>
                  <a:pt x="1251" y="856"/>
                  <a:pt x="1276" y="888"/>
                </a:cubicBezTo>
                <a:cubicBezTo>
                  <a:pt x="1319" y="941"/>
                  <a:pt x="1415" y="881"/>
                  <a:pt x="1512" y="840"/>
                </a:cubicBezTo>
                <a:cubicBezTo>
                  <a:pt x="1645" y="782"/>
                  <a:pt x="1779" y="758"/>
                  <a:pt x="1897" y="744"/>
                </a:cubicBezTo>
                <a:cubicBezTo>
                  <a:pt x="2020" y="729"/>
                  <a:pt x="2127" y="723"/>
                  <a:pt x="2263" y="759"/>
                </a:cubicBezTo>
                <a:cubicBezTo>
                  <a:pt x="2371" y="787"/>
                  <a:pt x="2496" y="841"/>
                  <a:pt x="2568" y="918"/>
                </a:cubicBezTo>
                <a:cubicBezTo>
                  <a:pt x="2642" y="999"/>
                  <a:pt x="2659" y="1104"/>
                  <a:pt x="2655" y="1179"/>
                </a:cubicBezTo>
                <a:cubicBezTo>
                  <a:pt x="2648" y="1300"/>
                  <a:pt x="2588" y="1341"/>
                  <a:pt x="2523" y="1510"/>
                </a:cubicBezTo>
                <a:cubicBezTo>
                  <a:pt x="2485" y="1611"/>
                  <a:pt x="2444" y="1758"/>
                  <a:pt x="2340" y="1838"/>
                </a:cubicBezTo>
                <a:cubicBezTo>
                  <a:pt x="2240" y="1915"/>
                  <a:pt x="2080" y="1929"/>
                  <a:pt x="1951" y="1898"/>
                </a:cubicBezTo>
                <a:cubicBezTo>
                  <a:pt x="1870" y="1879"/>
                  <a:pt x="1800" y="1842"/>
                  <a:pt x="1738" y="1800"/>
                </a:cubicBezTo>
                <a:cubicBezTo>
                  <a:pt x="1623" y="1722"/>
                  <a:pt x="1535" y="1628"/>
                  <a:pt x="1466" y="1531"/>
                </a:cubicBezTo>
                <a:cubicBezTo>
                  <a:pt x="1390" y="1425"/>
                  <a:pt x="1336" y="1316"/>
                  <a:pt x="1317" y="1200"/>
                </a:cubicBezTo>
                <a:cubicBezTo>
                  <a:pt x="1305" y="1124"/>
                  <a:pt x="1308" y="1044"/>
                  <a:pt x="1264" y="1007"/>
                </a:cubicBezTo>
                <a:cubicBezTo>
                  <a:pt x="1237" y="984"/>
                  <a:pt x="1191" y="977"/>
                  <a:pt x="1156" y="1000"/>
                </a:cubicBezTo>
                <a:cubicBezTo>
                  <a:pt x="1124" y="1021"/>
                  <a:pt x="1101" y="1067"/>
                  <a:pt x="1097" y="1100"/>
                </a:cubicBezTo>
                <a:cubicBezTo>
                  <a:pt x="1087" y="1169"/>
                  <a:pt x="1154" y="1184"/>
                  <a:pt x="1205" y="1288"/>
                </a:cubicBezTo>
                <a:cubicBezTo>
                  <a:pt x="1239" y="1358"/>
                  <a:pt x="1265" y="1469"/>
                  <a:pt x="1277" y="1572"/>
                </a:cubicBezTo>
                <a:cubicBezTo>
                  <a:pt x="1290" y="1685"/>
                  <a:pt x="1286" y="1788"/>
                  <a:pt x="1272" y="1880"/>
                </a:cubicBezTo>
                <a:cubicBezTo>
                  <a:pt x="1248" y="2037"/>
                  <a:pt x="1196" y="2159"/>
                  <a:pt x="1117" y="2249"/>
                </a:cubicBezTo>
                <a:cubicBezTo>
                  <a:pt x="1037" y="2340"/>
                  <a:pt x="929" y="2397"/>
                  <a:pt x="820" y="2375"/>
                </a:cubicBezTo>
                <a:cubicBezTo>
                  <a:pt x="717" y="2354"/>
                  <a:pt x="615" y="2264"/>
                  <a:pt x="495" y="2211"/>
                </a:cubicBezTo>
                <a:cubicBezTo>
                  <a:pt x="383" y="2161"/>
                  <a:pt x="256" y="2143"/>
                  <a:pt x="200" y="2051"/>
                </a:cubicBezTo>
                <a:cubicBezTo>
                  <a:pt x="156" y="1979"/>
                  <a:pt x="156" y="1862"/>
                  <a:pt x="169" y="1772"/>
                </a:cubicBezTo>
                <a:cubicBezTo>
                  <a:pt x="183" y="1673"/>
                  <a:pt x="212" y="1606"/>
                  <a:pt x="267" y="1527"/>
                </a:cubicBezTo>
                <a:cubicBezTo>
                  <a:pt x="304" y="1475"/>
                  <a:pt x="352" y="1417"/>
                  <a:pt x="402" y="1374"/>
                </a:cubicBezTo>
                <a:cubicBezTo>
                  <a:pt x="437" y="1343"/>
                  <a:pt x="472" y="1320"/>
                  <a:pt x="509" y="1293"/>
                </a:cubicBezTo>
                <a:cubicBezTo>
                  <a:pt x="576" y="1246"/>
                  <a:pt x="647" y="1189"/>
                  <a:pt x="727" y="1160"/>
                </a:cubicBezTo>
                <a:cubicBezTo>
                  <a:pt x="788" y="1138"/>
                  <a:pt x="854" y="1132"/>
                  <a:pt x="915" y="1107"/>
                </a:cubicBezTo>
                <a:cubicBezTo>
                  <a:pt x="960" y="1089"/>
                  <a:pt x="1001" y="1061"/>
                  <a:pt x="1013" y="1028"/>
                </a:cubicBezTo>
                <a:cubicBezTo>
                  <a:pt x="1027" y="990"/>
                  <a:pt x="1001" y="946"/>
                  <a:pt x="974" y="926"/>
                </a:cubicBezTo>
                <a:cubicBezTo>
                  <a:pt x="893" y="866"/>
                  <a:pt x="801" y="1022"/>
                  <a:pt x="600" y="1109"/>
                </a:cubicBezTo>
                <a:cubicBezTo>
                  <a:pt x="468" y="1167"/>
                  <a:pt x="289" y="1195"/>
                  <a:pt x="166" y="1183"/>
                </a:cubicBezTo>
                <a:cubicBezTo>
                  <a:pt x="98" y="1176"/>
                  <a:pt x="47" y="1156"/>
                  <a:pt x="25" y="1113"/>
                </a:cubicBezTo>
                <a:cubicBezTo>
                  <a:pt x="0" y="1063"/>
                  <a:pt x="13" y="981"/>
                  <a:pt x="39" y="916"/>
                </a:cubicBezTo>
                <a:cubicBezTo>
                  <a:pt x="58" y="868"/>
                  <a:pt x="85" y="830"/>
                  <a:pt x="106" y="802"/>
                </a:cubicBezTo>
                <a:cubicBezTo>
                  <a:pt x="137" y="759"/>
                  <a:pt x="156" y="738"/>
                  <a:pt x="183" y="705"/>
                </a:cubicBezTo>
                <a:cubicBezTo>
                  <a:pt x="215" y="665"/>
                  <a:pt x="259" y="608"/>
                  <a:pt x="307" y="525"/>
                </a:cubicBezTo>
                <a:cubicBezTo>
                  <a:pt x="314" y="513"/>
                  <a:pt x="321" y="500"/>
                  <a:pt x="356" y="455"/>
                </a:cubicBezTo>
                <a:cubicBezTo>
                  <a:pt x="357" y="454"/>
                  <a:pt x="359" y="452"/>
                  <a:pt x="360" y="450"/>
                </a:cubicBezTo>
              </a:path>
            </a:pathLst>
          </a:custGeom>
          <a:solidFill>
            <a:srgbClr val="6BCEF2"/>
          </a:solidFill>
          <a:ln w="6350" cap="rnd">
            <a:noFill/>
            <a:prstDash val="solid"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</a:endParaRPr>
          </a:p>
        </p:txBody>
      </p:sp>
      <p:sp>
        <p:nvSpPr>
          <p:cNvPr id="8" name="Freeform 24"/>
          <p:cNvSpPr>
            <a:spLocks/>
          </p:cNvSpPr>
          <p:nvPr/>
        </p:nvSpPr>
        <p:spPr bwMode="auto">
          <a:xfrm rot="14800307">
            <a:off x="6477000" y="6018213"/>
            <a:ext cx="230187" cy="109538"/>
          </a:xfrm>
          <a:custGeom>
            <a:avLst/>
            <a:gdLst/>
            <a:ahLst/>
            <a:cxnLst>
              <a:cxn ang="0">
                <a:pos x="434" y="1195"/>
              </a:cxn>
              <a:cxn ang="0">
                <a:pos x="322" y="1098"/>
              </a:cxn>
              <a:cxn ang="0">
                <a:pos x="235" y="976"/>
              </a:cxn>
              <a:cxn ang="0">
                <a:pos x="112" y="780"/>
              </a:cxn>
              <a:cxn ang="0">
                <a:pos x="33" y="656"/>
              </a:cxn>
              <a:cxn ang="0">
                <a:pos x="3" y="500"/>
              </a:cxn>
              <a:cxn ang="0">
                <a:pos x="48" y="310"/>
              </a:cxn>
              <a:cxn ang="0">
                <a:pos x="117" y="210"/>
              </a:cxn>
              <a:cxn ang="0">
                <a:pos x="390" y="60"/>
              </a:cxn>
              <a:cxn ang="0">
                <a:pos x="899" y="19"/>
              </a:cxn>
              <a:cxn ang="0">
                <a:pos x="1179" y="113"/>
              </a:cxn>
              <a:cxn ang="0">
                <a:pos x="1289" y="175"/>
              </a:cxn>
              <a:cxn ang="0">
                <a:pos x="1389" y="162"/>
              </a:cxn>
              <a:cxn ang="0">
                <a:pos x="1434" y="90"/>
              </a:cxn>
              <a:cxn ang="0">
                <a:pos x="1526" y="86"/>
              </a:cxn>
              <a:cxn ang="0">
                <a:pos x="1565" y="205"/>
              </a:cxn>
              <a:cxn ang="0">
                <a:pos x="1487" y="264"/>
              </a:cxn>
              <a:cxn ang="0">
                <a:pos x="1414" y="281"/>
              </a:cxn>
              <a:cxn ang="0">
                <a:pos x="1357" y="456"/>
              </a:cxn>
              <a:cxn ang="0">
                <a:pos x="1171" y="886"/>
              </a:cxn>
              <a:cxn ang="0">
                <a:pos x="868" y="1155"/>
              </a:cxn>
              <a:cxn ang="0">
                <a:pos x="653" y="1225"/>
              </a:cxn>
              <a:cxn ang="0">
                <a:pos x="434" y="1195"/>
              </a:cxn>
            </a:cxnLst>
            <a:rect l="0" t="0" r="r" b="b"/>
            <a:pathLst>
              <a:path w="1582" h="1237">
                <a:moveTo>
                  <a:pt x="434" y="1195"/>
                </a:moveTo>
                <a:cubicBezTo>
                  <a:pt x="357" y="1140"/>
                  <a:pt x="338" y="1118"/>
                  <a:pt x="322" y="1098"/>
                </a:cubicBezTo>
                <a:cubicBezTo>
                  <a:pt x="276" y="1042"/>
                  <a:pt x="257" y="1011"/>
                  <a:pt x="235" y="976"/>
                </a:cubicBezTo>
                <a:cubicBezTo>
                  <a:pt x="195" y="911"/>
                  <a:pt x="149" y="830"/>
                  <a:pt x="112" y="780"/>
                </a:cubicBezTo>
                <a:cubicBezTo>
                  <a:pt x="79" y="736"/>
                  <a:pt x="54" y="716"/>
                  <a:pt x="33" y="656"/>
                </a:cubicBezTo>
                <a:cubicBezTo>
                  <a:pt x="18" y="614"/>
                  <a:pt x="5" y="553"/>
                  <a:pt x="3" y="500"/>
                </a:cubicBezTo>
                <a:cubicBezTo>
                  <a:pt x="0" y="415"/>
                  <a:pt x="27" y="354"/>
                  <a:pt x="48" y="310"/>
                </a:cubicBezTo>
                <a:cubicBezTo>
                  <a:pt x="71" y="266"/>
                  <a:pt x="88" y="239"/>
                  <a:pt x="117" y="210"/>
                </a:cubicBezTo>
                <a:cubicBezTo>
                  <a:pt x="165" y="159"/>
                  <a:pt x="245" y="100"/>
                  <a:pt x="390" y="60"/>
                </a:cubicBezTo>
                <a:cubicBezTo>
                  <a:pt x="534" y="21"/>
                  <a:pt x="743" y="0"/>
                  <a:pt x="899" y="19"/>
                </a:cubicBezTo>
                <a:cubicBezTo>
                  <a:pt x="1022" y="33"/>
                  <a:pt x="1112" y="72"/>
                  <a:pt x="1179" y="113"/>
                </a:cubicBezTo>
                <a:cubicBezTo>
                  <a:pt x="1218" y="138"/>
                  <a:pt x="1250" y="164"/>
                  <a:pt x="1289" y="175"/>
                </a:cubicBezTo>
                <a:cubicBezTo>
                  <a:pt x="1326" y="186"/>
                  <a:pt x="1368" y="184"/>
                  <a:pt x="1389" y="162"/>
                </a:cubicBezTo>
                <a:cubicBezTo>
                  <a:pt x="1407" y="143"/>
                  <a:pt x="1409" y="109"/>
                  <a:pt x="1434" y="90"/>
                </a:cubicBezTo>
                <a:cubicBezTo>
                  <a:pt x="1457" y="74"/>
                  <a:pt x="1497" y="70"/>
                  <a:pt x="1526" y="86"/>
                </a:cubicBezTo>
                <a:cubicBezTo>
                  <a:pt x="1565" y="107"/>
                  <a:pt x="1582" y="165"/>
                  <a:pt x="1565" y="205"/>
                </a:cubicBezTo>
                <a:cubicBezTo>
                  <a:pt x="1551" y="237"/>
                  <a:pt x="1516" y="259"/>
                  <a:pt x="1487" y="264"/>
                </a:cubicBezTo>
                <a:cubicBezTo>
                  <a:pt x="1457" y="271"/>
                  <a:pt x="1433" y="260"/>
                  <a:pt x="1414" y="281"/>
                </a:cubicBezTo>
                <a:cubicBezTo>
                  <a:pt x="1390" y="307"/>
                  <a:pt x="1375" y="385"/>
                  <a:pt x="1357" y="456"/>
                </a:cubicBezTo>
                <a:cubicBezTo>
                  <a:pt x="1311" y="636"/>
                  <a:pt x="1250" y="772"/>
                  <a:pt x="1171" y="886"/>
                </a:cubicBezTo>
                <a:cubicBezTo>
                  <a:pt x="1092" y="1001"/>
                  <a:pt x="995" y="1093"/>
                  <a:pt x="868" y="1155"/>
                </a:cubicBezTo>
                <a:cubicBezTo>
                  <a:pt x="799" y="1189"/>
                  <a:pt x="721" y="1215"/>
                  <a:pt x="653" y="1225"/>
                </a:cubicBezTo>
                <a:cubicBezTo>
                  <a:pt x="570" y="1237"/>
                  <a:pt x="502" y="1227"/>
                  <a:pt x="434" y="1195"/>
                </a:cubicBezTo>
              </a:path>
            </a:pathLst>
          </a:custGeom>
          <a:solidFill>
            <a:srgbClr val="6BCEF2"/>
          </a:solidFill>
          <a:ln w="9525" cap="rnd">
            <a:noFill/>
            <a:prstDash val="solid"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</a:endParaRPr>
          </a:p>
        </p:txBody>
      </p:sp>
      <p:sp>
        <p:nvSpPr>
          <p:cNvPr id="9" name="Freeform 25"/>
          <p:cNvSpPr>
            <a:spLocks/>
          </p:cNvSpPr>
          <p:nvPr/>
        </p:nvSpPr>
        <p:spPr bwMode="auto">
          <a:xfrm rot="19800000">
            <a:off x="6694488" y="5727700"/>
            <a:ext cx="150812" cy="117475"/>
          </a:xfrm>
          <a:custGeom>
            <a:avLst/>
            <a:gdLst/>
            <a:ahLst/>
            <a:cxnLst>
              <a:cxn ang="0">
                <a:pos x="434" y="1195"/>
              </a:cxn>
              <a:cxn ang="0">
                <a:pos x="322" y="1098"/>
              </a:cxn>
              <a:cxn ang="0">
                <a:pos x="235" y="976"/>
              </a:cxn>
              <a:cxn ang="0">
                <a:pos x="112" y="780"/>
              </a:cxn>
              <a:cxn ang="0">
                <a:pos x="33" y="656"/>
              </a:cxn>
              <a:cxn ang="0">
                <a:pos x="3" y="500"/>
              </a:cxn>
              <a:cxn ang="0">
                <a:pos x="48" y="310"/>
              </a:cxn>
              <a:cxn ang="0">
                <a:pos x="117" y="210"/>
              </a:cxn>
              <a:cxn ang="0">
                <a:pos x="390" y="60"/>
              </a:cxn>
              <a:cxn ang="0">
                <a:pos x="899" y="19"/>
              </a:cxn>
              <a:cxn ang="0">
                <a:pos x="1179" y="113"/>
              </a:cxn>
              <a:cxn ang="0">
                <a:pos x="1289" y="175"/>
              </a:cxn>
              <a:cxn ang="0">
                <a:pos x="1389" y="162"/>
              </a:cxn>
              <a:cxn ang="0">
                <a:pos x="1434" y="90"/>
              </a:cxn>
              <a:cxn ang="0">
                <a:pos x="1526" y="86"/>
              </a:cxn>
              <a:cxn ang="0">
                <a:pos x="1565" y="205"/>
              </a:cxn>
              <a:cxn ang="0">
                <a:pos x="1487" y="264"/>
              </a:cxn>
              <a:cxn ang="0">
                <a:pos x="1414" y="281"/>
              </a:cxn>
              <a:cxn ang="0">
                <a:pos x="1357" y="456"/>
              </a:cxn>
              <a:cxn ang="0">
                <a:pos x="1171" y="886"/>
              </a:cxn>
              <a:cxn ang="0">
                <a:pos x="868" y="1155"/>
              </a:cxn>
              <a:cxn ang="0">
                <a:pos x="653" y="1225"/>
              </a:cxn>
              <a:cxn ang="0">
                <a:pos x="434" y="1195"/>
              </a:cxn>
            </a:cxnLst>
            <a:rect l="0" t="0" r="r" b="b"/>
            <a:pathLst>
              <a:path w="1582" h="1237">
                <a:moveTo>
                  <a:pt x="434" y="1195"/>
                </a:moveTo>
                <a:cubicBezTo>
                  <a:pt x="357" y="1140"/>
                  <a:pt x="338" y="1118"/>
                  <a:pt x="322" y="1098"/>
                </a:cubicBezTo>
                <a:cubicBezTo>
                  <a:pt x="276" y="1042"/>
                  <a:pt x="257" y="1011"/>
                  <a:pt x="235" y="976"/>
                </a:cubicBezTo>
                <a:cubicBezTo>
                  <a:pt x="195" y="911"/>
                  <a:pt x="149" y="830"/>
                  <a:pt x="112" y="780"/>
                </a:cubicBezTo>
                <a:cubicBezTo>
                  <a:pt x="79" y="736"/>
                  <a:pt x="54" y="716"/>
                  <a:pt x="33" y="656"/>
                </a:cubicBezTo>
                <a:cubicBezTo>
                  <a:pt x="18" y="614"/>
                  <a:pt x="5" y="553"/>
                  <a:pt x="3" y="500"/>
                </a:cubicBezTo>
                <a:cubicBezTo>
                  <a:pt x="0" y="415"/>
                  <a:pt x="27" y="354"/>
                  <a:pt x="48" y="310"/>
                </a:cubicBezTo>
                <a:cubicBezTo>
                  <a:pt x="71" y="266"/>
                  <a:pt x="88" y="239"/>
                  <a:pt x="117" y="210"/>
                </a:cubicBezTo>
                <a:cubicBezTo>
                  <a:pt x="165" y="159"/>
                  <a:pt x="245" y="100"/>
                  <a:pt x="390" y="60"/>
                </a:cubicBezTo>
                <a:cubicBezTo>
                  <a:pt x="534" y="21"/>
                  <a:pt x="743" y="0"/>
                  <a:pt x="899" y="19"/>
                </a:cubicBezTo>
                <a:cubicBezTo>
                  <a:pt x="1022" y="33"/>
                  <a:pt x="1112" y="72"/>
                  <a:pt x="1179" y="113"/>
                </a:cubicBezTo>
                <a:cubicBezTo>
                  <a:pt x="1218" y="138"/>
                  <a:pt x="1250" y="164"/>
                  <a:pt x="1289" y="175"/>
                </a:cubicBezTo>
                <a:cubicBezTo>
                  <a:pt x="1326" y="186"/>
                  <a:pt x="1368" y="184"/>
                  <a:pt x="1389" y="162"/>
                </a:cubicBezTo>
                <a:cubicBezTo>
                  <a:pt x="1407" y="143"/>
                  <a:pt x="1409" y="109"/>
                  <a:pt x="1434" y="90"/>
                </a:cubicBezTo>
                <a:cubicBezTo>
                  <a:pt x="1457" y="74"/>
                  <a:pt x="1497" y="70"/>
                  <a:pt x="1526" y="86"/>
                </a:cubicBezTo>
                <a:cubicBezTo>
                  <a:pt x="1565" y="107"/>
                  <a:pt x="1582" y="165"/>
                  <a:pt x="1565" y="205"/>
                </a:cubicBezTo>
                <a:cubicBezTo>
                  <a:pt x="1551" y="237"/>
                  <a:pt x="1516" y="259"/>
                  <a:pt x="1487" y="264"/>
                </a:cubicBezTo>
                <a:cubicBezTo>
                  <a:pt x="1457" y="271"/>
                  <a:pt x="1433" y="260"/>
                  <a:pt x="1414" y="281"/>
                </a:cubicBezTo>
                <a:cubicBezTo>
                  <a:pt x="1390" y="307"/>
                  <a:pt x="1375" y="385"/>
                  <a:pt x="1357" y="456"/>
                </a:cubicBezTo>
                <a:cubicBezTo>
                  <a:pt x="1311" y="636"/>
                  <a:pt x="1250" y="772"/>
                  <a:pt x="1171" y="886"/>
                </a:cubicBezTo>
                <a:cubicBezTo>
                  <a:pt x="1092" y="1001"/>
                  <a:pt x="995" y="1093"/>
                  <a:pt x="868" y="1155"/>
                </a:cubicBezTo>
                <a:cubicBezTo>
                  <a:pt x="799" y="1189"/>
                  <a:pt x="721" y="1215"/>
                  <a:pt x="653" y="1225"/>
                </a:cubicBezTo>
                <a:cubicBezTo>
                  <a:pt x="570" y="1237"/>
                  <a:pt x="502" y="1227"/>
                  <a:pt x="434" y="1195"/>
                </a:cubicBezTo>
              </a:path>
            </a:pathLst>
          </a:custGeom>
          <a:solidFill>
            <a:srgbClr val="6BCEF2"/>
          </a:solidFill>
          <a:ln w="9525" cap="rnd">
            <a:noFill/>
            <a:prstDash val="solid"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</a:endParaRPr>
          </a:p>
        </p:txBody>
      </p:sp>
      <p:sp>
        <p:nvSpPr>
          <p:cNvPr id="10" name="Freeform 26"/>
          <p:cNvSpPr>
            <a:spLocks/>
          </p:cNvSpPr>
          <p:nvPr/>
        </p:nvSpPr>
        <p:spPr bwMode="auto">
          <a:xfrm rot="10800000">
            <a:off x="5300663" y="6384925"/>
            <a:ext cx="676275" cy="604838"/>
          </a:xfrm>
          <a:custGeom>
            <a:avLst/>
            <a:gdLst/>
            <a:ahLst/>
            <a:cxnLst>
              <a:cxn ang="0">
                <a:pos x="360" y="450"/>
              </a:cxn>
              <a:cxn ang="0">
                <a:pos x="443" y="386"/>
              </a:cxn>
              <a:cxn ang="0">
                <a:pos x="562" y="340"/>
              </a:cxn>
              <a:cxn ang="0">
                <a:pos x="727" y="337"/>
              </a:cxn>
              <a:cxn ang="0">
                <a:pos x="939" y="504"/>
              </a:cxn>
              <a:cxn ang="0">
                <a:pos x="990" y="682"/>
              </a:cxn>
              <a:cxn ang="0">
                <a:pos x="992" y="793"/>
              </a:cxn>
              <a:cxn ang="0">
                <a:pos x="1111" y="808"/>
              </a:cxn>
              <a:cxn ang="0">
                <a:pos x="1145" y="723"/>
              </a:cxn>
              <a:cxn ang="0">
                <a:pos x="1053" y="524"/>
              </a:cxn>
              <a:cxn ang="0">
                <a:pos x="1061" y="343"/>
              </a:cxn>
              <a:cxn ang="0">
                <a:pos x="1410" y="28"/>
              </a:cxn>
              <a:cxn ang="0">
                <a:pos x="1956" y="76"/>
              </a:cxn>
              <a:cxn ang="0">
                <a:pos x="2178" y="199"/>
              </a:cxn>
              <a:cxn ang="0">
                <a:pos x="2043" y="495"/>
              </a:cxn>
              <a:cxn ang="0">
                <a:pos x="1670" y="665"/>
              </a:cxn>
              <a:cxn ang="0">
                <a:pos x="1447" y="719"/>
              </a:cxn>
              <a:cxn ang="0">
                <a:pos x="1278" y="752"/>
              </a:cxn>
              <a:cxn ang="0">
                <a:pos x="1276" y="888"/>
              </a:cxn>
              <a:cxn ang="0">
                <a:pos x="1512" y="840"/>
              </a:cxn>
              <a:cxn ang="0">
                <a:pos x="1897" y="744"/>
              </a:cxn>
              <a:cxn ang="0">
                <a:pos x="2263" y="759"/>
              </a:cxn>
              <a:cxn ang="0">
                <a:pos x="2568" y="918"/>
              </a:cxn>
              <a:cxn ang="0">
                <a:pos x="2655" y="1179"/>
              </a:cxn>
              <a:cxn ang="0">
                <a:pos x="2523" y="1510"/>
              </a:cxn>
              <a:cxn ang="0">
                <a:pos x="2340" y="1838"/>
              </a:cxn>
              <a:cxn ang="0">
                <a:pos x="1951" y="1898"/>
              </a:cxn>
              <a:cxn ang="0">
                <a:pos x="1738" y="1800"/>
              </a:cxn>
              <a:cxn ang="0">
                <a:pos x="1466" y="1531"/>
              </a:cxn>
              <a:cxn ang="0">
                <a:pos x="1317" y="1200"/>
              </a:cxn>
              <a:cxn ang="0">
                <a:pos x="1264" y="1007"/>
              </a:cxn>
              <a:cxn ang="0">
                <a:pos x="1156" y="1000"/>
              </a:cxn>
              <a:cxn ang="0">
                <a:pos x="1097" y="1100"/>
              </a:cxn>
              <a:cxn ang="0">
                <a:pos x="1205" y="1288"/>
              </a:cxn>
              <a:cxn ang="0">
                <a:pos x="1277" y="1572"/>
              </a:cxn>
              <a:cxn ang="0">
                <a:pos x="1272" y="1880"/>
              </a:cxn>
              <a:cxn ang="0">
                <a:pos x="1117" y="2249"/>
              </a:cxn>
              <a:cxn ang="0">
                <a:pos x="820" y="2375"/>
              </a:cxn>
              <a:cxn ang="0">
                <a:pos x="495" y="2211"/>
              </a:cxn>
              <a:cxn ang="0">
                <a:pos x="200" y="2051"/>
              </a:cxn>
              <a:cxn ang="0">
                <a:pos x="169" y="1772"/>
              </a:cxn>
              <a:cxn ang="0">
                <a:pos x="267" y="1527"/>
              </a:cxn>
              <a:cxn ang="0">
                <a:pos x="402" y="1374"/>
              </a:cxn>
              <a:cxn ang="0">
                <a:pos x="509" y="1293"/>
              </a:cxn>
              <a:cxn ang="0">
                <a:pos x="727" y="1160"/>
              </a:cxn>
              <a:cxn ang="0">
                <a:pos x="915" y="1107"/>
              </a:cxn>
              <a:cxn ang="0">
                <a:pos x="1013" y="1028"/>
              </a:cxn>
              <a:cxn ang="0">
                <a:pos x="974" y="926"/>
              </a:cxn>
              <a:cxn ang="0">
                <a:pos x="600" y="1109"/>
              </a:cxn>
              <a:cxn ang="0">
                <a:pos x="166" y="1183"/>
              </a:cxn>
              <a:cxn ang="0">
                <a:pos x="25" y="1113"/>
              </a:cxn>
              <a:cxn ang="0">
                <a:pos x="39" y="916"/>
              </a:cxn>
              <a:cxn ang="0">
                <a:pos x="106" y="802"/>
              </a:cxn>
              <a:cxn ang="0">
                <a:pos x="183" y="705"/>
              </a:cxn>
              <a:cxn ang="0">
                <a:pos x="307" y="525"/>
              </a:cxn>
              <a:cxn ang="0">
                <a:pos x="356" y="455"/>
              </a:cxn>
              <a:cxn ang="0">
                <a:pos x="360" y="450"/>
              </a:cxn>
            </a:cxnLst>
            <a:rect l="0" t="0" r="r" b="b"/>
            <a:pathLst>
              <a:path w="2659" h="2397">
                <a:moveTo>
                  <a:pt x="360" y="450"/>
                </a:moveTo>
                <a:cubicBezTo>
                  <a:pt x="395" y="419"/>
                  <a:pt x="421" y="401"/>
                  <a:pt x="443" y="386"/>
                </a:cubicBezTo>
                <a:cubicBezTo>
                  <a:pt x="490" y="357"/>
                  <a:pt x="524" y="347"/>
                  <a:pt x="562" y="340"/>
                </a:cubicBezTo>
                <a:cubicBezTo>
                  <a:pt x="612" y="329"/>
                  <a:pt x="671" y="324"/>
                  <a:pt x="727" y="337"/>
                </a:cubicBezTo>
                <a:cubicBezTo>
                  <a:pt x="811" y="356"/>
                  <a:pt x="888" y="417"/>
                  <a:pt x="939" y="504"/>
                </a:cubicBezTo>
                <a:cubicBezTo>
                  <a:pt x="970" y="557"/>
                  <a:pt x="992" y="619"/>
                  <a:pt x="990" y="682"/>
                </a:cubicBezTo>
                <a:cubicBezTo>
                  <a:pt x="989" y="725"/>
                  <a:pt x="976" y="768"/>
                  <a:pt x="992" y="793"/>
                </a:cubicBezTo>
                <a:cubicBezTo>
                  <a:pt x="1011" y="824"/>
                  <a:pt x="1076" y="824"/>
                  <a:pt x="1111" y="808"/>
                </a:cubicBezTo>
                <a:cubicBezTo>
                  <a:pt x="1151" y="791"/>
                  <a:pt x="1153" y="755"/>
                  <a:pt x="1145" y="723"/>
                </a:cubicBezTo>
                <a:cubicBezTo>
                  <a:pt x="1129" y="657"/>
                  <a:pt x="1072" y="608"/>
                  <a:pt x="1053" y="524"/>
                </a:cubicBezTo>
                <a:cubicBezTo>
                  <a:pt x="1041" y="471"/>
                  <a:pt x="1045" y="406"/>
                  <a:pt x="1061" y="343"/>
                </a:cubicBezTo>
                <a:cubicBezTo>
                  <a:pt x="1098" y="200"/>
                  <a:pt x="1201" y="65"/>
                  <a:pt x="1410" y="28"/>
                </a:cubicBezTo>
                <a:cubicBezTo>
                  <a:pt x="1567" y="0"/>
                  <a:pt x="1783" y="27"/>
                  <a:pt x="1956" y="76"/>
                </a:cubicBezTo>
                <a:cubicBezTo>
                  <a:pt x="2058" y="106"/>
                  <a:pt x="2145" y="143"/>
                  <a:pt x="2178" y="199"/>
                </a:cubicBezTo>
                <a:cubicBezTo>
                  <a:pt x="2227" y="283"/>
                  <a:pt x="2150" y="410"/>
                  <a:pt x="2043" y="495"/>
                </a:cubicBezTo>
                <a:cubicBezTo>
                  <a:pt x="1930" y="584"/>
                  <a:pt x="1783" y="627"/>
                  <a:pt x="1670" y="665"/>
                </a:cubicBezTo>
                <a:cubicBezTo>
                  <a:pt x="1597" y="690"/>
                  <a:pt x="1538" y="713"/>
                  <a:pt x="1447" y="719"/>
                </a:cubicBezTo>
                <a:cubicBezTo>
                  <a:pt x="1387" y="722"/>
                  <a:pt x="1312" y="719"/>
                  <a:pt x="1278" y="752"/>
                </a:cubicBezTo>
                <a:cubicBezTo>
                  <a:pt x="1244" y="786"/>
                  <a:pt x="1251" y="856"/>
                  <a:pt x="1276" y="888"/>
                </a:cubicBezTo>
                <a:cubicBezTo>
                  <a:pt x="1319" y="941"/>
                  <a:pt x="1415" y="881"/>
                  <a:pt x="1512" y="840"/>
                </a:cubicBezTo>
                <a:cubicBezTo>
                  <a:pt x="1645" y="782"/>
                  <a:pt x="1779" y="758"/>
                  <a:pt x="1897" y="744"/>
                </a:cubicBezTo>
                <a:cubicBezTo>
                  <a:pt x="2020" y="729"/>
                  <a:pt x="2127" y="723"/>
                  <a:pt x="2263" y="759"/>
                </a:cubicBezTo>
                <a:cubicBezTo>
                  <a:pt x="2371" y="787"/>
                  <a:pt x="2496" y="841"/>
                  <a:pt x="2568" y="918"/>
                </a:cubicBezTo>
                <a:cubicBezTo>
                  <a:pt x="2642" y="999"/>
                  <a:pt x="2659" y="1104"/>
                  <a:pt x="2655" y="1179"/>
                </a:cubicBezTo>
                <a:cubicBezTo>
                  <a:pt x="2648" y="1300"/>
                  <a:pt x="2588" y="1341"/>
                  <a:pt x="2523" y="1510"/>
                </a:cubicBezTo>
                <a:cubicBezTo>
                  <a:pt x="2485" y="1611"/>
                  <a:pt x="2444" y="1758"/>
                  <a:pt x="2340" y="1838"/>
                </a:cubicBezTo>
                <a:cubicBezTo>
                  <a:pt x="2240" y="1915"/>
                  <a:pt x="2080" y="1929"/>
                  <a:pt x="1951" y="1898"/>
                </a:cubicBezTo>
                <a:cubicBezTo>
                  <a:pt x="1870" y="1879"/>
                  <a:pt x="1800" y="1842"/>
                  <a:pt x="1738" y="1800"/>
                </a:cubicBezTo>
                <a:cubicBezTo>
                  <a:pt x="1623" y="1722"/>
                  <a:pt x="1535" y="1628"/>
                  <a:pt x="1466" y="1531"/>
                </a:cubicBezTo>
                <a:cubicBezTo>
                  <a:pt x="1390" y="1425"/>
                  <a:pt x="1336" y="1316"/>
                  <a:pt x="1317" y="1200"/>
                </a:cubicBezTo>
                <a:cubicBezTo>
                  <a:pt x="1305" y="1124"/>
                  <a:pt x="1308" y="1044"/>
                  <a:pt x="1264" y="1007"/>
                </a:cubicBezTo>
                <a:cubicBezTo>
                  <a:pt x="1237" y="984"/>
                  <a:pt x="1191" y="977"/>
                  <a:pt x="1156" y="1000"/>
                </a:cubicBezTo>
                <a:cubicBezTo>
                  <a:pt x="1124" y="1021"/>
                  <a:pt x="1101" y="1067"/>
                  <a:pt x="1097" y="1100"/>
                </a:cubicBezTo>
                <a:cubicBezTo>
                  <a:pt x="1087" y="1169"/>
                  <a:pt x="1154" y="1184"/>
                  <a:pt x="1205" y="1288"/>
                </a:cubicBezTo>
                <a:cubicBezTo>
                  <a:pt x="1239" y="1358"/>
                  <a:pt x="1265" y="1469"/>
                  <a:pt x="1277" y="1572"/>
                </a:cubicBezTo>
                <a:cubicBezTo>
                  <a:pt x="1290" y="1685"/>
                  <a:pt x="1286" y="1788"/>
                  <a:pt x="1272" y="1880"/>
                </a:cubicBezTo>
                <a:cubicBezTo>
                  <a:pt x="1248" y="2037"/>
                  <a:pt x="1196" y="2159"/>
                  <a:pt x="1117" y="2249"/>
                </a:cubicBezTo>
                <a:cubicBezTo>
                  <a:pt x="1037" y="2340"/>
                  <a:pt x="929" y="2397"/>
                  <a:pt x="820" y="2375"/>
                </a:cubicBezTo>
                <a:cubicBezTo>
                  <a:pt x="717" y="2354"/>
                  <a:pt x="615" y="2264"/>
                  <a:pt x="495" y="2211"/>
                </a:cubicBezTo>
                <a:cubicBezTo>
                  <a:pt x="383" y="2161"/>
                  <a:pt x="256" y="2143"/>
                  <a:pt x="200" y="2051"/>
                </a:cubicBezTo>
                <a:cubicBezTo>
                  <a:pt x="156" y="1979"/>
                  <a:pt x="156" y="1862"/>
                  <a:pt x="169" y="1772"/>
                </a:cubicBezTo>
                <a:cubicBezTo>
                  <a:pt x="183" y="1673"/>
                  <a:pt x="212" y="1606"/>
                  <a:pt x="267" y="1527"/>
                </a:cubicBezTo>
                <a:cubicBezTo>
                  <a:pt x="304" y="1475"/>
                  <a:pt x="352" y="1417"/>
                  <a:pt x="402" y="1374"/>
                </a:cubicBezTo>
                <a:cubicBezTo>
                  <a:pt x="437" y="1343"/>
                  <a:pt x="472" y="1320"/>
                  <a:pt x="509" y="1293"/>
                </a:cubicBezTo>
                <a:cubicBezTo>
                  <a:pt x="576" y="1246"/>
                  <a:pt x="647" y="1189"/>
                  <a:pt x="727" y="1160"/>
                </a:cubicBezTo>
                <a:cubicBezTo>
                  <a:pt x="788" y="1138"/>
                  <a:pt x="854" y="1132"/>
                  <a:pt x="915" y="1107"/>
                </a:cubicBezTo>
                <a:cubicBezTo>
                  <a:pt x="960" y="1089"/>
                  <a:pt x="1001" y="1061"/>
                  <a:pt x="1013" y="1028"/>
                </a:cubicBezTo>
                <a:cubicBezTo>
                  <a:pt x="1027" y="990"/>
                  <a:pt x="1001" y="946"/>
                  <a:pt x="974" y="926"/>
                </a:cubicBezTo>
                <a:cubicBezTo>
                  <a:pt x="893" y="866"/>
                  <a:pt x="801" y="1022"/>
                  <a:pt x="600" y="1109"/>
                </a:cubicBezTo>
                <a:cubicBezTo>
                  <a:pt x="468" y="1167"/>
                  <a:pt x="289" y="1195"/>
                  <a:pt x="166" y="1183"/>
                </a:cubicBezTo>
                <a:cubicBezTo>
                  <a:pt x="98" y="1176"/>
                  <a:pt x="47" y="1156"/>
                  <a:pt x="25" y="1113"/>
                </a:cubicBezTo>
                <a:cubicBezTo>
                  <a:pt x="0" y="1063"/>
                  <a:pt x="13" y="981"/>
                  <a:pt x="39" y="916"/>
                </a:cubicBezTo>
                <a:cubicBezTo>
                  <a:pt x="58" y="868"/>
                  <a:pt x="85" y="830"/>
                  <a:pt x="106" y="802"/>
                </a:cubicBezTo>
                <a:cubicBezTo>
                  <a:pt x="137" y="759"/>
                  <a:pt x="156" y="738"/>
                  <a:pt x="183" y="705"/>
                </a:cubicBezTo>
                <a:cubicBezTo>
                  <a:pt x="215" y="665"/>
                  <a:pt x="259" y="608"/>
                  <a:pt x="307" y="525"/>
                </a:cubicBezTo>
                <a:cubicBezTo>
                  <a:pt x="314" y="513"/>
                  <a:pt x="321" y="500"/>
                  <a:pt x="356" y="455"/>
                </a:cubicBezTo>
                <a:cubicBezTo>
                  <a:pt x="357" y="454"/>
                  <a:pt x="359" y="452"/>
                  <a:pt x="360" y="450"/>
                </a:cubicBezTo>
              </a:path>
            </a:pathLst>
          </a:custGeom>
          <a:solidFill>
            <a:srgbClr val="6BCEF2"/>
          </a:solidFill>
          <a:ln w="6350" cap="rnd">
            <a:noFill/>
            <a:prstDash val="solid"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</a:endParaRPr>
          </a:p>
        </p:txBody>
      </p:sp>
      <p:sp>
        <p:nvSpPr>
          <p:cNvPr id="11" name="Freeform 27"/>
          <p:cNvSpPr>
            <a:spLocks/>
          </p:cNvSpPr>
          <p:nvPr/>
        </p:nvSpPr>
        <p:spPr bwMode="auto">
          <a:xfrm rot="12347464">
            <a:off x="7091363" y="5057775"/>
            <a:ext cx="227012" cy="177800"/>
          </a:xfrm>
          <a:custGeom>
            <a:avLst/>
            <a:gdLst/>
            <a:ahLst/>
            <a:cxnLst>
              <a:cxn ang="0">
                <a:pos x="434" y="1195"/>
              </a:cxn>
              <a:cxn ang="0">
                <a:pos x="322" y="1098"/>
              </a:cxn>
              <a:cxn ang="0">
                <a:pos x="235" y="976"/>
              </a:cxn>
              <a:cxn ang="0">
                <a:pos x="112" y="780"/>
              </a:cxn>
              <a:cxn ang="0">
                <a:pos x="33" y="656"/>
              </a:cxn>
              <a:cxn ang="0">
                <a:pos x="3" y="500"/>
              </a:cxn>
              <a:cxn ang="0">
                <a:pos x="48" y="310"/>
              </a:cxn>
              <a:cxn ang="0">
                <a:pos x="117" y="210"/>
              </a:cxn>
              <a:cxn ang="0">
                <a:pos x="390" y="60"/>
              </a:cxn>
              <a:cxn ang="0">
                <a:pos x="899" y="19"/>
              </a:cxn>
              <a:cxn ang="0">
                <a:pos x="1179" y="113"/>
              </a:cxn>
              <a:cxn ang="0">
                <a:pos x="1289" y="175"/>
              </a:cxn>
              <a:cxn ang="0">
                <a:pos x="1389" y="162"/>
              </a:cxn>
              <a:cxn ang="0">
                <a:pos x="1434" y="90"/>
              </a:cxn>
              <a:cxn ang="0">
                <a:pos x="1526" y="86"/>
              </a:cxn>
              <a:cxn ang="0">
                <a:pos x="1565" y="205"/>
              </a:cxn>
              <a:cxn ang="0">
                <a:pos x="1487" y="264"/>
              </a:cxn>
              <a:cxn ang="0">
                <a:pos x="1414" y="281"/>
              </a:cxn>
              <a:cxn ang="0">
                <a:pos x="1357" y="456"/>
              </a:cxn>
              <a:cxn ang="0">
                <a:pos x="1171" y="886"/>
              </a:cxn>
              <a:cxn ang="0">
                <a:pos x="868" y="1155"/>
              </a:cxn>
              <a:cxn ang="0">
                <a:pos x="653" y="1225"/>
              </a:cxn>
              <a:cxn ang="0">
                <a:pos x="434" y="1195"/>
              </a:cxn>
            </a:cxnLst>
            <a:rect l="0" t="0" r="r" b="b"/>
            <a:pathLst>
              <a:path w="1582" h="1237">
                <a:moveTo>
                  <a:pt x="434" y="1195"/>
                </a:moveTo>
                <a:cubicBezTo>
                  <a:pt x="357" y="1140"/>
                  <a:pt x="338" y="1118"/>
                  <a:pt x="322" y="1098"/>
                </a:cubicBezTo>
                <a:cubicBezTo>
                  <a:pt x="276" y="1042"/>
                  <a:pt x="257" y="1011"/>
                  <a:pt x="235" y="976"/>
                </a:cubicBezTo>
                <a:cubicBezTo>
                  <a:pt x="195" y="911"/>
                  <a:pt x="149" y="830"/>
                  <a:pt x="112" y="780"/>
                </a:cubicBezTo>
                <a:cubicBezTo>
                  <a:pt x="79" y="736"/>
                  <a:pt x="54" y="716"/>
                  <a:pt x="33" y="656"/>
                </a:cubicBezTo>
                <a:cubicBezTo>
                  <a:pt x="18" y="614"/>
                  <a:pt x="5" y="553"/>
                  <a:pt x="3" y="500"/>
                </a:cubicBezTo>
                <a:cubicBezTo>
                  <a:pt x="0" y="415"/>
                  <a:pt x="27" y="354"/>
                  <a:pt x="48" y="310"/>
                </a:cubicBezTo>
                <a:cubicBezTo>
                  <a:pt x="71" y="266"/>
                  <a:pt x="88" y="239"/>
                  <a:pt x="117" y="210"/>
                </a:cubicBezTo>
                <a:cubicBezTo>
                  <a:pt x="165" y="159"/>
                  <a:pt x="245" y="100"/>
                  <a:pt x="390" y="60"/>
                </a:cubicBezTo>
                <a:cubicBezTo>
                  <a:pt x="534" y="21"/>
                  <a:pt x="743" y="0"/>
                  <a:pt x="899" y="19"/>
                </a:cubicBezTo>
                <a:cubicBezTo>
                  <a:pt x="1022" y="33"/>
                  <a:pt x="1112" y="72"/>
                  <a:pt x="1179" y="113"/>
                </a:cubicBezTo>
                <a:cubicBezTo>
                  <a:pt x="1218" y="138"/>
                  <a:pt x="1250" y="164"/>
                  <a:pt x="1289" y="175"/>
                </a:cubicBezTo>
                <a:cubicBezTo>
                  <a:pt x="1326" y="186"/>
                  <a:pt x="1368" y="184"/>
                  <a:pt x="1389" y="162"/>
                </a:cubicBezTo>
                <a:cubicBezTo>
                  <a:pt x="1407" y="143"/>
                  <a:pt x="1409" y="109"/>
                  <a:pt x="1434" y="90"/>
                </a:cubicBezTo>
                <a:cubicBezTo>
                  <a:pt x="1457" y="74"/>
                  <a:pt x="1497" y="70"/>
                  <a:pt x="1526" y="86"/>
                </a:cubicBezTo>
                <a:cubicBezTo>
                  <a:pt x="1565" y="107"/>
                  <a:pt x="1582" y="165"/>
                  <a:pt x="1565" y="205"/>
                </a:cubicBezTo>
                <a:cubicBezTo>
                  <a:pt x="1551" y="237"/>
                  <a:pt x="1516" y="259"/>
                  <a:pt x="1487" y="264"/>
                </a:cubicBezTo>
                <a:cubicBezTo>
                  <a:pt x="1457" y="271"/>
                  <a:pt x="1433" y="260"/>
                  <a:pt x="1414" y="281"/>
                </a:cubicBezTo>
                <a:cubicBezTo>
                  <a:pt x="1390" y="307"/>
                  <a:pt x="1375" y="385"/>
                  <a:pt x="1357" y="456"/>
                </a:cubicBezTo>
                <a:cubicBezTo>
                  <a:pt x="1311" y="636"/>
                  <a:pt x="1250" y="772"/>
                  <a:pt x="1171" y="886"/>
                </a:cubicBezTo>
                <a:cubicBezTo>
                  <a:pt x="1092" y="1001"/>
                  <a:pt x="995" y="1093"/>
                  <a:pt x="868" y="1155"/>
                </a:cubicBezTo>
                <a:cubicBezTo>
                  <a:pt x="799" y="1189"/>
                  <a:pt x="721" y="1215"/>
                  <a:pt x="653" y="1225"/>
                </a:cubicBezTo>
                <a:cubicBezTo>
                  <a:pt x="570" y="1237"/>
                  <a:pt x="502" y="1227"/>
                  <a:pt x="434" y="1195"/>
                </a:cubicBezTo>
              </a:path>
            </a:pathLst>
          </a:custGeom>
          <a:solidFill>
            <a:srgbClr val="6BCEF2"/>
          </a:solidFill>
          <a:ln w="9525" cap="rnd">
            <a:noFill/>
            <a:prstDash val="solid"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</a:endParaRPr>
          </a:p>
        </p:txBody>
      </p:sp>
      <p:sp>
        <p:nvSpPr>
          <p:cNvPr id="12" name="Freeform 28"/>
          <p:cNvSpPr>
            <a:spLocks/>
          </p:cNvSpPr>
          <p:nvPr/>
        </p:nvSpPr>
        <p:spPr bwMode="auto">
          <a:xfrm rot="14800307">
            <a:off x="7450138" y="4960938"/>
            <a:ext cx="268287" cy="211137"/>
          </a:xfrm>
          <a:custGeom>
            <a:avLst/>
            <a:gdLst/>
            <a:ahLst/>
            <a:cxnLst>
              <a:cxn ang="0">
                <a:pos x="434" y="1195"/>
              </a:cxn>
              <a:cxn ang="0">
                <a:pos x="322" y="1098"/>
              </a:cxn>
              <a:cxn ang="0">
                <a:pos x="235" y="976"/>
              </a:cxn>
              <a:cxn ang="0">
                <a:pos x="112" y="780"/>
              </a:cxn>
              <a:cxn ang="0">
                <a:pos x="33" y="656"/>
              </a:cxn>
              <a:cxn ang="0">
                <a:pos x="3" y="500"/>
              </a:cxn>
              <a:cxn ang="0">
                <a:pos x="48" y="310"/>
              </a:cxn>
              <a:cxn ang="0">
                <a:pos x="117" y="210"/>
              </a:cxn>
              <a:cxn ang="0">
                <a:pos x="390" y="60"/>
              </a:cxn>
              <a:cxn ang="0">
                <a:pos x="899" y="19"/>
              </a:cxn>
              <a:cxn ang="0">
                <a:pos x="1179" y="113"/>
              </a:cxn>
              <a:cxn ang="0">
                <a:pos x="1289" y="175"/>
              </a:cxn>
              <a:cxn ang="0">
                <a:pos x="1389" y="162"/>
              </a:cxn>
              <a:cxn ang="0">
                <a:pos x="1434" y="90"/>
              </a:cxn>
              <a:cxn ang="0">
                <a:pos x="1526" y="86"/>
              </a:cxn>
              <a:cxn ang="0">
                <a:pos x="1565" y="205"/>
              </a:cxn>
              <a:cxn ang="0">
                <a:pos x="1487" y="264"/>
              </a:cxn>
              <a:cxn ang="0">
                <a:pos x="1414" y="281"/>
              </a:cxn>
              <a:cxn ang="0">
                <a:pos x="1357" y="456"/>
              </a:cxn>
              <a:cxn ang="0">
                <a:pos x="1171" y="886"/>
              </a:cxn>
              <a:cxn ang="0">
                <a:pos x="868" y="1155"/>
              </a:cxn>
              <a:cxn ang="0">
                <a:pos x="653" y="1225"/>
              </a:cxn>
              <a:cxn ang="0">
                <a:pos x="434" y="1195"/>
              </a:cxn>
            </a:cxnLst>
            <a:rect l="0" t="0" r="r" b="b"/>
            <a:pathLst>
              <a:path w="1582" h="1237">
                <a:moveTo>
                  <a:pt x="434" y="1195"/>
                </a:moveTo>
                <a:cubicBezTo>
                  <a:pt x="357" y="1140"/>
                  <a:pt x="338" y="1118"/>
                  <a:pt x="322" y="1098"/>
                </a:cubicBezTo>
                <a:cubicBezTo>
                  <a:pt x="276" y="1042"/>
                  <a:pt x="257" y="1011"/>
                  <a:pt x="235" y="976"/>
                </a:cubicBezTo>
                <a:cubicBezTo>
                  <a:pt x="195" y="911"/>
                  <a:pt x="149" y="830"/>
                  <a:pt x="112" y="780"/>
                </a:cubicBezTo>
                <a:cubicBezTo>
                  <a:pt x="79" y="736"/>
                  <a:pt x="54" y="716"/>
                  <a:pt x="33" y="656"/>
                </a:cubicBezTo>
                <a:cubicBezTo>
                  <a:pt x="18" y="614"/>
                  <a:pt x="5" y="553"/>
                  <a:pt x="3" y="500"/>
                </a:cubicBezTo>
                <a:cubicBezTo>
                  <a:pt x="0" y="415"/>
                  <a:pt x="27" y="354"/>
                  <a:pt x="48" y="310"/>
                </a:cubicBezTo>
                <a:cubicBezTo>
                  <a:pt x="71" y="266"/>
                  <a:pt x="88" y="239"/>
                  <a:pt x="117" y="210"/>
                </a:cubicBezTo>
                <a:cubicBezTo>
                  <a:pt x="165" y="159"/>
                  <a:pt x="245" y="100"/>
                  <a:pt x="390" y="60"/>
                </a:cubicBezTo>
                <a:cubicBezTo>
                  <a:pt x="534" y="21"/>
                  <a:pt x="743" y="0"/>
                  <a:pt x="899" y="19"/>
                </a:cubicBezTo>
                <a:cubicBezTo>
                  <a:pt x="1022" y="33"/>
                  <a:pt x="1112" y="72"/>
                  <a:pt x="1179" y="113"/>
                </a:cubicBezTo>
                <a:cubicBezTo>
                  <a:pt x="1218" y="138"/>
                  <a:pt x="1250" y="164"/>
                  <a:pt x="1289" y="175"/>
                </a:cubicBezTo>
                <a:cubicBezTo>
                  <a:pt x="1326" y="186"/>
                  <a:pt x="1368" y="184"/>
                  <a:pt x="1389" y="162"/>
                </a:cubicBezTo>
                <a:cubicBezTo>
                  <a:pt x="1407" y="143"/>
                  <a:pt x="1409" y="109"/>
                  <a:pt x="1434" y="90"/>
                </a:cubicBezTo>
                <a:cubicBezTo>
                  <a:pt x="1457" y="74"/>
                  <a:pt x="1497" y="70"/>
                  <a:pt x="1526" y="86"/>
                </a:cubicBezTo>
                <a:cubicBezTo>
                  <a:pt x="1565" y="107"/>
                  <a:pt x="1582" y="165"/>
                  <a:pt x="1565" y="205"/>
                </a:cubicBezTo>
                <a:cubicBezTo>
                  <a:pt x="1551" y="237"/>
                  <a:pt x="1516" y="259"/>
                  <a:pt x="1487" y="264"/>
                </a:cubicBezTo>
                <a:cubicBezTo>
                  <a:pt x="1457" y="271"/>
                  <a:pt x="1433" y="260"/>
                  <a:pt x="1414" y="281"/>
                </a:cubicBezTo>
                <a:cubicBezTo>
                  <a:pt x="1390" y="307"/>
                  <a:pt x="1375" y="385"/>
                  <a:pt x="1357" y="456"/>
                </a:cubicBezTo>
                <a:cubicBezTo>
                  <a:pt x="1311" y="636"/>
                  <a:pt x="1250" y="772"/>
                  <a:pt x="1171" y="886"/>
                </a:cubicBezTo>
                <a:cubicBezTo>
                  <a:pt x="1092" y="1001"/>
                  <a:pt x="995" y="1093"/>
                  <a:pt x="868" y="1155"/>
                </a:cubicBezTo>
                <a:cubicBezTo>
                  <a:pt x="799" y="1189"/>
                  <a:pt x="721" y="1215"/>
                  <a:pt x="653" y="1225"/>
                </a:cubicBezTo>
                <a:cubicBezTo>
                  <a:pt x="570" y="1237"/>
                  <a:pt x="502" y="1227"/>
                  <a:pt x="434" y="1195"/>
                </a:cubicBezTo>
              </a:path>
            </a:pathLst>
          </a:custGeom>
          <a:solidFill>
            <a:srgbClr val="6BCEF2"/>
          </a:solidFill>
          <a:ln w="9525" cap="rnd">
            <a:noFill/>
            <a:prstDash val="solid"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</a:endParaRPr>
          </a:p>
        </p:txBody>
      </p:sp>
      <p:sp>
        <p:nvSpPr>
          <p:cNvPr id="13" name="Freeform 29"/>
          <p:cNvSpPr>
            <a:spLocks/>
          </p:cNvSpPr>
          <p:nvPr/>
        </p:nvSpPr>
        <p:spPr bwMode="auto">
          <a:xfrm rot="8643891">
            <a:off x="4635500" y="6769100"/>
            <a:ext cx="228600" cy="177800"/>
          </a:xfrm>
          <a:custGeom>
            <a:avLst/>
            <a:gdLst/>
            <a:ahLst/>
            <a:cxnLst>
              <a:cxn ang="0">
                <a:pos x="434" y="1195"/>
              </a:cxn>
              <a:cxn ang="0">
                <a:pos x="322" y="1098"/>
              </a:cxn>
              <a:cxn ang="0">
                <a:pos x="235" y="976"/>
              </a:cxn>
              <a:cxn ang="0">
                <a:pos x="112" y="780"/>
              </a:cxn>
              <a:cxn ang="0">
                <a:pos x="33" y="656"/>
              </a:cxn>
              <a:cxn ang="0">
                <a:pos x="3" y="500"/>
              </a:cxn>
              <a:cxn ang="0">
                <a:pos x="48" y="310"/>
              </a:cxn>
              <a:cxn ang="0">
                <a:pos x="117" y="210"/>
              </a:cxn>
              <a:cxn ang="0">
                <a:pos x="390" y="60"/>
              </a:cxn>
              <a:cxn ang="0">
                <a:pos x="899" y="19"/>
              </a:cxn>
              <a:cxn ang="0">
                <a:pos x="1179" y="113"/>
              </a:cxn>
              <a:cxn ang="0">
                <a:pos x="1289" y="175"/>
              </a:cxn>
              <a:cxn ang="0">
                <a:pos x="1389" y="162"/>
              </a:cxn>
              <a:cxn ang="0">
                <a:pos x="1434" y="90"/>
              </a:cxn>
              <a:cxn ang="0">
                <a:pos x="1526" y="86"/>
              </a:cxn>
              <a:cxn ang="0">
                <a:pos x="1565" y="205"/>
              </a:cxn>
              <a:cxn ang="0">
                <a:pos x="1487" y="264"/>
              </a:cxn>
              <a:cxn ang="0">
                <a:pos x="1414" y="281"/>
              </a:cxn>
              <a:cxn ang="0">
                <a:pos x="1357" y="456"/>
              </a:cxn>
              <a:cxn ang="0">
                <a:pos x="1171" y="886"/>
              </a:cxn>
              <a:cxn ang="0">
                <a:pos x="868" y="1155"/>
              </a:cxn>
              <a:cxn ang="0">
                <a:pos x="653" y="1225"/>
              </a:cxn>
              <a:cxn ang="0">
                <a:pos x="434" y="1195"/>
              </a:cxn>
            </a:cxnLst>
            <a:rect l="0" t="0" r="r" b="b"/>
            <a:pathLst>
              <a:path w="1582" h="1237">
                <a:moveTo>
                  <a:pt x="434" y="1195"/>
                </a:moveTo>
                <a:cubicBezTo>
                  <a:pt x="357" y="1140"/>
                  <a:pt x="338" y="1118"/>
                  <a:pt x="322" y="1098"/>
                </a:cubicBezTo>
                <a:cubicBezTo>
                  <a:pt x="276" y="1042"/>
                  <a:pt x="257" y="1011"/>
                  <a:pt x="235" y="976"/>
                </a:cubicBezTo>
                <a:cubicBezTo>
                  <a:pt x="195" y="911"/>
                  <a:pt x="149" y="830"/>
                  <a:pt x="112" y="780"/>
                </a:cubicBezTo>
                <a:cubicBezTo>
                  <a:pt x="79" y="736"/>
                  <a:pt x="54" y="716"/>
                  <a:pt x="33" y="656"/>
                </a:cubicBezTo>
                <a:cubicBezTo>
                  <a:pt x="18" y="614"/>
                  <a:pt x="5" y="553"/>
                  <a:pt x="3" y="500"/>
                </a:cubicBezTo>
                <a:cubicBezTo>
                  <a:pt x="0" y="415"/>
                  <a:pt x="27" y="354"/>
                  <a:pt x="48" y="310"/>
                </a:cubicBezTo>
                <a:cubicBezTo>
                  <a:pt x="71" y="266"/>
                  <a:pt x="88" y="239"/>
                  <a:pt x="117" y="210"/>
                </a:cubicBezTo>
                <a:cubicBezTo>
                  <a:pt x="165" y="159"/>
                  <a:pt x="245" y="100"/>
                  <a:pt x="390" y="60"/>
                </a:cubicBezTo>
                <a:cubicBezTo>
                  <a:pt x="534" y="21"/>
                  <a:pt x="743" y="0"/>
                  <a:pt x="899" y="19"/>
                </a:cubicBezTo>
                <a:cubicBezTo>
                  <a:pt x="1022" y="33"/>
                  <a:pt x="1112" y="72"/>
                  <a:pt x="1179" y="113"/>
                </a:cubicBezTo>
                <a:cubicBezTo>
                  <a:pt x="1218" y="138"/>
                  <a:pt x="1250" y="164"/>
                  <a:pt x="1289" y="175"/>
                </a:cubicBezTo>
                <a:cubicBezTo>
                  <a:pt x="1326" y="186"/>
                  <a:pt x="1368" y="184"/>
                  <a:pt x="1389" y="162"/>
                </a:cubicBezTo>
                <a:cubicBezTo>
                  <a:pt x="1407" y="143"/>
                  <a:pt x="1409" y="109"/>
                  <a:pt x="1434" y="90"/>
                </a:cubicBezTo>
                <a:cubicBezTo>
                  <a:pt x="1457" y="74"/>
                  <a:pt x="1497" y="70"/>
                  <a:pt x="1526" y="86"/>
                </a:cubicBezTo>
                <a:cubicBezTo>
                  <a:pt x="1565" y="107"/>
                  <a:pt x="1582" y="165"/>
                  <a:pt x="1565" y="205"/>
                </a:cubicBezTo>
                <a:cubicBezTo>
                  <a:pt x="1551" y="237"/>
                  <a:pt x="1516" y="259"/>
                  <a:pt x="1487" y="264"/>
                </a:cubicBezTo>
                <a:cubicBezTo>
                  <a:pt x="1457" y="271"/>
                  <a:pt x="1433" y="260"/>
                  <a:pt x="1414" y="281"/>
                </a:cubicBezTo>
                <a:cubicBezTo>
                  <a:pt x="1390" y="307"/>
                  <a:pt x="1375" y="385"/>
                  <a:pt x="1357" y="456"/>
                </a:cubicBezTo>
                <a:cubicBezTo>
                  <a:pt x="1311" y="636"/>
                  <a:pt x="1250" y="772"/>
                  <a:pt x="1171" y="886"/>
                </a:cubicBezTo>
                <a:cubicBezTo>
                  <a:pt x="1092" y="1001"/>
                  <a:pt x="995" y="1093"/>
                  <a:pt x="868" y="1155"/>
                </a:cubicBezTo>
                <a:cubicBezTo>
                  <a:pt x="799" y="1189"/>
                  <a:pt x="721" y="1215"/>
                  <a:pt x="653" y="1225"/>
                </a:cubicBezTo>
                <a:cubicBezTo>
                  <a:pt x="570" y="1237"/>
                  <a:pt x="502" y="1227"/>
                  <a:pt x="434" y="1195"/>
                </a:cubicBezTo>
              </a:path>
            </a:pathLst>
          </a:custGeom>
          <a:solidFill>
            <a:srgbClr val="6BCEF2"/>
          </a:solidFill>
          <a:ln w="9525" cap="rnd">
            <a:noFill/>
            <a:prstDash val="solid"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</a:endParaRPr>
          </a:p>
        </p:txBody>
      </p:sp>
      <p:sp>
        <p:nvSpPr>
          <p:cNvPr id="14" name="Freeform 30"/>
          <p:cNvSpPr>
            <a:spLocks/>
          </p:cNvSpPr>
          <p:nvPr/>
        </p:nvSpPr>
        <p:spPr bwMode="auto">
          <a:xfrm rot="8643891">
            <a:off x="6022975" y="6246813"/>
            <a:ext cx="228600" cy="130175"/>
          </a:xfrm>
          <a:custGeom>
            <a:avLst/>
            <a:gdLst/>
            <a:ahLst/>
            <a:cxnLst>
              <a:cxn ang="0">
                <a:pos x="434" y="1195"/>
              </a:cxn>
              <a:cxn ang="0">
                <a:pos x="322" y="1098"/>
              </a:cxn>
              <a:cxn ang="0">
                <a:pos x="235" y="976"/>
              </a:cxn>
              <a:cxn ang="0">
                <a:pos x="112" y="780"/>
              </a:cxn>
              <a:cxn ang="0">
                <a:pos x="33" y="656"/>
              </a:cxn>
              <a:cxn ang="0">
                <a:pos x="3" y="500"/>
              </a:cxn>
              <a:cxn ang="0">
                <a:pos x="48" y="310"/>
              </a:cxn>
              <a:cxn ang="0">
                <a:pos x="117" y="210"/>
              </a:cxn>
              <a:cxn ang="0">
                <a:pos x="390" y="60"/>
              </a:cxn>
              <a:cxn ang="0">
                <a:pos x="899" y="19"/>
              </a:cxn>
              <a:cxn ang="0">
                <a:pos x="1179" y="113"/>
              </a:cxn>
              <a:cxn ang="0">
                <a:pos x="1289" y="175"/>
              </a:cxn>
              <a:cxn ang="0">
                <a:pos x="1389" y="162"/>
              </a:cxn>
              <a:cxn ang="0">
                <a:pos x="1434" y="90"/>
              </a:cxn>
              <a:cxn ang="0">
                <a:pos x="1526" y="86"/>
              </a:cxn>
              <a:cxn ang="0">
                <a:pos x="1565" y="205"/>
              </a:cxn>
              <a:cxn ang="0">
                <a:pos x="1487" y="264"/>
              </a:cxn>
              <a:cxn ang="0">
                <a:pos x="1414" y="281"/>
              </a:cxn>
              <a:cxn ang="0">
                <a:pos x="1357" y="456"/>
              </a:cxn>
              <a:cxn ang="0">
                <a:pos x="1171" y="886"/>
              </a:cxn>
              <a:cxn ang="0">
                <a:pos x="868" y="1155"/>
              </a:cxn>
              <a:cxn ang="0">
                <a:pos x="653" y="1225"/>
              </a:cxn>
              <a:cxn ang="0">
                <a:pos x="434" y="1195"/>
              </a:cxn>
            </a:cxnLst>
            <a:rect l="0" t="0" r="r" b="b"/>
            <a:pathLst>
              <a:path w="1582" h="1237">
                <a:moveTo>
                  <a:pt x="434" y="1195"/>
                </a:moveTo>
                <a:cubicBezTo>
                  <a:pt x="357" y="1140"/>
                  <a:pt x="338" y="1118"/>
                  <a:pt x="322" y="1098"/>
                </a:cubicBezTo>
                <a:cubicBezTo>
                  <a:pt x="276" y="1042"/>
                  <a:pt x="257" y="1011"/>
                  <a:pt x="235" y="976"/>
                </a:cubicBezTo>
                <a:cubicBezTo>
                  <a:pt x="195" y="911"/>
                  <a:pt x="149" y="830"/>
                  <a:pt x="112" y="780"/>
                </a:cubicBezTo>
                <a:cubicBezTo>
                  <a:pt x="79" y="736"/>
                  <a:pt x="54" y="716"/>
                  <a:pt x="33" y="656"/>
                </a:cubicBezTo>
                <a:cubicBezTo>
                  <a:pt x="18" y="614"/>
                  <a:pt x="5" y="553"/>
                  <a:pt x="3" y="500"/>
                </a:cubicBezTo>
                <a:cubicBezTo>
                  <a:pt x="0" y="415"/>
                  <a:pt x="27" y="354"/>
                  <a:pt x="48" y="310"/>
                </a:cubicBezTo>
                <a:cubicBezTo>
                  <a:pt x="71" y="266"/>
                  <a:pt x="88" y="239"/>
                  <a:pt x="117" y="210"/>
                </a:cubicBezTo>
                <a:cubicBezTo>
                  <a:pt x="165" y="159"/>
                  <a:pt x="245" y="100"/>
                  <a:pt x="390" y="60"/>
                </a:cubicBezTo>
                <a:cubicBezTo>
                  <a:pt x="534" y="21"/>
                  <a:pt x="743" y="0"/>
                  <a:pt x="899" y="19"/>
                </a:cubicBezTo>
                <a:cubicBezTo>
                  <a:pt x="1022" y="33"/>
                  <a:pt x="1112" y="72"/>
                  <a:pt x="1179" y="113"/>
                </a:cubicBezTo>
                <a:cubicBezTo>
                  <a:pt x="1218" y="138"/>
                  <a:pt x="1250" y="164"/>
                  <a:pt x="1289" y="175"/>
                </a:cubicBezTo>
                <a:cubicBezTo>
                  <a:pt x="1326" y="186"/>
                  <a:pt x="1368" y="184"/>
                  <a:pt x="1389" y="162"/>
                </a:cubicBezTo>
                <a:cubicBezTo>
                  <a:pt x="1407" y="143"/>
                  <a:pt x="1409" y="109"/>
                  <a:pt x="1434" y="90"/>
                </a:cubicBezTo>
                <a:cubicBezTo>
                  <a:pt x="1457" y="74"/>
                  <a:pt x="1497" y="70"/>
                  <a:pt x="1526" y="86"/>
                </a:cubicBezTo>
                <a:cubicBezTo>
                  <a:pt x="1565" y="107"/>
                  <a:pt x="1582" y="165"/>
                  <a:pt x="1565" y="205"/>
                </a:cubicBezTo>
                <a:cubicBezTo>
                  <a:pt x="1551" y="237"/>
                  <a:pt x="1516" y="259"/>
                  <a:pt x="1487" y="264"/>
                </a:cubicBezTo>
                <a:cubicBezTo>
                  <a:pt x="1457" y="271"/>
                  <a:pt x="1433" y="260"/>
                  <a:pt x="1414" y="281"/>
                </a:cubicBezTo>
                <a:cubicBezTo>
                  <a:pt x="1390" y="307"/>
                  <a:pt x="1375" y="385"/>
                  <a:pt x="1357" y="456"/>
                </a:cubicBezTo>
                <a:cubicBezTo>
                  <a:pt x="1311" y="636"/>
                  <a:pt x="1250" y="772"/>
                  <a:pt x="1171" y="886"/>
                </a:cubicBezTo>
                <a:cubicBezTo>
                  <a:pt x="1092" y="1001"/>
                  <a:pt x="995" y="1093"/>
                  <a:pt x="868" y="1155"/>
                </a:cubicBezTo>
                <a:cubicBezTo>
                  <a:pt x="799" y="1189"/>
                  <a:pt x="721" y="1215"/>
                  <a:pt x="653" y="1225"/>
                </a:cubicBezTo>
                <a:cubicBezTo>
                  <a:pt x="570" y="1237"/>
                  <a:pt x="502" y="1227"/>
                  <a:pt x="434" y="1195"/>
                </a:cubicBezTo>
              </a:path>
            </a:pathLst>
          </a:custGeom>
          <a:solidFill>
            <a:srgbClr val="6BCEF2"/>
          </a:solidFill>
          <a:ln w="9525" cap="rnd">
            <a:noFill/>
            <a:prstDash val="solid"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</a:endParaRPr>
          </a:p>
        </p:txBody>
      </p:sp>
      <p:sp>
        <p:nvSpPr>
          <p:cNvPr id="15" name="Freeform 31"/>
          <p:cNvSpPr>
            <a:spLocks/>
          </p:cNvSpPr>
          <p:nvPr/>
        </p:nvSpPr>
        <p:spPr bwMode="auto">
          <a:xfrm rot="4500000">
            <a:off x="6231732" y="6400006"/>
            <a:ext cx="285750" cy="166687"/>
          </a:xfrm>
          <a:custGeom>
            <a:avLst/>
            <a:gdLst/>
            <a:ahLst/>
            <a:cxnLst>
              <a:cxn ang="0">
                <a:pos x="434" y="1195"/>
              </a:cxn>
              <a:cxn ang="0">
                <a:pos x="322" y="1098"/>
              </a:cxn>
              <a:cxn ang="0">
                <a:pos x="235" y="976"/>
              </a:cxn>
              <a:cxn ang="0">
                <a:pos x="112" y="780"/>
              </a:cxn>
              <a:cxn ang="0">
                <a:pos x="33" y="656"/>
              </a:cxn>
              <a:cxn ang="0">
                <a:pos x="3" y="500"/>
              </a:cxn>
              <a:cxn ang="0">
                <a:pos x="48" y="310"/>
              </a:cxn>
              <a:cxn ang="0">
                <a:pos x="117" y="210"/>
              </a:cxn>
              <a:cxn ang="0">
                <a:pos x="390" y="60"/>
              </a:cxn>
              <a:cxn ang="0">
                <a:pos x="899" y="19"/>
              </a:cxn>
              <a:cxn ang="0">
                <a:pos x="1179" y="113"/>
              </a:cxn>
              <a:cxn ang="0">
                <a:pos x="1289" y="175"/>
              </a:cxn>
              <a:cxn ang="0">
                <a:pos x="1389" y="162"/>
              </a:cxn>
              <a:cxn ang="0">
                <a:pos x="1434" y="90"/>
              </a:cxn>
              <a:cxn ang="0">
                <a:pos x="1526" y="86"/>
              </a:cxn>
              <a:cxn ang="0">
                <a:pos x="1565" y="205"/>
              </a:cxn>
              <a:cxn ang="0">
                <a:pos x="1487" y="264"/>
              </a:cxn>
              <a:cxn ang="0">
                <a:pos x="1414" y="281"/>
              </a:cxn>
              <a:cxn ang="0">
                <a:pos x="1357" y="456"/>
              </a:cxn>
              <a:cxn ang="0">
                <a:pos x="1171" y="886"/>
              </a:cxn>
              <a:cxn ang="0">
                <a:pos x="868" y="1155"/>
              </a:cxn>
              <a:cxn ang="0">
                <a:pos x="653" y="1225"/>
              </a:cxn>
              <a:cxn ang="0">
                <a:pos x="434" y="1195"/>
              </a:cxn>
            </a:cxnLst>
            <a:rect l="0" t="0" r="r" b="b"/>
            <a:pathLst>
              <a:path w="1582" h="1237">
                <a:moveTo>
                  <a:pt x="434" y="1195"/>
                </a:moveTo>
                <a:cubicBezTo>
                  <a:pt x="357" y="1140"/>
                  <a:pt x="338" y="1118"/>
                  <a:pt x="322" y="1098"/>
                </a:cubicBezTo>
                <a:cubicBezTo>
                  <a:pt x="276" y="1042"/>
                  <a:pt x="257" y="1011"/>
                  <a:pt x="235" y="976"/>
                </a:cubicBezTo>
                <a:cubicBezTo>
                  <a:pt x="195" y="911"/>
                  <a:pt x="149" y="830"/>
                  <a:pt x="112" y="780"/>
                </a:cubicBezTo>
                <a:cubicBezTo>
                  <a:pt x="79" y="736"/>
                  <a:pt x="54" y="716"/>
                  <a:pt x="33" y="656"/>
                </a:cubicBezTo>
                <a:cubicBezTo>
                  <a:pt x="18" y="614"/>
                  <a:pt x="5" y="553"/>
                  <a:pt x="3" y="500"/>
                </a:cubicBezTo>
                <a:cubicBezTo>
                  <a:pt x="0" y="415"/>
                  <a:pt x="27" y="354"/>
                  <a:pt x="48" y="310"/>
                </a:cubicBezTo>
                <a:cubicBezTo>
                  <a:pt x="71" y="266"/>
                  <a:pt x="88" y="239"/>
                  <a:pt x="117" y="210"/>
                </a:cubicBezTo>
                <a:cubicBezTo>
                  <a:pt x="165" y="159"/>
                  <a:pt x="245" y="100"/>
                  <a:pt x="390" y="60"/>
                </a:cubicBezTo>
                <a:cubicBezTo>
                  <a:pt x="534" y="21"/>
                  <a:pt x="743" y="0"/>
                  <a:pt x="899" y="19"/>
                </a:cubicBezTo>
                <a:cubicBezTo>
                  <a:pt x="1022" y="33"/>
                  <a:pt x="1112" y="72"/>
                  <a:pt x="1179" y="113"/>
                </a:cubicBezTo>
                <a:cubicBezTo>
                  <a:pt x="1218" y="138"/>
                  <a:pt x="1250" y="164"/>
                  <a:pt x="1289" y="175"/>
                </a:cubicBezTo>
                <a:cubicBezTo>
                  <a:pt x="1326" y="186"/>
                  <a:pt x="1368" y="184"/>
                  <a:pt x="1389" y="162"/>
                </a:cubicBezTo>
                <a:cubicBezTo>
                  <a:pt x="1407" y="143"/>
                  <a:pt x="1409" y="109"/>
                  <a:pt x="1434" y="90"/>
                </a:cubicBezTo>
                <a:cubicBezTo>
                  <a:pt x="1457" y="74"/>
                  <a:pt x="1497" y="70"/>
                  <a:pt x="1526" y="86"/>
                </a:cubicBezTo>
                <a:cubicBezTo>
                  <a:pt x="1565" y="107"/>
                  <a:pt x="1582" y="165"/>
                  <a:pt x="1565" y="205"/>
                </a:cubicBezTo>
                <a:cubicBezTo>
                  <a:pt x="1551" y="237"/>
                  <a:pt x="1516" y="259"/>
                  <a:pt x="1487" y="264"/>
                </a:cubicBezTo>
                <a:cubicBezTo>
                  <a:pt x="1457" y="271"/>
                  <a:pt x="1433" y="260"/>
                  <a:pt x="1414" y="281"/>
                </a:cubicBezTo>
                <a:cubicBezTo>
                  <a:pt x="1390" y="307"/>
                  <a:pt x="1375" y="385"/>
                  <a:pt x="1357" y="456"/>
                </a:cubicBezTo>
                <a:cubicBezTo>
                  <a:pt x="1311" y="636"/>
                  <a:pt x="1250" y="772"/>
                  <a:pt x="1171" y="886"/>
                </a:cubicBezTo>
                <a:cubicBezTo>
                  <a:pt x="1092" y="1001"/>
                  <a:pt x="995" y="1093"/>
                  <a:pt x="868" y="1155"/>
                </a:cubicBezTo>
                <a:cubicBezTo>
                  <a:pt x="799" y="1189"/>
                  <a:pt x="721" y="1215"/>
                  <a:pt x="653" y="1225"/>
                </a:cubicBezTo>
                <a:cubicBezTo>
                  <a:pt x="570" y="1237"/>
                  <a:pt x="502" y="1227"/>
                  <a:pt x="434" y="1195"/>
                </a:cubicBezTo>
              </a:path>
            </a:pathLst>
          </a:custGeom>
          <a:solidFill>
            <a:srgbClr val="6BCEF2"/>
          </a:solidFill>
          <a:ln w="9525" cap="rnd">
            <a:noFill/>
            <a:prstDash val="solid"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</a:endParaRPr>
          </a:p>
        </p:txBody>
      </p:sp>
      <p:sp>
        <p:nvSpPr>
          <p:cNvPr id="16" name="Freeform 32"/>
          <p:cNvSpPr>
            <a:spLocks/>
          </p:cNvSpPr>
          <p:nvPr/>
        </p:nvSpPr>
        <p:spPr bwMode="auto">
          <a:xfrm rot="900000">
            <a:off x="7874000" y="4841875"/>
            <a:ext cx="195263" cy="217488"/>
          </a:xfrm>
          <a:custGeom>
            <a:avLst/>
            <a:gdLst/>
            <a:ahLst/>
            <a:cxnLst>
              <a:cxn ang="0">
                <a:pos x="434" y="1195"/>
              </a:cxn>
              <a:cxn ang="0">
                <a:pos x="322" y="1098"/>
              </a:cxn>
              <a:cxn ang="0">
                <a:pos x="235" y="976"/>
              </a:cxn>
              <a:cxn ang="0">
                <a:pos x="112" y="780"/>
              </a:cxn>
              <a:cxn ang="0">
                <a:pos x="33" y="656"/>
              </a:cxn>
              <a:cxn ang="0">
                <a:pos x="3" y="500"/>
              </a:cxn>
              <a:cxn ang="0">
                <a:pos x="48" y="310"/>
              </a:cxn>
              <a:cxn ang="0">
                <a:pos x="117" y="210"/>
              </a:cxn>
              <a:cxn ang="0">
                <a:pos x="390" y="60"/>
              </a:cxn>
              <a:cxn ang="0">
                <a:pos x="899" y="19"/>
              </a:cxn>
              <a:cxn ang="0">
                <a:pos x="1179" y="113"/>
              </a:cxn>
              <a:cxn ang="0">
                <a:pos x="1289" y="175"/>
              </a:cxn>
              <a:cxn ang="0">
                <a:pos x="1389" y="162"/>
              </a:cxn>
              <a:cxn ang="0">
                <a:pos x="1434" y="90"/>
              </a:cxn>
              <a:cxn ang="0">
                <a:pos x="1526" y="86"/>
              </a:cxn>
              <a:cxn ang="0">
                <a:pos x="1565" y="205"/>
              </a:cxn>
              <a:cxn ang="0">
                <a:pos x="1487" y="264"/>
              </a:cxn>
              <a:cxn ang="0">
                <a:pos x="1414" y="281"/>
              </a:cxn>
              <a:cxn ang="0">
                <a:pos x="1357" y="456"/>
              </a:cxn>
              <a:cxn ang="0">
                <a:pos x="1171" y="886"/>
              </a:cxn>
              <a:cxn ang="0">
                <a:pos x="868" y="1155"/>
              </a:cxn>
              <a:cxn ang="0">
                <a:pos x="653" y="1225"/>
              </a:cxn>
              <a:cxn ang="0">
                <a:pos x="434" y="1195"/>
              </a:cxn>
            </a:cxnLst>
            <a:rect l="0" t="0" r="r" b="b"/>
            <a:pathLst>
              <a:path w="1582" h="1237">
                <a:moveTo>
                  <a:pt x="434" y="1195"/>
                </a:moveTo>
                <a:cubicBezTo>
                  <a:pt x="357" y="1140"/>
                  <a:pt x="338" y="1118"/>
                  <a:pt x="322" y="1098"/>
                </a:cubicBezTo>
                <a:cubicBezTo>
                  <a:pt x="276" y="1042"/>
                  <a:pt x="257" y="1011"/>
                  <a:pt x="235" y="976"/>
                </a:cubicBezTo>
                <a:cubicBezTo>
                  <a:pt x="195" y="911"/>
                  <a:pt x="149" y="830"/>
                  <a:pt x="112" y="780"/>
                </a:cubicBezTo>
                <a:cubicBezTo>
                  <a:pt x="79" y="736"/>
                  <a:pt x="54" y="716"/>
                  <a:pt x="33" y="656"/>
                </a:cubicBezTo>
                <a:cubicBezTo>
                  <a:pt x="18" y="614"/>
                  <a:pt x="5" y="553"/>
                  <a:pt x="3" y="500"/>
                </a:cubicBezTo>
                <a:cubicBezTo>
                  <a:pt x="0" y="415"/>
                  <a:pt x="27" y="354"/>
                  <a:pt x="48" y="310"/>
                </a:cubicBezTo>
                <a:cubicBezTo>
                  <a:pt x="71" y="266"/>
                  <a:pt x="88" y="239"/>
                  <a:pt x="117" y="210"/>
                </a:cubicBezTo>
                <a:cubicBezTo>
                  <a:pt x="165" y="159"/>
                  <a:pt x="245" y="100"/>
                  <a:pt x="390" y="60"/>
                </a:cubicBezTo>
                <a:cubicBezTo>
                  <a:pt x="534" y="21"/>
                  <a:pt x="743" y="0"/>
                  <a:pt x="899" y="19"/>
                </a:cubicBezTo>
                <a:cubicBezTo>
                  <a:pt x="1022" y="33"/>
                  <a:pt x="1112" y="72"/>
                  <a:pt x="1179" y="113"/>
                </a:cubicBezTo>
                <a:cubicBezTo>
                  <a:pt x="1218" y="138"/>
                  <a:pt x="1250" y="164"/>
                  <a:pt x="1289" y="175"/>
                </a:cubicBezTo>
                <a:cubicBezTo>
                  <a:pt x="1326" y="186"/>
                  <a:pt x="1368" y="184"/>
                  <a:pt x="1389" y="162"/>
                </a:cubicBezTo>
                <a:cubicBezTo>
                  <a:pt x="1407" y="143"/>
                  <a:pt x="1409" y="109"/>
                  <a:pt x="1434" y="90"/>
                </a:cubicBezTo>
                <a:cubicBezTo>
                  <a:pt x="1457" y="74"/>
                  <a:pt x="1497" y="70"/>
                  <a:pt x="1526" y="86"/>
                </a:cubicBezTo>
                <a:cubicBezTo>
                  <a:pt x="1565" y="107"/>
                  <a:pt x="1582" y="165"/>
                  <a:pt x="1565" y="205"/>
                </a:cubicBezTo>
                <a:cubicBezTo>
                  <a:pt x="1551" y="237"/>
                  <a:pt x="1516" y="259"/>
                  <a:pt x="1487" y="264"/>
                </a:cubicBezTo>
                <a:cubicBezTo>
                  <a:pt x="1457" y="271"/>
                  <a:pt x="1433" y="260"/>
                  <a:pt x="1414" y="281"/>
                </a:cubicBezTo>
                <a:cubicBezTo>
                  <a:pt x="1390" y="307"/>
                  <a:pt x="1375" y="385"/>
                  <a:pt x="1357" y="456"/>
                </a:cubicBezTo>
                <a:cubicBezTo>
                  <a:pt x="1311" y="636"/>
                  <a:pt x="1250" y="772"/>
                  <a:pt x="1171" y="886"/>
                </a:cubicBezTo>
                <a:cubicBezTo>
                  <a:pt x="1092" y="1001"/>
                  <a:pt x="995" y="1093"/>
                  <a:pt x="868" y="1155"/>
                </a:cubicBezTo>
                <a:cubicBezTo>
                  <a:pt x="799" y="1189"/>
                  <a:pt x="721" y="1215"/>
                  <a:pt x="653" y="1225"/>
                </a:cubicBezTo>
                <a:cubicBezTo>
                  <a:pt x="570" y="1237"/>
                  <a:pt x="502" y="1227"/>
                  <a:pt x="434" y="1195"/>
                </a:cubicBezTo>
              </a:path>
            </a:pathLst>
          </a:custGeom>
          <a:solidFill>
            <a:srgbClr val="6BCEF2"/>
          </a:solidFill>
          <a:ln w="9525" cap="rnd">
            <a:noFill/>
            <a:prstDash val="solid"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</a:endParaRPr>
          </a:p>
        </p:txBody>
      </p:sp>
      <p:sp>
        <p:nvSpPr>
          <p:cNvPr id="17" name="Freeform 33"/>
          <p:cNvSpPr>
            <a:spLocks/>
          </p:cNvSpPr>
          <p:nvPr/>
        </p:nvSpPr>
        <p:spPr bwMode="auto">
          <a:xfrm rot="17100000">
            <a:off x="7596981" y="4425157"/>
            <a:ext cx="303213" cy="273050"/>
          </a:xfrm>
          <a:custGeom>
            <a:avLst/>
            <a:gdLst/>
            <a:ahLst/>
            <a:cxnLst>
              <a:cxn ang="0">
                <a:pos x="360" y="450"/>
              </a:cxn>
              <a:cxn ang="0">
                <a:pos x="443" y="386"/>
              </a:cxn>
              <a:cxn ang="0">
                <a:pos x="562" y="340"/>
              </a:cxn>
              <a:cxn ang="0">
                <a:pos x="727" y="337"/>
              </a:cxn>
              <a:cxn ang="0">
                <a:pos x="939" y="504"/>
              </a:cxn>
              <a:cxn ang="0">
                <a:pos x="990" y="682"/>
              </a:cxn>
              <a:cxn ang="0">
                <a:pos x="992" y="793"/>
              </a:cxn>
              <a:cxn ang="0">
                <a:pos x="1111" y="808"/>
              </a:cxn>
              <a:cxn ang="0">
                <a:pos x="1145" y="723"/>
              </a:cxn>
              <a:cxn ang="0">
                <a:pos x="1053" y="524"/>
              </a:cxn>
              <a:cxn ang="0">
                <a:pos x="1061" y="343"/>
              </a:cxn>
              <a:cxn ang="0">
                <a:pos x="1410" y="28"/>
              </a:cxn>
              <a:cxn ang="0">
                <a:pos x="1956" y="76"/>
              </a:cxn>
              <a:cxn ang="0">
                <a:pos x="2178" y="199"/>
              </a:cxn>
              <a:cxn ang="0">
                <a:pos x="2043" y="495"/>
              </a:cxn>
              <a:cxn ang="0">
                <a:pos x="1670" y="665"/>
              </a:cxn>
              <a:cxn ang="0">
                <a:pos x="1447" y="719"/>
              </a:cxn>
              <a:cxn ang="0">
                <a:pos x="1278" y="752"/>
              </a:cxn>
              <a:cxn ang="0">
                <a:pos x="1276" y="888"/>
              </a:cxn>
              <a:cxn ang="0">
                <a:pos x="1512" y="840"/>
              </a:cxn>
              <a:cxn ang="0">
                <a:pos x="1897" y="744"/>
              </a:cxn>
              <a:cxn ang="0">
                <a:pos x="2263" y="759"/>
              </a:cxn>
              <a:cxn ang="0">
                <a:pos x="2568" y="918"/>
              </a:cxn>
              <a:cxn ang="0">
                <a:pos x="2655" y="1179"/>
              </a:cxn>
              <a:cxn ang="0">
                <a:pos x="2523" y="1510"/>
              </a:cxn>
              <a:cxn ang="0">
                <a:pos x="2340" y="1838"/>
              </a:cxn>
              <a:cxn ang="0">
                <a:pos x="1951" y="1898"/>
              </a:cxn>
              <a:cxn ang="0">
                <a:pos x="1738" y="1800"/>
              </a:cxn>
              <a:cxn ang="0">
                <a:pos x="1466" y="1531"/>
              </a:cxn>
              <a:cxn ang="0">
                <a:pos x="1317" y="1200"/>
              </a:cxn>
              <a:cxn ang="0">
                <a:pos x="1264" y="1007"/>
              </a:cxn>
              <a:cxn ang="0">
                <a:pos x="1156" y="1000"/>
              </a:cxn>
              <a:cxn ang="0">
                <a:pos x="1097" y="1100"/>
              </a:cxn>
              <a:cxn ang="0">
                <a:pos x="1205" y="1288"/>
              </a:cxn>
              <a:cxn ang="0">
                <a:pos x="1277" y="1572"/>
              </a:cxn>
              <a:cxn ang="0">
                <a:pos x="1272" y="1880"/>
              </a:cxn>
              <a:cxn ang="0">
                <a:pos x="1117" y="2249"/>
              </a:cxn>
              <a:cxn ang="0">
                <a:pos x="820" y="2375"/>
              </a:cxn>
              <a:cxn ang="0">
                <a:pos x="495" y="2211"/>
              </a:cxn>
              <a:cxn ang="0">
                <a:pos x="200" y="2051"/>
              </a:cxn>
              <a:cxn ang="0">
                <a:pos x="169" y="1772"/>
              </a:cxn>
              <a:cxn ang="0">
                <a:pos x="267" y="1527"/>
              </a:cxn>
              <a:cxn ang="0">
                <a:pos x="402" y="1374"/>
              </a:cxn>
              <a:cxn ang="0">
                <a:pos x="509" y="1293"/>
              </a:cxn>
              <a:cxn ang="0">
                <a:pos x="727" y="1160"/>
              </a:cxn>
              <a:cxn ang="0">
                <a:pos x="915" y="1107"/>
              </a:cxn>
              <a:cxn ang="0">
                <a:pos x="1013" y="1028"/>
              </a:cxn>
              <a:cxn ang="0">
                <a:pos x="974" y="926"/>
              </a:cxn>
              <a:cxn ang="0">
                <a:pos x="600" y="1109"/>
              </a:cxn>
              <a:cxn ang="0">
                <a:pos x="166" y="1183"/>
              </a:cxn>
              <a:cxn ang="0">
                <a:pos x="25" y="1113"/>
              </a:cxn>
              <a:cxn ang="0">
                <a:pos x="39" y="916"/>
              </a:cxn>
              <a:cxn ang="0">
                <a:pos x="106" y="802"/>
              </a:cxn>
              <a:cxn ang="0">
                <a:pos x="183" y="705"/>
              </a:cxn>
              <a:cxn ang="0">
                <a:pos x="307" y="525"/>
              </a:cxn>
              <a:cxn ang="0">
                <a:pos x="356" y="455"/>
              </a:cxn>
              <a:cxn ang="0">
                <a:pos x="360" y="450"/>
              </a:cxn>
            </a:cxnLst>
            <a:rect l="0" t="0" r="r" b="b"/>
            <a:pathLst>
              <a:path w="2659" h="2397">
                <a:moveTo>
                  <a:pt x="360" y="450"/>
                </a:moveTo>
                <a:cubicBezTo>
                  <a:pt x="395" y="419"/>
                  <a:pt x="421" y="401"/>
                  <a:pt x="443" y="386"/>
                </a:cubicBezTo>
                <a:cubicBezTo>
                  <a:pt x="490" y="357"/>
                  <a:pt x="524" y="347"/>
                  <a:pt x="562" y="340"/>
                </a:cubicBezTo>
                <a:cubicBezTo>
                  <a:pt x="612" y="329"/>
                  <a:pt x="671" y="324"/>
                  <a:pt x="727" y="337"/>
                </a:cubicBezTo>
                <a:cubicBezTo>
                  <a:pt x="811" y="356"/>
                  <a:pt x="888" y="417"/>
                  <a:pt x="939" y="504"/>
                </a:cubicBezTo>
                <a:cubicBezTo>
                  <a:pt x="970" y="557"/>
                  <a:pt x="992" y="619"/>
                  <a:pt x="990" y="682"/>
                </a:cubicBezTo>
                <a:cubicBezTo>
                  <a:pt x="989" y="725"/>
                  <a:pt x="976" y="768"/>
                  <a:pt x="992" y="793"/>
                </a:cubicBezTo>
                <a:cubicBezTo>
                  <a:pt x="1011" y="824"/>
                  <a:pt x="1076" y="824"/>
                  <a:pt x="1111" y="808"/>
                </a:cubicBezTo>
                <a:cubicBezTo>
                  <a:pt x="1151" y="791"/>
                  <a:pt x="1153" y="755"/>
                  <a:pt x="1145" y="723"/>
                </a:cubicBezTo>
                <a:cubicBezTo>
                  <a:pt x="1129" y="657"/>
                  <a:pt x="1072" y="608"/>
                  <a:pt x="1053" y="524"/>
                </a:cubicBezTo>
                <a:cubicBezTo>
                  <a:pt x="1041" y="471"/>
                  <a:pt x="1045" y="406"/>
                  <a:pt x="1061" y="343"/>
                </a:cubicBezTo>
                <a:cubicBezTo>
                  <a:pt x="1098" y="200"/>
                  <a:pt x="1201" y="65"/>
                  <a:pt x="1410" y="28"/>
                </a:cubicBezTo>
                <a:cubicBezTo>
                  <a:pt x="1567" y="0"/>
                  <a:pt x="1783" y="27"/>
                  <a:pt x="1956" y="76"/>
                </a:cubicBezTo>
                <a:cubicBezTo>
                  <a:pt x="2058" y="106"/>
                  <a:pt x="2145" y="143"/>
                  <a:pt x="2178" y="199"/>
                </a:cubicBezTo>
                <a:cubicBezTo>
                  <a:pt x="2227" y="283"/>
                  <a:pt x="2150" y="410"/>
                  <a:pt x="2043" y="495"/>
                </a:cubicBezTo>
                <a:cubicBezTo>
                  <a:pt x="1930" y="584"/>
                  <a:pt x="1783" y="627"/>
                  <a:pt x="1670" y="665"/>
                </a:cubicBezTo>
                <a:cubicBezTo>
                  <a:pt x="1597" y="690"/>
                  <a:pt x="1538" y="713"/>
                  <a:pt x="1447" y="719"/>
                </a:cubicBezTo>
                <a:cubicBezTo>
                  <a:pt x="1387" y="722"/>
                  <a:pt x="1312" y="719"/>
                  <a:pt x="1278" y="752"/>
                </a:cubicBezTo>
                <a:cubicBezTo>
                  <a:pt x="1244" y="786"/>
                  <a:pt x="1251" y="856"/>
                  <a:pt x="1276" y="888"/>
                </a:cubicBezTo>
                <a:cubicBezTo>
                  <a:pt x="1319" y="941"/>
                  <a:pt x="1415" y="881"/>
                  <a:pt x="1512" y="840"/>
                </a:cubicBezTo>
                <a:cubicBezTo>
                  <a:pt x="1645" y="782"/>
                  <a:pt x="1779" y="758"/>
                  <a:pt x="1897" y="744"/>
                </a:cubicBezTo>
                <a:cubicBezTo>
                  <a:pt x="2020" y="729"/>
                  <a:pt x="2127" y="723"/>
                  <a:pt x="2263" y="759"/>
                </a:cubicBezTo>
                <a:cubicBezTo>
                  <a:pt x="2371" y="787"/>
                  <a:pt x="2496" y="841"/>
                  <a:pt x="2568" y="918"/>
                </a:cubicBezTo>
                <a:cubicBezTo>
                  <a:pt x="2642" y="999"/>
                  <a:pt x="2659" y="1104"/>
                  <a:pt x="2655" y="1179"/>
                </a:cubicBezTo>
                <a:cubicBezTo>
                  <a:pt x="2648" y="1300"/>
                  <a:pt x="2588" y="1341"/>
                  <a:pt x="2523" y="1510"/>
                </a:cubicBezTo>
                <a:cubicBezTo>
                  <a:pt x="2485" y="1611"/>
                  <a:pt x="2444" y="1758"/>
                  <a:pt x="2340" y="1838"/>
                </a:cubicBezTo>
                <a:cubicBezTo>
                  <a:pt x="2240" y="1915"/>
                  <a:pt x="2080" y="1929"/>
                  <a:pt x="1951" y="1898"/>
                </a:cubicBezTo>
                <a:cubicBezTo>
                  <a:pt x="1870" y="1879"/>
                  <a:pt x="1800" y="1842"/>
                  <a:pt x="1738" y="1800"/>
                </a:cubicBezTo>
                <a:cubicBezTo>
                  <a:pt x="1623" y="1722"/>
                  <a:pt x="1535" y="1628"/>
                  <a:pt x="1466" y="1531"/>
                </a:cubicBezTo>
                <a:cubicBezTo>
                  <a:pt x="1390" y="1425"/>
                  <a:pt x="1336" y="1316"/>
                  <a:pt x="1317" y="1200"/>
                </a:cubicBezTo>
                <a:cubicBezTo>
                  <a:pt x="1305" y="1124"/>
                  <a:pt x="1308" y="1044"/>
                  <a:pt x="1264" y="1007"/>
                </a:cubicBezTo>
                <a:cubicBezTo>
                  <a:pt x="1237" y="984"/>
                  <a:pt x="1191" y="977"/>
                  <a:pt x="1156" y="1000"/>
                </a:cubicBezTo>
                <a:cubicBezTo>
                  <a:pt x="1124" y="1021"/>
                  <a:pt x="1101" y="1067"/>
                  <a:pt x="1097" y="1100"/>
                </a:cubicBezTo>
                <a:cubicBezTo>
                  <a:pt x="1087" y="1169"/>
                  <a:pt x="1154" y="1184"/>
                  <a:pt x="1205" y="1288"/>
                </a:cubicBezTo>
                <a:cubicBezTo>
                  <a:pt x="1239" y="1358"/>
                  <a:pt x="1265" y="1469"/>
                  <a:pt x="1277" y="1572"/>
                </a:cubicBezTo>
                <a:cubicBezTo>
                  <a:pt x="1290" y="1685"/>
                  <a:pt x="1286" y="1788"/>
                  <a:pt x="1272" y="1880"/>
                </a:cubicBezTo>
                <a:cubicBezTo>
                  <a:pt x="1248" y="2037"/>
                  <a:pt x="1196" y="2159"/>
                  <a:pt x="1117" y="2249"/>
                </a:cubicBezTo>
                <a:cubicBezTo>
                  <a:pt x="1037" y="2340"/>
                  <a:pt x="929" y="2397"/>
                  <a:pt x="820" y="2375"/>
                </a:cubicBezTo>
                <a:cubicBezTo>
                  <a:pt x="717" y="2354"/>
                  <a:pt x="615" y="2264"/>
                  <a:pt x="495" y="2211"/>
                </a:cubicBezTo>
                <a:cubicBezTo>
                  <a:pt x="383" y="2161"/>
                  <a:pt x="256" y="2143"/>
                  <a:pt x="200" y="2051"/>
                </a:cubicBezTo>
                <a:cubicBezTo>
                  <a:pt x="156" y="1979"/>
                  <a:pt x="156" y="1862"/>
                  <a:pt x="169" y="1772"/>
                </a:cubicBezTo>
                <a:cubicBezTo>
                  <a:pt x="183" y="1673"/>
                  <a:pt x="212" y="1606"/>
                  <a:pt x="267" y="1527"/>
                </a:cubicBezTo>
                <a:cubicBezTo>
                  <a:pt x="304" y="1475"/>
                  <a:pt x="352" y="1417"/>
                  <a:pt x="402" y="1374"/>
                </a:cubicBezTo>
                <a:cubicBezTo>
                  <a:pt x="437" y="1343"/>
                  <a:pt x="472" y="1320"/>
                  <a:pt x="509" y="1293"/>
                </a:cubicBezTo>
                <a:cubicBezTo>
                  <a:pt x="576" y="1246"/>
                  <a:pt x="647" y="1189"/>
                  <a:pt x="727" y="1160"/>
                </a:cubicBezTo>
                <a:cubicBezTo>
                  <a:pt x="788" y="1138"/>
                  <a:pt x="854" y="1132"/>
                  <a:pt x="915" y="1107"/>
                </a:cubicBezTo>
                <a:cubicBezTo>
                  <a:pt x="960" y="1089"/>
                  <a:pt x="1001" y="1061"/>
                  <a:pt x="1013" y="1028"/>
                </a:cubicBezTo>
                <a:cubicBezTo>
                  <a:pt x="1027" y="990"/>
                  <a:pt x="1001" y="946"/>
                  <a:pt x="974" y="926"/>
                </a:cubicBezTo>
                <a:cubicBezTo>
                  <a:pt x="893" y="866"/>
                  <a:pt x="801" y="1022"/>
                  <a:pt x="600" y="1109"/>
                </a:cubicBezTo>
                <a:cubicBezTo>
                  <a:pt x="468" y="1167"/>
                  <a:pt x="289" y="1195"/>
                  <a:pt x="166" y="1183"/>
                </a:cubicBezTo>
                <a:cubicBezTo>
                  <a:pt x="98" y="1176"/>
                  <a:pt x="47" y="1156"/>
                  <a:pt x="25" y="1113"/>
                </a:cubicBezTo>
                <a:cubicBezTo>
                  <a:pt x="0" y="1063"/>
                  <a:pt x="13" y="981"/>
                  <a:pt x="39" y="916"/>
                </a:cubicBezTo>
                <a:cubicBezTo>
                  <a:pt x="58" y="868"/>
                  <a:pt x="85" y="830"/>
                  <a:pt x="106" y="802"/>
                </a:cubicBezTo>
                <a:cubicBezTo>
                  <a:pt x="137" y="759"/>
                  <a:pt x="156" y="738"/>
                  <a:pt x="183" y="705"/>
                </a:cubicBezTo>
                <a:cubicBezTo>
                  <a:pt x="215" y="665"/>
                  <a:pt x="259" y="608"/>
                  <a:pt x="307" y="525"/>
                </a:cubicBezTo>
                <a:cubicBezTo>
                  <a:pt x="314" y="513"/>
                  <a:pt x="321" y="500"/>
                  <a:pt x="356" y="455"/>
                </a:cubicBezTo>
                <a:cubicBezTo>
                  <a:pt x="357" y="454"/>
                  <a:pt x="359" y="452"/>
                  <a:pt x="360" y="450"/>
                </a:cubicBezTo>
              </a:path>
            </a:pathLst>
          </a:custGeom>
          <a:solidFill>
            <a:srgbClr val="6BCEF2"/>
          </a:solidFill>
          <a:ln w="6350" cap="rnd">
            <a:noFill/>
            <a:prstDash val="solid"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</a:endParaRPr>
          </a:p>
        </p:txBody>
      </p:sp>
      <p:sp>
        <p:nvSpPr>
          <p:cNvPr id="18" name="Freeform 34"/>
          <p:cNvSpPr>
            <a:spLocks/>
          </p:cNvSpPr>
          <p:nvPr/>
        </p:nvSpPr>
        <p:spPr bwMode="auto">
          <a:xfrm rot="18900000">
            <a:off x="7885113" y="4095750"/>
            <a:ext cx="131762" cy="103188"/>
          </a:xfrm>
          <a:custGeom>
            <a:avLst/>
            <a:gdLst/>
            <a:ahLst/>
            <a:cxnLst>
              <a:cxn ang="0">
                <a:pos x="434" y="1195"/>
              </a:cxn>
              <a:cxn ang="0">
                <a:pos x="322" y="1098"/>
              </a:cxn>
              <a:cxn ang="0">
                <a:pos x="235" y="976"/>
              </a:cxn>
              <a:cxn ang="0">
                <a:pos x="112" y="780"/>
              </a:cxn>
              <a:cxn ang="0">
                <a:pos x="33" y="656"/>
              </a:cxn>
              <a:cxn ang="0">
                <a:pos x="3" y="500"/>
              </a:cxn>
              <a:cxn ang="0">
                <a:pos x="48" y="310"/>
              </a:cxn>
              <a:cxn ang="0">
                <a:pos x="117" y="210"/>
              </a:cxn>
              <a:cxn ang="0">
                <a:pos x="390" y="60"/>
              </a:cxn>
              <a:cxn ang="0">
                <a:pos x="899" y="19"/>
              </a:cxn>
              <a:cxn ang="0">
                <a:pos x="1179" y="113"/>
              </a:cxn>
              <a:cxn ang="0">
                <a:pos x="1289" y="175"/>
              </a:cxn>
              <a:cxn ang="0">
                <a:pos x="1389" y="162"/>
              </a:cxn>
              <a:cxn ang="0">
                <a:pos x="1434" y="90"/>
              </a:cxn>
              <a:cxn ang="0">
                <a:pos x="1526" y="86"/>
              </a:cxn>
              <a:cxn ang="0">
                <a:pos x="1565" y="205"/>
              </a:cxn>
              <a:cxn ang="0">
                <a:pos x="1487" y="264"/>
              </a:cxn>
              <a:cxn ang="0">
                <a:pos x="1414" y="281"/>
              </a:cxn>
              <a:cxn ang="0">
                <a:pos x="1357" y="456"/>
              </a:cxn>
              <a:cxn ang="0">
                <a:pos x="1171" y="886"/>
              </a:cxn>
              <a:cxn ang="0">
                <a:pos x="868" y="1155"/>
              </a:cxn>
              <a:cxn ang="0">
                <a:pos x="653" y="1225"/>
              </a:cxn>
              <a:cxn ang="0">
                <a:pos x="434" y="1195"/>
              </a:cxn>
            </a:cxnLst>
            <a:rect l="0" t="0" r="r" b="b"/>
            <a:pathLst>
              <a:path w="1582" h="1237">
                <a:moveTo>
                  <a:pt x="434" y="1195"/>
                </a:moveTo>
                <a:cubicBezTo>
                  <a:pt x="357" y="1140"/>
                  <a:pt x="338" y="1118"/>
                  <a:pt x="322" y="1098"/>
                </a:cubicBezTo>
                <a:cubicBezTo>
                  <a:pt x="276" y="1042"/>
                  <a:pt x="257" y="1011"/>
                  <a:pt x="235" y="976"/>
                </a:cubicBezTo>
                <a:cubicBezTo>
                  <a:pt x="195" y="911"/>
                  <a:pt x="149" y="830"/>
                  <a:pt x="112" y="780"/>
                </a:cubicBezTo>
                <a:cubicBezTo>
                  <a:pt x="79" y="736"/>
                  <a:pt x="54" y="716"/>
                  <a:pt x="33" y="656"/>
                </a:cubicBezTo>
                <a:cubicBezTo>
                  <a:pt x="18" y="614"/>
                  <a:pt x="5" y="553"/>
                  <a:pt x="3" y="500"/>
                </a:cubicBezTo>
                <a:cubicBezTo>
                  <a:pt x="0" y="415"/>
                  <a:pt x="27" y="354"/>
                  <a:pt x="48" y="310"/>
                </a:cubicBezTo>
                <a:cubicBezTo>
                  <a:pt x="71" y="266"/>
                  <a:pt x="88" y="239"/>
                  <a:pt x="117" y="210"/>
                </a:cubicBezTo>
                <a:cubicBezTo>
                  <a:pt x="165" y="159"/>
                  <a:pt x="245" y="100"/>
                  <a:pt x="390" y="60"/>
                </a:cubicBezTo>
                <a:cubicBezTo>
                  <a:pt x="534" y="21"/>
                  <a:pt x="743" y="0"/>
                  <a:pt x="899" y="19"/>
                </a:cubicBezTo>
                <a:cubicBezTo>
                  <a:pt x="1022" y="33"/>
                  <a:pt x="1112" y="72"/>
                  <a:pt x="1179" y="113"/>
                </a:cubicBezTo>
                <a:cubicBezTo>
                  <a:pt x="1218" y="138"/>
                  <a:pt x="1250" y="164"/>
                  <a:pt x="1289" y="175"/>
                </a:cubicBezTo>
                <a:cubicBezTo>
                  <a:pt x="1326" y="186"/>
                  <a:pt x="1368" y="184"/>
                  <a:pt x="1389" y="162"/>
                </a:cubicBezTo>
                <a:cubicBezTo>
                  <a:pt x="1407" y="143"/>
                  <a:pt x="1409" y="109"/>
                  <a:pt x="1434" y="90"/>
                </a:cubicBezTo>
                <a:cubicBezTo>
                  <a:pt x="1457" y="74"/>
                  <a:pt x="1497" y="70"/>
                  <a:pt x="1526" y="86"/>
                </a:cubicBezTo>
                <a:cubicBezTo>
                  <a:pt x="1565" y="107"/>
                  <a:pt x="1582" y="165"/>
                  <a:pt x="1565" y="205"/>
                </a:cubicBezTo>
                <a:cubicBezTo>
                  <a:pt x="1551" y="237"/>
                  <a:pt x="1516" y="259"/>
                  <a:pt x="1487" y="264"/>
                </a:cubicBezTo>
                <a:cubicBezTo>
                  <a:pt x="1457" y="271"/>
                  <a:pt x="1433" y="260"/>
                  <a:pt x="1414" y="281"/>
                </a:cubicBezTo>
                <a:cubicBezTo>
                  <a:pt x="1390" y="307"/>
                  <a:pt x="1375" y="385"/>
                  <a:pt x="1357" y="456"/>
                </a:cubicBezTo>
                <a:cubicBezTo>
                  <a:pt x="1311" y="636"/>
                  <a:pt x="1250" y="772"/>
                  <a:pt x="1171" y="886"/>
                </a:cubicBezTo>
                <a:cubicBezTo>
                  <a:pt x="1092" y="1001"/>
                  <a:pt x="995" y="1093"/>
                  <a:pt x="868" y="1155"/>
                </a:cubicBezTo>
                <a:cubicBezTo>
                  <a:pt x="799" y="1189"/>
                  <a:pt x="721" y="1215"/>
                  <a:pt x="653" y="1225"/>
                </a:cubicBezTo>
                <a:cubicBezTo>
                  <a:pt x="570" y="1237"/>
                  <a:pt x="502" y="1227"/>
                  <a:pt x="434" y="1195"/>
                </a:cubicBezTo>
              </a:path>
            </a:pathLst>
          </a:custGeom>
          <a:solidFill>
            <a:srgbClr val="6BCEF2"/>
          </a:solidFill>
          <a:ln w="9525" cap="rnd">
            <a:noFill/>
            <a:prstDash val="solid"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</a:endParaRPr>
          </a:p>
        </p:txBody>
      </p:sp>
      <p:sp>
        <p:nvSpPr>
          <p:cNvPr id="19" name="Freeform 35"/>
          <p:cNvSpPr>
            <a:spLocks/>
          </p:cNvSpPr>
          <p:nvPr/>
        </p:nvSpPr>
        <p:spPr bwMode="auto">
          <a:xfrm rot="10800000">
            <a:off x="8164513" y="4100513"/>
            <a:ext cx="133350" cy="103187"/>
          </a:xfrm>
          <a:custGeom>
            <a:avLst/>
            <a:gdLst/>
            <a:ahLst/>
            <a:cxnLst>
              <a:cxn ang="0">
                <a:pos x="434" y="1195"/>
              </a:cxn>
              <a:cxn ang="0">
                <a:pos x="322" y="1098"/>
              </a:cxn>
              <a:cxn ang="0">
                <a:pos x="235" y="976"/>
              </a:cxn>
              <a:cxn ang="0">
                <a:pos x="112" y="780"/>
              </a:cxn>
              <a:cxn ang="0">
                <a:pos x="33" y="656"/>
              </a:cxn>
              <a:cxn ang="0">
                <a:pos x="3" y="500"/>
              </a:cxn>
              <a:cxn ang="0">
                <a:pos x="48" y="310"/>
              </a:cxn>
              <a:cxn ang="0">
                <a:pos x="117" y="210"/>
              </a:cxn>
              <a:cxn ang="0">
                <a:pos x="390" y="60"/>
              </a:cxn>
              <a:cxn ang="0">
                <a:pos x="899" y="19"/>
              </a:cxn>
              <a:cxn ang="0">
                <a:pos x="1179" y="113"/>
              </a:cxn>
              <a:cxn ang="0">
                <a:pos x="1289" y="175"/>
              </a:cxn>
              <a:cxn ang="0">
                <a:pos x="1389" y="162"/>
              </a:cxn>
              <a:cxn ang="0">
                <a:pos x="1434" y="90"/>
              </a:cxn>
              <a:cxn ang="0">
                <a:pos x="1526" y="86"/>
              </a:cxn>
              <a:cxn ang="0">
                <a:pos x="1565" y="205"/>
              </a:cxn>
              <a:cxn ang="0">
                <a:pos x="1487" y="264"/>
              </a:cxn>
              <a:cxn ang="0">
                <a:pos x="1414" y="281"/>
              </a:cxn>
              <a:cxn ang="0">
                <a:pos x="1357" y="456"/>
              </a:cxn>
              <a:cxn ang="0">
                <a:pos x="1171" y="886"/>
              </a:cxn>
              <a:cxn ang="0">
                <a:pos x="868" y="1155"/>
              </a:cxn>
              <a:cxn ang="0">
                <a:pos x="653" y="1225"/>
              </a:cxn>
              <a:cxn ang="0">
                <a:pos x="434" y="1195"/>
              </a:cxn>
            </a:cxnLst>
            <a:rect l="0" t="0" r="r" b="b"/>
            <a:pathLst>
              <a:path w="1582" h="1237">
                <a:moveTo>
                  <a:pt x="434" y="1195"/>
                </a:moveTo>
                <a:cubicBezTo>
                  <a:pt x="357" y="1140"/>
                  <a:pt x="338" y="1118"/>
                  <a:pt x="322" y="1098"/>
                </a:cubicBezTo>
                <a:cubicBezTo>
                  <a:pt x="276" y="1042"/>
                  <a:pt x="257" y="1011"/>
                  <a:pt x="235" y="976"/>
                </a:cubicBezTo>
                <a:cubicBezTo>
                  <a:pt x="195" y="911"/>
                  <a:pt x="149" y="830"/>
                  <a:pt x="112" y="780"/>
                </a:cubicBezTo>
                <a:cubicBezTo>
                  <a:pt x="79" y="736"/>
                  <a:pt x="54" y="716"/>
                  <a:pt x="33" y="656"/>
                </a:cubicBezTo>
                <a:cubicBezTo>
                  <a:pt x="18" y="614"/>
                  <a:pt x="5" y="553"/>
                  <a:pt x="3" y="500"/>
                </a:cubicBezTo>
                <a:cubicBezTo>
                  <a:pt x="0" y="415"/>
                  <a:pt x="27" y="354"/>
                  <a:pt x="48" y="310"/>
                </a:cubicBezTo>
                <a:cubicBezTo>
                  <a:pt x="71" y="266"/>
                  <a:pt x="88" y="239"/>
                  <a:pt x="117" y="210"/>
                </a:cubicBezTo>
                <a:cubicBezTo>
                  <a:pt x="165" y="159"/>
                  <a:pt x="245" y="100"/>
                  <a:pt x="390" y="60"/>
                </a:cubicBezTo>
                <a:cubicBezTo>
                  <a:pt x="534" y="21"/>
                  <a:pt x="743" y="0"/>
                  <a:pt x="899" y="19"/>
                </a:cubicBezTo>
                <a:cubicBezTo>
                  <a:pt x="1022" y="33"/>
                  <a:pt x="1112" y="72"/>
                  <a:pt x="1179" y="113"/>
                </a:cubicBezTo>
                <a:cubicBezTo>
                  <a:pt x="1218" y="138"/>
                  <a:pt x="1250" y="164"/>
                  <a:pt x="1289" y="175"/>
                </a:cubicBezTo>
                <a:cubicBezTo>
                  <a:pt x="1326" y="186"/>
                  <a:pt x="1368" y="184"/>
                  <a:pt x="1389" y="162"/>
                </a:cubicBezTo>
                <a:cubicBezTo>
                  <a:pt x="1407" y="143"/>
                  <a:pt x="1409" y="109"/>
                  <a:pt x="1434" y="90"/>
                </a:cubicBezTo>
                <a:cubicBezTo>
                  <a:pt x="1457" y="74"/>
                  <a:pt x="1497" y="70"/>
                  <a:pt x="1526" y="86"/>
                </a:cubicBezTo>
                <a:cubicBezTo>
                  <a:pt x="1565" y="107"/>
                  <a:pt x="1582" y="165"/>
                  <a:pt x="1565" y="205"/>
                </a:cubicBezTo>
                <a:cubicBezTo>
                  <a:pt x="1551" y="237"/>
                  <a:pt x="1516" y="259"/>
                  <a:pt x="1487" y="264"/>
                </a:cubicBezTo>
                <a:cubicBezTo>
                  <a:pt x="1457" y="271"/>
                  <a:pt x="1433" y="260"/>
                  <a:pt x="1414" y="281"/>
                </a:cubicBezTo>
                <a:cubicBezTo>
                  <a:pt x="1390" y="307"/>
                  <a:pt x="1375" y="385"/>
                  <a:pt x="1357" y="456"/>
                </a:cubicBezTo>
                <a:cubicBezTo>
                  <a:pt x="1311" y="636"/>
                  <a:pt x="1250" y="772"/>
                  <a:pt x="1171" y="886"/>
                </a:cubicBezTo>
                <a:cubicBezTo>
                  <a:pt x="1092" y="1001"/>
                  <a:pt x="995" y="1093"/>
                  <a:pt x="868" y="1155"/>
                </a:cubicBezTo>
                <a:cubicBezTo>
                  <a:pt x="799" y="1189"/>
                  <a:pt x="721" y="1215"/>
                  <a:pt x="653" y="1225"/>
                </a:cubicBezTo>
                <a:cubicBezTo>
                  <a:pt x="570" y="1237"/>
                  <a:pt x="502" y="1227"/>
                  <a:pt x="434" y="1195"/>
                </a:cubicBezTo>
              </a:path>
            </a:pathLst>
          </a:custGeom>
          <a:solidFill>
            <a:srgbClr val="6BCEF2"/>
          </a:solidFill>
          <a:ln w="9525" cap="rnd">
            <a:noFill/>
            <a:prstDash val="solid"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</a:endParaRPr>
          </a:p>
        </p:txBody>
      </p:sp>
      <p:sp>
        <p:nvSpPr>
          <p:cNvPr id="20" name="Freeform 36"/>
          <p:cNvSpPr>
            <a:spLocks/>
          </p:cNvSpPr>
          <p:nvPr/>
        </p:nvSpPr>
        <p:spPr bwMode="auto">
          <a:xfrm rot="13500000">
            <a:off x="7693025" y="5465763"/>
            <a:ext cx="131763" cy="103187"/>
          </a:xfrm>
          <a:custGeom>
            <a:avLst/>
            <a:gdLst/>
            <a:ahLst/>
            <a:cxnLst>
              <a:cxn ang="0">
                <a:pos x="434" y="1195"/>
              </a:cxn>
              <a:cxn ang="0">
                <a:pos x="322" y="1098"/>
              </a:cxn>
              <a:cxn ang="0">
                <a:pos x="235" y="976"/>
              </a:cxn>
              <a:cxn ang="0">
                <a:pos x="112" y="780"/>
              </a:cxn>
              <a:cxn ang="0">
                <a:pos x="33" y="656"/>
              </a:cxn>
              <a:cxn ang="0">
                <a:pos x="3" y="500"/>
              </a:cxn>
              <a:cxn ang="0">
                <a:pos x="48" y="310"/>
              </a:cxn>
              <a:cxn ang="0">
                <a:pos x="117" y="210"/>
              </a:cxn>
              <a:cxn ang="0">
                <a:pos x="390" y="60"/>
              </a:cxn>
              <a:cxn ang="0">
                <a:pos x="899" y="19"/>
              </a:cxn>
              <a:cxn ang="0">
                <a:pos x="1179" y="113"/>
              </a:cxn>
              <a:cxn ang="0">
                <a:pos x="1289" y="175"/>
              </a:cxn>
              <a:cxn ang="0">
                <a:pos x="1389" y="162"/>
              </a:cxn>
              <a:cxn ang="0">
                <a:pos x="1434" y="90"/>
              </a:cxn>
              <a:cxn ang="0">
                <a:pos x="1526" y="86"/>
              </a:cxn>
              <a:cxn ang="0">
                <a:pos x="1565" y="205"/>
              </a:cxn>
              <a:cxn ang="0">
                <a:pos x="1487" y="264"/>
              </a:cxn>
              <a:cxn ang="0">
                <a:pos x="1414" y="281"/>
              </a:cxn>
              <a:cxn ang="0">
                <a:pos x="1357" y="456"/>
              </a:cxn>
              <a:cxn ang="0">
                <a:pos x="1171" y="886"/>
              </a:cxn>
              <a:cxn ang="0">
                <a:pos x="868" y="1155"/>
              </a:cxn>
              <a:cxn ang="0">
                <a:pos x="653" y="1225"/>
              </a:cxn>
              <a:cxn ang="0">
                <a:pos x="434" y="1195"/>
              </a:cxn>
            </a:cxnLst>
            <a:rect l="0" t="0" r="r" b="b"/>
            <a:pathLst>
              <a:path w="1582" h="1237">
                <a:moveTo>
                  <a:pt x="434" y="1195"/>
                </a:moveTo>
                <a:cubicBezTo>
                  <a:pt x="357" y="1140"/>
                  <a:pt x="338" y="1118"/>
                  <a:pt x="322" y="1098"/>
                </a:cubicBezTo>
                <a:cubicBezTo>
                  <a:pt x="276" y="1042"/>
                  <a:pt x="257" y="1011"/>
                  <a:pt x="235" y="976"/>
                </a:cubicBezTo>
                <a:cubicBezTo>
                  <a:pt x="195" y="911"/>
                  <a:pt x="149" y="830"/>
                  <a:pt x="112" y="780"/>
                </a:cubicBezTo>
                <a:cubicBezTo>
                  <a:pt x="79" y="736"/>
                  <a:pt x="54" y="716"/>
                  <a:pt x="33" y="656"/>
                </a:cubicBezTo>
                <a:cubicBezTo>
                  <a:pt x="18" y="614"/>
                  <a:pt x="5" y="553"/>
                  <a:pt x="3" y="500"/>
                </a:cubicBezTo>
                <a:cubicBezTo>
                  <a:pt x="0" y="415"/>
                  <a:pt x="27" y="354"/>
                  <a:pt x="48" y="310"/>
                </a:cubicBezTo>
                <a:cubicBezTo>
                  <a:pt x="71" y="266"/>
                  <a:pt x="88" y="239"/>
                  <a:pt x="117" y="210"/>
                </a:cubicBezTo>
                <a:cubicBezTo>
                  <a:pt x="165" y="159"/>
                  <a:pt x="245" y="100"/>
                  <a:pt x="390" y="60"/>
                </a:cubicBezTo>
                <a:cubicBezTo>
                  <a:pt x="534" y="21"/>
                  <a:pt x="743" y="0"/>
                  <a:pt x="899" y="19"/>
                </a:cubicBezTo>
                <a:cubicBezTo>
                  <a:pt x="1022" y="33"/>
                  <a:pt x="1112" y="72"/>
                  <a:pt x="1179" y="113"/>
                </a:cubicBezTo>
                <a:cubicBezTo>
                  <a:pt x="1218" y="138"/>
                  <a:pt x="1250" y="164"/>
                  <a:pt x="1289" y="175"/>
                </a:cubicBezTo>
                <a:cubicBezTo>
                  <a:pt x="1326" y="186"/>
                  <a:pt x="1368" y="184"/>
                  <a:pt x="1389" y="162"/>
                </a:cubicBezTo>
                <a:cubicBezTo>
                  <a:pt x="1407" y="143"/>
                  <a:pt x="1409" y="109"/>
                  <a:pt x="1434" y="90"/>
                </a:cubicBezTo>
                <a:cubicBezTo>
                  <a:pt x="1457" y="74"/>
                  <a:pt x="1497" y="70"/>
                  <a:pt x="1526" y="86"/>
                </a:cubicBezTo>
                <a:cubicBezTo>
                  <a:pt x="1565" y="107"/>
                  <a:pt x="1582" y="165"/>
                  <a:pt x="1565" y="205"/>
                </a:cubicBezTo>
                <a:cubicBezTo>
                  <a:pt x="1551" y="237"/>
                  <a:pt x="1516" y="259"/>
                  <a:pt x="1487" y="264"/>
                </a:cubicBezTo>
                <a:cubicBezTo>
                  <a:pt x="1457" y="271"/>
                  <a:pt x="1433" y="260"/>
                  <a:pt x="1414" y="281"/>
                </a:cubicBezTo>
                <a:cubicBezTo>
                  <a:pt x="1390" y="307"/>
                  <a:pt x="1375" y="385"/>
                  <a:pt x="1357" y="456"/>
                </a:cubicBezTo>
                <a:cubicBezTo>
                  <a:pt x="1311" y="636"/>
                  <a:pt x="1250" y="772"/>
                  <a:pt x="1171" y="886"/>
                </a:cubicBezTo>
                <a:cubicBezTo>
                  <a:pt x="1092" y="1001"/>
                  <a:pt x="995" y="1093"/>
                  <a:pt x="868" y="1155"/>
                </a:cubicBezTo>
                <a:cubicBezTo>
                  <a:pt x="799" y="1189"/>
                  <a:pt x="721" y="1215"/>
                  <a:pt x="653" y="1225"/>
                </a:cubicBezTo>
                <a:cubicBezTo>
                  <a:pt x="570" y="1237"/>
                  <a:pt x="502" y="1227"/>
                  <a:pt x="434" y="1195"/>
                </a:cubicBezTo>
              </a:path>
            </a:pathLst>
          </a:custGeom>
          <a:solidFill>
            <a:srgbClr val="6BCEF2"/>
          </a:solidFill>
          <a:ln w="9525" cap="rnd">
            <a:noFill/>
            <a:prstDash val="solid"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</a:endParaRPr>
          </a:p>
        </p:txBody>
      </p:sp>
      <p:sp>
        <p:nvSpPr>
          <p:cNvPr id="21" name="Freeform 37"/>
          <p:cNvSpPr>
            <a:spLocks/>
          </p:cNvSpPr>
          <p:nvPr/>
        </p:nvSpPr>
        <p:spPr bwMode="auto">
          <a:xfrm rot="6300000">
            <a:off x="8074026" y="4424362"/>
            <a:ext cx="106362" cy="182563"/>
          </a:xfrm>
          <a:custGeom>
            <a:avLst/>
            <a:gdLst/>
            <a:ahLst/>
            <a:cxnLst>
              <a:cxn ang="0">
                <a:pos x="434" y="1195"/>
              </a:cxn>
              <a:cxn ang="0">
                <a:pos x="322" y="1098"/>
              </a:cxn>
              <a:cxn ang="0">
                <a:pos x="235" y="976"/>
              </a:cxn>
              <a:cxn ang="0">
                <a:pos x="112" y="780"/>
              </a:cxn>
              <a:cxn ang="0">
                <a:pos x="33" y="656"/>
              </a:cxn>
              <a:cxn ang="0">
                <a:pos x="3" y="500"/>
              </a:cxn>
              <a:cxn ang="0">
                <a:pos x="48" y="310"/>
              </a:cxn>
              <a:cxn ang="0">
                <a:pos x="117" y="210"/>
              </a:cxn>
              <a:cxn ang="0">
                <a:pos x="390" y="60"/>
              </a:cxn>
              <a:cxn ang="0">
                <a:pos x="899" y="19"/>
              </a:cxn>
              <a:cxn ang="0">
                <a:pos x="1179" y="113"/>
              </a:cxn>
              <a:cxn ang="0">
                <a:pos x="1289" y="175"/>
              </a:cxn>
              <a:cxn ang="0">
                <a:pos x="1389" y="162"/>
              </a:cxn>
              <a:cxn ang="0">
                <a:pos x="1434" y="90"/>
              </a:cxn>
              <a:cxn ang="0">
                <a:pos x="1526" y="86"/>
              </a:cxn>
              <a:cxn ang="0">
                <a:pos x="1565" y="205"/>
              </a:cxn>
              <a:cxn ang="0">
                <a:pos x="1487" y="264"/>
              </a:cxn>
              <a:cxn ang="0">
                <a:pos x="1414" y="281"/>
              </a:cxn>
              <a:cxn ang="0">
                <a:pos x="1357" y="456"/>
              </a:cxn>
              <a:cxn ang="0">
                <a:pos x="1171" y="886"/>
              </a:cxn>
              <a:cxn ang="0">
                <a:pos x="868" y="1155"/>
              </a:cxn>
              <a:cxn ang="0">
                <a:pos x="653" y="1225"/>
              </a:cxn>
              <a:cxn ang="0">
                <a:pos x="434" y="1195"/>
              </a:cxn>
            </a:cxnLst>
            <a:rect l="0" t="0" r="r" b="b"/>
            <a:pathLst>
              <a:path w="1582" h="1237">
                <a:moveTo>
                  <a:pt x="434" y="1195"/>
                </a:moveTo>
                <a:cubicBezTo>
                  <a:pt x="357" y="1140"/>
                  <a:pt x="338" y="1118"/>
                  <a:pt x="322" y="1098"/>
                </a:cubicBezTo>
                <a:cubicBezTo>
                  <a:pt x="276" y="1042"/>
                  <a:pt x="257" y="1011"/>
                  <a:pt x="235" y="976"/>
                </a:cubicBezTo>
                <a:cubicBezTo>
                  <a:pt x="195" y="911"/>
                  <a:pt x="149" y="830"/>
                  <a:pt x="112" y="780"/>
                </a:cubicBezTo>
                <a:cubicBezTo>
                  <a:pt x="79" y="736"/>
                  <a:pt x="54" y="716"/>
                  <a:pt x="33" y="656"/>
                </a:cubicBezTo>
                <a:cubicBezTo>
                  <a:pt x="18" y="614"/>
                  <a:pt x="5" y="553"/>
                  <a:pt x="3" y="500"/>
                </a:cubicBezTo>
                <a:cubicBezTo>
                  <a:pt x="0" y="415"/>
                  <a:pt x="27" y="354"/>
                  <a:pt x="48" y="310"/>
                </a:cubicBezTo>
                <a:cubicBezTo>
                  <a:pt x="71" y="266"/>
                  <a:pt x="88" y="239"/>
                  <a:pt x="117" y="210"/>
                </a:cubicBezTo>
                <a:cubicBezTo>
                  <a:pt x="165" y="159"/>
                  <a:pt x="245" y="100"/>
                  <a:pt x="390" y="60"/>
                </a:cubicBezTo>
                <a:cubicBezTo>
                  <a:pt x="534" y="21"/>
                  <a:pt x="743" y="0"/>
                  <a:pt x="899" y="19"/>
                </a:cubicBezTo>
                <a:cubicBezTo>
                  <a:pt x="1022" y="33"/>
                  <a:pt x="1112" y="72"/>
                  <a:pt x="1179" y="113"/>
                </a:cubicBezTo>
                <a:cubicBezTo>
                  <a:pt x="1218" y="138"/>
                  <a:pt x="1250" y="164"/>
                  <a:pt x="1289" y="175"/>
                </a:cubicBezTo>
                <a:cubicBezTo>
                  <a:pt x="1326" y="186"/>
                  <a:pt x="1368" y="184"/>
                  <a:pt x="1389" y="162"/>
                </a:cubicBezTo>
                <a:cubicBezTo>
                  <a:pt x="1407" y="143"/>
                  <a:pt x="1409" y="109"/>
                  <a:pt x="1434" y="90"/>
                </a:cubicBezTo>
                <a:cubicBezTo>
                  <a:pt x="1457" y="74"/>
                  <a:pt x="1497" y="70"/>
                  <a:pt x="1526" y="86"/>
                </a:cubicBezTo>
                <a:cubicBezTo>
                  <a:pt x="1565" y="107"/>
                  <a:pt x="1582" y="165"/>
                  <a:pt x="1565" y="205"/>
                </a:cubicBezTo>
                <a:cubicBezTo>
                  <a:pt x="1551" y="237"/>
                  <a:pt x="1516" y="259"/>
                  <a:pt x="1487" y="264"/>
                </a:cubicBezTo>
                <a:cubicBezTo>
                  <a:pt x="1457" y="271"/>
                  <a:pt x="1433" y="260"/>
                  <a:pt x="1414" y="281"/>
                </a:cubicBezTo>
                <a:cubicBezTo>
                  <a:pt x="1390" y="307"/>
                  <a:pt x="1375" y="385"/>
                  <a:pt x="1357" y="456"/>
                </a:cubicBezTo>
                <a:cubicBezTo>
                  <a:pt x="1311" y="636"/>
                  <a:pt x="1250" y="772"/>
                  <a:pt x="1171" y="886"/>
                </a:cubicBezTo>
                <a:cubicBezTo>
                  <a:pt x="1092" y="1001"/>
                  <a:pt x="995" y="1093"/>
                  <a:pt x="868" y="1155"/>
                </a:cubicBezTo>
                <a:cubicBezTo>
                  <a:pt x="799" y="1189"/>
                  <a:pt x="721" y="1215"/>
                  <a:pt x="653" y="1225"/>
                </a:cubicBezTo>
                <a:cubicBezTo>
                  <a:pt x="570" y="1237"/>
                  <a:pt x="502" y="1227"/>
                  <a:pt x="434" y="1195"/>
                </a:cubicBezTo>
              </a:path>
            </a:pathLst>
          </a:custGeom>
          <a:solidFill>
            <a:srgbClr val="6BCEF2"/>
          </a:solidFill>
          <a:ln w="9525" cap="rnd">
            <a:noFill/>
            <a:prstDash val="solid"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</a:endParaRPr>
          </a:p>
        </p:txBody>
      </p:sp>
      <p:sp>
        <p:nvSpPr>
          <p:cNvPr id="22" name="Freeform 35"/>
          <p:cNvSpPr>
            <a:spLocks/>
          </p:cNvSpPr>
          <p:nvPr/>
        </p:nvSpPr>
        <p:spPr bwMode="auto">
          <a:xfrm rot="10800000">
            <a:off x="8737600" y="3402013"/>
            <a:ext cx="131763" cy="103187"/>
          </a:xfrm>
          <a:custGeom>
            <a:avLst/>
            <a:gdLst/>
            <a:ahLst/>
            <a:cxnLst>
              <a:cxn ang="0">
                <a:pos x="434" y="1195"/>
              </a:cxn>
              <a:cxn ang="0">
                <a:pos x="322" y="1098"/>
              </a:cxn>
              <a:cxn ang="0">
                <a:pos x="235" y="976"/>
              </a:cxn>
              <a:cxn ang="0">
                <a:pos x="112" y="780"/>
              </a:cxn>
              <a:cxn ang="0">
                <a:pos x="33" y="656"/>
              </a:cxn>
              <a:cxn ang="0">
                <a:pos x="3" y="500"/>
              </a:cxn>
              <a:cxn ang="0">
                <a:pos x="48" y="310"/>
              </a:cxn>
              <a:cxn ang="0">
                <a:pos x="117" y="210"/>
              </a:cxn>
              <a:cxn ang="0">
                <a:pos x="390" y="60"/>
              </a:cxn>
              <a:cxn ang="0">
                <a:pos x="899" y="19"/>
              </a:cxn>
              <a:cxn ang="0">
                <a:pos x="1179" y="113"/>
              </a:cxn>
              <a:cxn ang="0">
                <a:pos x="1289" y="175"/>
              </a:cxn>
              <a:cxn ang="0">
                <a:pos x="1389" y="162"/>
              </a:cxn>
              <a:cxn ang="0">
                <a:pos x="1434" y="90"/>
              </a:cxn>
              <a:cxn ang="0">
                <a:pos x="1526" y="86"/>
              </a:cxn>
              <a:cxn ang="0">
                <a:pos x="1565" y="205"/>
              </a:cxn>
              <a:cxn ang="0">
                <a:pos x="1487" y="264"/>
              </a:cxn>
              <a:cxn ang="0">
                <a:pos x="1414" y="281"/>
              </a:cxn>
              <a:cxn ang="0">
                <a:pos x="1357" y="456"/>
              </a:cxn>
              <a:cxn ang="0">
                <a:pos x="1171" y="886"/>
              </a:cxn>
              <a:cxn ang="0">
                <a:pos x="868" y="1155"/>
              </a:cxn>
              <a:cxn ang="0">
                <a:pos x="653" y="1225"/>
              </a:cxn>
              <a:cxn ang="0">
                <a:pos x="434" y="1195"/>
              </a:cxn>
            </a:cxnLst>
            <a:rect l="0" t="0" r="r" b="b"/>
            <a:pathLst>
              <a:path w="1582" h="1237">
                <a:moveTo>
                  <a:pt x="434" y="1195"/>
                </a:moveTo>
                <a:cubicBezTo>
                  <a:pt x="357" y="1140"/>
                  <a:pt x="338" y="1118"/>
                  <a:pt x="322" y="1098"/>
                </a:cubicBezTo>
                <a:cubicBezTo>
                  <a:pt x="276" y="1042"/>
                  <a:pt x="257" y="1011"/>
                  <a:pt x="235" y="976"/>
                </a:cubicBezTo>
                <a:cubicBezTo>
                  <a:pt x="195" y="911"/>
                  <a:pt x="149" y="830"/>
                  <a:pt x="112" y="780"/>
                </a:cubicBezTo>
                <a:cubicBezTo>
                  <a:pt x="79" y="736"/>
                  <a:pt x="54" y="716"/>
                  <a:pt x="33" y="656"/>
                </a:cubicBezTo>
                <a:cubicBezTo>
                  <a:pt x="18" y="614"/>
                  <a:pt x="5" y="553"/>
                  <a:pt x="3" y="500"/>
                </a:cubicBezTo>
                <a:cubicBezTo>
                  <a:pt x="0" y="415"/>
                  <a:pt x="27" y="354"/>
                  <a:pt x="48" y="310"/>
                </a:cubicBezTo>
                <a:cubicBezTo>
                  <a:pt x="71" y="266"/>
                  <a:pt x="88" y="239"/>
                  <a:pt x="117" y="210"/>
                </a:cubicBezTo>
                <a:cubicBezTo>
                  <a:pt x="165" y="159"/>
                  <a:pt x="245" y="100"/>
                  <a:pt x="390" y="60"/>
                </a:cubicBezTo>
                <a:cubicBezTo>
                  <a:pt x="534" y="21"/>
                  <a:pt x="743" y="0"/>
                  <a:pt x="899" y="19"/>
                </a:cubicBezTo>
                <a:cubicBezTo>
                  <a:pt x="1022" y="33"/>
                  <a:pt x="1112" y="72"/>
                  <a:pt x="1179" y="113"/>
                </a:cubicBezTo>
                <a:cubicBezTo>
                  <a:pt x="1218" y="138"/>
                  <a:pt x="1250" y="164"/>
                  <a:pt x="1289" y="175"/>
                </a:cubicBezTo>
                <a:cubicBezTo>
                  <a:pt x="1326" y="186"/>
                  <a:pt x="1368" y="184"/>
                  <a:pt x="1389" y="162"/>
                </a:cubicBezTo>
                <a:cubicBezTo>
                  <a:pt x="1407" y="143"/>
                  <a:pt x="1409" y="109"/>
                  <a:pt x="1434" y="90"/>
                </a:cubicBezTo>
                <a:cubicBezTo>
                  <a:pt x="1457" y="74"/>
                  <a:pt x="1497" y="70"/>
                  <a:pt x="1526" y="86"/>
                </a:cubicBezTo>
                <a:cubicBezTo>
                  <a:pt x="1565" y="107"/>
                  <a:pt x="1582" y="165"/>
                  <a:pt x="1565" y="205"/>
                </a:cubicBezTo>
                <a:cubicBezTo>
                  <a:pt x="1551" y="237"/>
                  <a:pt x="1516" y="259"/>
                  <a:pt x="1487" y="264"/>
                </a:cubicBezTo>
                <a:cubicBezTo>
                  <a:pt x="1457" y="271"/>
                  <a:pt x="1433" y="260"/>
                  <a:pt x="1414" y="281"/>
                </a:cubicBezTo>
                <a:cubicBezTo>
                  <a:pt x="1390" y="307"/>
                  <a:pt x="1375" y="385"/>
                  <a:pt x="1357" y="456"/>
                </a:cubicBezTo>
                <a:cubicBezTo>
                  <a:pt x="1311" y="636"/>
                  <a:pt x="1250" y="772"/>
                  <a:pt x="1171" y="886"/>
                </a:cubicBezTo>
                <a:cubicBezTo>
                  <a:pt x="1092" y="1001"/>
                  <a:pt x="995" y="1093"/>
                  <a:pt x="868" y="1155"/>
                </a:cubicBezTo>
                <a:cubicBezTo>
                  <a:pt x="799" y="1189"/>
                  <a:pt x="721" y="1215"/>
                  <a:pt x="653" y="1225"/>
                </a:cubicBezTo>
                <a:cubicBezTo>
                  <a:pt x="570" y="1237"/>
                  <a:pt x="502" y="1227"/>
                  <a:pt x="434" y="1195"/>
                </a:cubicBezTo>
              </a:path>
            </a:pathLst>
          </a:custGeom>
          <a:solidFill>
            <a:srgbClr val="6BCEF2"/>
          </a:solidFill>
          <a:ln w="9525" cap="rnd">
            <a:noFill/>
            <a:prstDash val="solid"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</a:endParaRPr>
          </a:p>
        </p:txBody>
      </p:sp>
      <p:sp>
        <p:nvSpPr>
          <p:cNvPr id="23" name="Freeform 35"/>
          <p:cNvSpPr>
            <a:spLocks/>
          </p:cNvSpPr>
          <p:nvPr/>
        </p:nvSpPr>
        <p:spPr bwMode="auto">
          <a:xfrm rot="17332701">
            <a:off x="8493125" y="3570288"/>
            <a:ext cx="131763" cy="103187"/>
          </a:xfrm>
          <a:custGeom>
            <a:avLst/>
            <a:gdLst/>
            <a:ahLst/>
            <a:cxnLst>
              <a:cxn ang="0">
                <a:pos x="434" y="1195"/>
              </a:cxn>
              <a:cxn ang="0">
                <a:pos x="322" y="1098"/>
              </a:cxn>
              <a:cxn ang="0">
                <a:pos x="235" y="976"/>
              </a:cxn>
              <a:cxn ang="0">
                <a:pos x="112" y="780"/>
              </a:cxn>
              <a:cxn ang="0">
                <a:pos x="33" y="656"/>
              </a:cxn>
              <a:cxn ang="0">
                <a:pos x="3" y="500"/>
              </a:cxn>
              <a:cxn ang="0">
                <a:pos x="48" y="310"/>
              </a:cxn>
              <a:cxn ang="0">
                <a:pos x="117" y="210"/>
              </a:cxn>
              <a:cxn ang="0">
                <a:pos x="390" y="60"/>
              </a:cxn>
              <a:cxn ang="0">
                <a:pos x="899" y="19"/>
              </a:cxn>
              <a:cxn ang="0">
                <a:pos x="1179" y="113"/>
              </a:cxn>
              <a:cxn ang="0">
                <a:pos x="1289" y="175"/>
              </a:cxn>
              <a:cxn ang="0">
                <a:pos x="1389" y="162"/>
              </a:cxn>
              <a:cxn ang="0">
                <a:pos x="1434" y="90"/>
              </a:cxn>
              <a:cxn ang="0">
                <a:pos x="1526" y="86"/>
              </a:cxn>
              <a:cxn ang="0">
                <a:pos x="1565" y="205"/>
              </a:cxn>
              <a:cxn ang="0">
                <a:pos x="1487" y="264"/>
              </a:cxn>
              <a:cxn ang="0">
                <a:pos x="1414" y="281"/>
              </a:cxn>
              <a:cxn ang="0">
                <a:pos x="1357" y="456"/>
              </a:cxn>
              <a:cxn ang="0">
                <a:pos x="1171" y="886"/>
              </a:cxn>
              <a:cxn ang="0">
                <a:pos x="868" y="1155"/>
              </a:cxn>
              <a:cxn ang="0">
                <a:pos x="653" y="1225"/>
              </a:cxn>
              <a:cxn ang="0">
                <a:pos x="434" y="1195"/>
              </a:cxn>
            </a:cxnLst>
            <a:rect l="0" t="0" r="r" b="b"/>
            <a:pathLst>
              <a:path w="1582" h="1237">
                <a:moveTo>
                  <a:pt x="434" y="1195"/>
                </a:moveTo>
                <a:cubicBezTo>
                  <a:pt x="357" y="1140"/>
                  <a:pt x="338" y="1118"/>
                  <a:pt x="322" y="1098"/>
                </a:cubicBezTo>
                <a:cubicBezTo>
                  <a:pt x="276" y="1042"/>
                  <a:pt x="257" y="1011"/>
                  <a:pt x="235" y="976"/>
                </a:cubicBezTo>
                <a:cubicBezTo>
                  <a:pt x="195" y="911"/>
                  <a:pt x="149" y="830"/>
                  <a:pt x="112" y="780"/>
                </a:cubicBezTo>
                <a:cubicBezTo>
                  <a:pt x="79" y="736"/>
                  <a:pt x="54" y="716"/>
                  <a:pt x="33" y="656"/>
                </a:cubicBezTo>
                <a:cubicBezTo>
                  <a:pt x="18" y="614"/>
                  <a:pt x="5" y="553"/>
                  <a:pt x="3" y="500"/>
                </a:cubicBezTo>
                <a:cubicBezTo>
                  <a:pt x="0" y="415"/>
                  <a:pt x="27" y="354"/>
                  <a:pt x="48" y="310"/>
                </a:cubicBezTo>
                <a:cubicBezTo>
                  <a:pt x="71" y="266"/>
                  <a:pt x="88" y="239"/>
                  <a:pt x="117" y="210"/>
                </a:cubicBezTo>
                <a:cubicBezTo>
                  <a:pt x="165" y="159"/>
                  <a:pt x="245" y="100"/>
                  <a:pt x="390" y="60"/>
                </a:cubicBezTo>
                <a:cubicBezTo>
                  <a:pt x="534" y="21"/>
                  <a:pt x="743" y="0"/>
                  <a:pt x="899" y="19"/>
                </a:cubicBezTo>
                <a:cubicBezTo>
                  <a:pt x="1022" y="33"/>
                  <a:pt x="1112" y="72"/>
                  <a:pt x="1179" y="113"/>
                </a:cubicBezTo>
                <a:cubicBezTo>
                  <a:pt x="1218" y="138"/>
                  <a:pt x="1250" y="164"/>
                  <a:pt x="1289" y="175"/>
                </a:cubicBezTo>
                <a:cubicBezTo>
                  <a:pt x="1326" y="186"/>
                  <a:pt x="1368" y="184"/>
                  <a:pt x="1389" y="162"/>
                </a:cubicBezTo>
                <a:cubicBezTo>
                  <a:pt x="1407" y="143"/>
                  <a:pt x="1409" y="109"/>
                  <a:pt x="1434" y="90"/>
                </a:cubicBezTo>
                <a:cubicBezTo>
                  <a:pt x="1457" y="74"/>
                  <a:pt x="1497" y="70"/>
                  <a:pt x="1526" y="86"/>
                </a:cubicBezTo>
                <a:cubicBezTo>
                  <a:pt x="1565" y="107"/>
                  <a:pt x="1582" y="165"/>
                  <a:pt x="1565" y="205"/>
                </a:cubicBezTo>
                <a:cubicBezTo>
                  <a:pt x="1551" y="237"/>
                  <a:pt x="1516" y="259"/>
                  <a:pt x="1487" y="264"/>
                </a:cubicBezTo>
                <a:cubicBezTo>
                  <a:pt x="1457" y="271"/>
                  <a:pt x="1433" y="260"/>
                  <a:pt x="1414" y="281"/>
                </a:cubicBezTo>
                <a:cubicBezTo>
                  <a:pt x="1390" y="307"/>
                  <a:pt x="1375" y="385"/>
                  <a:pt x="1357" y="456"/>
                </a:cubicBezTo>
                <a:cubicBezTo>
                  <a:pt x="1311" y="636"/>
                  <a:pt x="1250" y="772"/>
                  <a:pt x="1171" y="886"/>
                </a:cubicBezTo>
                <a:cubicBezTo>
                  <a:pt x="1092" y="1001"/>
                  <a:pt x="995" y="1093"/>
                  <a:pt x="868" y="1155"/>
                </a:cubicBezTo>
                <a:cubicBezTo>
                  <a:pt x="799" y="1189"/>
                  <a:pt x="721" y="1215"/>
                  <a:pt x="653" y="1225"/>
                </a:cubicBezTo>
                <a:cubicBezTo>
                  <a:pt x="570" y="1237"/>
                  <a:pt x="502" y="1227"/>
                  <a:pt x="434" y="1195"/>
                </a:cubicBezTo>
              </a:path>
            </a:pathLst>
          </a:custGeom>
          <a:solidFill>
            <a:srgbClr val="6BCEF2"/>
          </a:solidFill>
          <a:ln w="9525" cap="rnd">
            <a:noFill/>
            <a:prstDash val="solid"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</a:endParaRPr>
          </a:p>
        </p:txBody>
      </p:sp>
      <p:sp>
        <p:nvSpPr>
          <p:cNvPr id="25" name="Freeform 23"/>
          <p:cNvSpPr>
            <a:spLocks/>
          </p:cNvSpPr>
          <p:nvPr/>
        </p:nvSpPr>
        <p:spPr bwMode="auto">
          <a:xfrm rot="6300000">
            <a:off x="8942388" y="3519488"/>
            <a:ext cx="246062" cy="220662"/>
          </a:xfrm>
          <a:custGeom>
            <a:avLst/>
            <a:gdLst/>
            <a:ahLst/>
            <a:cxnLst>
              <a:cxn ang="0">
                <a:pos x="360" y="450"/>
              </a:cxn>
              <a:cxn ang="0">
                <a:pos x="443" y="386"/>
              </a:cxn>
              <a:cxn ang="0">
                <a:pos x="562" y="340"/>
              </a:cxn>
              <a:cxn ang="0">
                <a:pos x="727" y="337"/>
              </a:cxn>
              <a:cxn ang="0">
                <a:pos x="939" y="504"/>
              </a:cxn>
              <a:cxn ang="0">
                <a:pos x="990" y="682"/>
              </a:cxn>
              <a:cxn ang="0">
                <a:pos x="992" y="793"/>
              </a:cxn>
              <a:cxn ang="0">
                <a:pos x="1111" y="808"/>
              </a:cxn>
              <a:cxn ang="0">
                <a:pos x="1145" y="723"/>
              </a:cxn>
              <a:cxn ang="0">
                <a:pos x="1053" y="524"/>
              </a:cxn>
              <a:cxn ang="0">
                <a:pos x="1061" y="343"/>
              </a:cxn>
              <a:cxn ang="0">
                <a:pos x="1410" y="28"/>
              </a:cxn>
              <a:cxn ang="0">
                <a:pos x="1956" y="76"/>
              </a:cxn>
              <a:cxn ang="0">
                <a:pos x="2178" y="199"/>
              </a:cxn>
              <a:cxn ang="0">
                <a:pos x="2043" y="495"/>
              </a:cxn>
              <a:cxn ang="0">
                <a:pos x="1670" y="665"/>
              </a:cxn>
              <a:cxn ang="0">
                <a:pos x="1447" y="719"/>
              </a:cxn>
              <a:cxn ang="0">
                <a:pos x="1278" y="752"/>
              </a:cxn>
              <a:cxn ang="0">
                <a:pos x="1276" y="888"/>
              </a:cxn>
              <a:cxn ang="0">
                <a:pos x="1512" y="840"/>
              </a:cxn>
              <a:cxn ang="0">
                <a:pos x="1897" y="744"/>
              </a:cxn>
              <a:cxn ang="0">
                <a:pos x="2263" y="759"/>
              </a:cxn>
              <a:cxn ang="0">
                <a:pos x="2568" y="918"/>
              </a:cxn>
              <a:cxn ang="0">
                <a:pos x="2655" y="1179"/>
              </a:cxn>
              <a:cxn ang="0">
                <a:pos x="2523" y="1510"/>
              </a:cxn>
              <a:cxn ang="0">
                <a:pos x="2340" y="1838"/>
              </a:cxn>
              <a:cxn ang="0">
                <a:pos x="1951" y="1898"/>
              </a:cxn>
              <a:cxn ang="0">
                <a:pos x="1738" y="1800"/>
              </a:cxn>
              <a:cxn ang="0">
                <a:pos x="1466" y="1531"/>
              </a:cxn>
              <a:cxn ang="0">
                <a:pos x="1317" y="1200"/>
              </a:cxn>
              <a:cxn ang="0">
                <a:pos x="1264" y="1007"/>
              </a:cxn>
              <a:cxn ang="0">
                <a:pos x="1156" y="1000"/>
              </a:cxn>
              <a:cxn ang="0">
                <a:pos x="1097" y="1100"/>
              </a:cxn>
              <a:cxn ang="0">
                <a:pos x="1205" y="1288"/>
              </a:cxn>
              <a:cxn ang="0">
                <a:pos x="1277" y="1572"/>
              </a:cxn>
              <a:cxn ang="0">
                <a:pos x="1272" y="1880"/>
              </a:cxn>
              <a:cxn ang="0">
                <a:pos x="1117" y="2249"/>
              </a:cxn>
              <a:cxn ang="0">
                <a:pos x="820" y="2375"/>
              </a:cxn>
              <a:cxn ang="0">
                <a:pos x="495" y="2211"/>
              </a:cxn>
              <a:cxn ang="0">
                <a:pos x="200" y="2051"/>
              </a:cxn>
              <a:cxn ang="0">
                <a:pos x="169" y="1772"/>
              </a:cxn>
              <a:cxn ang="0">
                <a:pos x="267" y="1527"/>
              </a:cxn>
              <a:cxn ang="0">
                <a:pos x="402" y="1374"/>
              </a:cxn>
              <a:cxn ang="0">
                <a:pos x="509" y="1293"/>
              </a:cxn>
              <a:cxn ang="0">
                <a:pos x="727" y="1160"/>
              </a:cxn>
              <a:cxn ang="0">
                <a:pos x="915" y="1107"/>
              </a:cxn>
              <a:cxn ang="0">
                <a:pos x="1013" y="1028"/>
              </a:cxn>
              <a:cxn ang="0">
                <a:pos x="974" y="926"/>
              </a:cxn>
              <a:cxn ang="0">
                <a:pos x="600" y="1109"/>
              </a:cxn>
              <a:cxn ang="0">
                <a:pos x="166" y="1183"/>
              </a:cxn>
              <a:cxn ang="0">
                <a:pos x="25" y="1113"/>
              </a:cxn>
              <a:cxn ang="0">
                <a:pos x="39" y="916"/>
              </a:cxn>
              <a:cxn ang="0">
                <a:pos x="106" y="802"/>
              </a:cxn>
              <a:cxn ang="0">
                <a:pos x="183" y="705"/>
              </a:cxn>
              <a:cxn ang="0">
                <a:pos x="307" y="525"/>
              </a:cxn>
              <a:cxn ang="0">
                <a:pos x="356" y="455"/>
              </a:cxn>
              <a:cxn ang="0">
                <a:pos x="360" y="450"/>
              </a:cxn>
            </a:cxnLst>
            <a:rect l="0" t="0" r="r" b="b"/>
            <a:pathLst>
              <a:path w="2659" h="2397">
                <a:moveTo>
                  <a:pt x="360" y="450"/>
                </a:moveTo>
                <a:cubicBezTo>
                  <a:pt x="395" y="419"/>
                  <a:pt x="421" y="401"/>
                  <a:pt x="443" y="386"/>
                </a:cubicBezTo>
                <a:cubicBezTo>
                  <a:pt x="490" y="357"/>
                  <a:pt x="524" y="347"/>
                  <a:pt x="562" y="340"/>
                </a:cubicBezTo>
                <a:cubicBezTo>
                  <a:pt x="612" y="329"/>
                  <a:pt x="671" y="324"/>
                  <a:pt x="727" y="337"/>
                </a:cubicBezTo>
                <a:cubicBezTo>
                  <a:pt x="811" y="356"/>
                  <a:pt x="888" y="417"/>
                  <a:pt x="939" y="504"/>
                </a:cubicBezTo>
                <a:cubicBezTo>
                  <a:pt x="970" y="557"/>
                  <a:pt x="992" y="619"/>
                  <a:pt x="990" y="682"/>
                </a:cubicBezTo>
                <a:cubicBezTo>
                  <a:pt x="989" y="725"/>
                  <a:pt x="976" y="768"/>
                  <a:pt x="992" y="793"/>
                </a:cubicBezTo>
                <a:cubicBezTo>
                  <a:pt x="1011" y="824"/>
                  <a:pt x="1076" y="824"/>
                  <a:pt x="1111" y="808"/>
                </a:cubicBezTo>
                <a:cubicBezTo>
                  <a:pt x="1151" y="791"/>
                  <a:pt x="1153" y="755"/>
                  <a:pt x="1145" y="723"/>
                </a:cubicBezTo>
                <a:cubicBezTo>
                  <a:pt x="1129" y="657"/>
                  <a:pt x="1072" y="608"/>
                  <a:pt x="1053" y="524"/>
                </a:cubicBezTo>
                <a:cubicBezTo>
                  <a:pt x="1041" y="471"/>
                  <a:pt x="1045" y="406"/>
                  <a:pt x="1061" y="343"/>
                </a:cubicBezTo>
                <a:cubicBezTo>
                  <a:pt x="1098" y="200"/>
                  <a:pt x="1201" y="65"/>
                  <a:pt x="1410" y="28"/>
                </a:cubicBezTo>
                <a:cubicBezTo>
                  <a:pt x="1567" y="0"/>
                  <a:pt x="1783" y="27"/>
                  <a:pt x="1956" y="76"/>
                </a:cubicBezTo>
                <a:cubicBezTo>
                  <a:pt x="2058" y="106"/>
                  <a:pt x="2145" y="143"/>
                  <a:pt x="2178" y="199"/>
                </a:cubicBezTo>
                <a:cubicBezTo>
                  <a:pt x="2227" y="283"/>
                  <a:pt x="2150" y="410"/>
                  <a:pt x="2043" y="495"/>
                </a:cubicBezTo>
                <a:cubicBezTo>
                  <a:pt x="1930" y="584"/>
                  <a:pt x="1783" y="627"/>
                  <a:pt x="1670" y="665"/>
                </a:cubicBezTo>
                <a:cubicBezTo>
                  <a:pt x="1597" y="690"/>
                  <a:pt x="1538" y="713"/>
                  <a:pt x="1447" y="719"/>
                </a:cubicBezTo>
                <a:cubicBezTo>
                  <a:pt x="1387" y="722"/>
                  <a:pt x="1312" y="719"/>
                  <a:pt x="1278" y="752"/>
                </a:cubicBezTo>
                <a:cubicBezTo>
                  <a:pt x="1244" y="786"/>
                  <a:pt x="1251" y="856"/>
                  <a:pt x="1276" y="888"/>
                </a:cubicBezTo>
                <a:cubicBezTo>
                  <a:pt x="1319" y="941"/>
                  <a:pt x="1415" y="881"/>
                  <a:pt x="1512" y="840"/>
                </a:cubicBezTo>
                <a:cubicBezTo>
                  <a:pt x="1645" y="782"/>
                  <a:pt x="1779" y="758"/>
                  <a:pt x="1897" y="744"/>
                </a:cubicBezTo>
                <a:cubicBezTo>
                  <a:pt x="2020" y="729"/>
                  <a:pt x="2127" y="723"/>
                  <a:pt x="2263" y="759"/>
                </a:cubicBezTo>
                <a:cubicBezTo>
                  <a:pt x="2371" y="787"/>
                  <a:pt x="2496" y="841"/>
                  <a:pt x="2568" y="918"/>
                </a:cubicBezTo>
                <a:cubicBezTo>
                  <a:pt x="2642" y="999"/>
                  <a:pt x="2659" y="1104"/>
                  <a:pt x="2655" y="1179"/>
                </a:cubicBezTo>
                <a:cubicBezTo>
                  <a:pt x="2648" y="1300"/>
                  <a:pt x="2588" y="1341"/>
                  <a:pt x="2523" y="1510"/>
                </a:cubicBezTo>
                <a:cubicBezTo>
                  <a:pt x="2485" y="1611"/>
                  <a:pt x="2444" y="1758"/>
                  <a:pt x="2340" y="1838"/>
                </a:cubicBezTo>
                <a:cubicBezTo>
                  <a:pt x="2240" y="1915"/>
                  <a:pt x="2080" y="1929"/>
                  <a:pt x="1951" y="1898"/>
                </a:cubicBezTo>
                <a:cubicBezTo>
                  <a:pt x="1870" y="1879"/>
                  <a:pt x="1800" y="1842"/>
                  <a:pt x="1738" y="1800"/>
                </a:cubicBezTo>
                <a:cubicBezTo>
                  <a:pt x="1623" y="1722"/>
                  <a:pt x="1535" y="1628"/>
                  <a:pt x="1466" y="1531"/>
                </a:cubicBezTo>
                <a:cubicBezTo>
                  <a:pt x="1390" y="1425"/>
                  <a:pt x="1336" y="1316"/>
                  <a:pt x="1317" y="1200"/>
                </a:cubicBezTo>
                <a:cubicBezTo>
                  <a:pt x="1305" y="1124"/>
                  <a:pt x="1308" y="1044"/>
                  <a:pt x="1264" y="1007"/>
                </a:cubicBezTo>
                <a:cubicBezTo>
                  <a:pt x="1237" y="984"/>
                  <a:pt x="1191" y="977"/>
                  <a:pt x="1156" y="1000"/>
                </a:cubicBezTo>
                <a:cubicBezTo>
                  <a:pt x="1124" y="1021"/>
                  <a:pt x="1101" y="1067"/>
                  <a:pt x="1097" y="1100"/>
                </a:cubicBezTo>
                <a:cubicBezTo>
                  <a:pt x="1087" y="1169"/>
                  <a:pt x="1154" y="1184"/>
                  <a:pt x="1205" y="1288"/>
                </a:cubicBezTo>
                <a:cubicBezTo>
                  <a:pt x="1239" y="1358"/>
                  <a:pt x="1265" y="1469"/>
                  <a:pt x="1277" y="1572"/>
                </a:cubicBezTo>
                <a:cubicBezTo>
                  <a:pt x="1290" y="1685"/>
                  <a:pt x="1286" y="1788"/>
                  <a:pt x="1272" y="1880"/>
                </a:cubicBezTo>
                <a:cubicBezTo>
                  <a:pt x="1248" y="2037"/>
                  <a:pt x="1196" y="2159"/>
                  <a:pt x="1117" y="2249"/>
                </a:cubicBezTo>
                <a:cubicBezTo>
                  <a:pt x="1037" y="2340"/>
                  <a:pt x="929" y="2397"/>
                  <a:pt x="820" y="2375"/>
                </a:cubicBezTo>
                <a:cubicBezTo>
                  <a:pt x="717" y="2354"/>
                  <a:pt x="615" y="2264"/>
                  <a:pt x="495" y="2211"/>
                </a:cubicBezTo>
                <a:cubicBezTo>
                  <a:pt x="383" y="2161"/>
                  <a:pt x="256" y="2143"/>
                  <a:pt x="200" y="2051"/>
                </a:cubicBezTo>
                <a:cubicBezTo>
                  <a:pt x="156" y="1979"/>
                  <a:pt x="156" y="1862"/>
                  <a:pt x="169" y="1772"/>
                </a:cubicBezTo>
                <a:cubicBezTo>
                  <a:pt x="183" y="1673"/>
                  <a:pt x="212" y="1606"/>
                  <a:pt x="267" y="1527"/>
                </a:cubicBezTo>
                <a:cubicBezTo>
                  <a:pt x="304" y="1475"/>
                  <a:pt x="352" y="1417"/>
                  <a:pt x="402" y="1374"/>
                </a:cubicBezTo>
                <a:cubicBezTo>
                  <a:pt x="437" y="1343"/>
                  <a:pt x="472" y="1320"/>
                  <a:pt x="509" y="1293"/>
                </a:cubicBezTo>
                <a:cubicBezTo>
                  <a:pt x="576" y="1246"/>
                  <a:pt x="647" y="1189"/>
                  <a:pt x="727" y="1160"/>
                </a:cubicBezTo>
                <a:cubicBezTo>
                  <a:pt x="788" y="1138"/>
                  <a:pt x="854" y="1132"/>
                  <a:pt x="915" y="1107"/>
                </a:cubicBezTo>
                <a:cubicBezTo>
                  <a:pt x="960" y="1089"/>
                  <a:pt x="1001" y="1061"/>
                  <a:pt x="1013" y="1028"/>
                </a:cubicBezTo>
                <a:cubicBezTo>
                  <a:pt x="1027" y="990"/>
                  <a:pt x="1001" y="946"/>
                  <a:pt x="974" y="926"/>
                </a:cubicBezTo>
                <a:cubicBezTo>
                  <a:pt x="893" y="866"/>
                  <a:pt x="801" y="1022"/>
                  <a:pt x="600" y="1109"/>
                </a:cubicBezTo>
                <a:cubicBezTo>
                  <a:pt x="468" y="1167"/>
                  <a:pt x="289" y="1195"/>
                  <a:pt x="166" y="1183"/>
                </a:cubicBezTo>
                <a:cubicBezTo>
                  <a:pt x="98" y="1176"/>
                  <a:pt x="47" y="1156"/>
                  <a:pt x="25" y="1113"/>
                </a:cubicBezTo>
                <a:cubicBezTo>
                  <a:pt x="0" y="1063"/>
                  <a:pt x="13" y="981"/>
                  <a:pt x="39" y="916"/>
                </a:cubicBezTo>
                <a:cubicBezTo>
                  <a:pt x="58" y="868"/>
                  <a:pt x="85" y="830"/>
                  <a:pt x="106" y="802"/>
                </a:cubicBezTo>
                <a:cubicBezTo>
                  <a:pt x="137" y="759"/>
                  <a:pt x="156" y="738"/>
                  <a:pt x="183" y="705"/>
                </a:cubicBezTo>
                <a:cubicBezTo>
                  <a:pt x="215" y="665"/>
                  <a:pt x="259" y="608"/>
                  <a:pt x="307" y="525"/>
                </a:cubicBezTo>
                <a:cubicBezTo>
                  <a:pt x="314" y="513"/>
                  <a:pt x="321" y="500"/>
                  <a:pt x="356" y="455"/>
                </a:cubicBezTo>
                <a:cubicBezTo>
                  <a:pt x="357" y="454"/>
                  <a:pt x="359" y="452"/>
                  <a:pt x="360" y="450"/>
                </a:cubicBezTo>
              </a:path>
            </a:pathLst>
          </a:custGeom>
          <a:solidFill>
            <a:srgbClr val="6BCEF2"/>
          </a:solidFill>
          <a:ln w="6350" cap="rnd">
            <a:noFill/>
            <a:prstDash val="solid"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</a:endParaRPr>
          </a:p>
        </p:txBody>
      </p:sp>
      <p:sp>
        <p:nvSpPr>
          <p:cNvPr id="26" name="Freeform 35"/>
          <p:cNvSpPr>
            <a:spLocks/>
          </p:cNvSpPr>
          <p:nvPr/>
        </p:nvSpPr>
        <p:spPr bwMode="auto">
          <a:xfrm rot="13500000">
            <a:off x="8731250" y="3662363"/>
            <a:ext cx="131763" cy="103187"/>
          </a:xfrm>
          <a:custGeom>
            <a:avLst/>
            <a:gdLst/>
            <a:ahLst/>
            <a:cxnLst>
              <a:cxn ang="0">
                <a:pos x="434" y="1195"/>
              </a:cxn>
              <a:cxn ang="0">
                <a:pos x="322" y="1098"/>
              </a:cxn>
              <a:cxn ang="0">
                <a:pos x="235" y="976"/>
              </a:cxn>
              <a:cxn ang="0">
                <a:pos x="112" y="780"/>
              </a:cxn>
              <a:cxn ang="0">
                <a:pos x="33" y="656"/>
              </a:cxn>
              <a:cxn ang="0">
                <a:pos x="3" y="500"/>
              </a:cxn>
              <a:cxn ang="0">
                <a:pos x="48" y="310"/>
              </a:cxn>
              <a:cxn ang="0">
                <a:pos x="117" y="210"/>
              </a:cxn>
              <a:cxn ang="0">
                <a:pos x="390" y="60"/>
              </a:cxn>
              <a:cxn ang="0">
                <a:pos x="899" y="19"/>
              </a:cxn>
              <a:cxn ang="0">
                <a:pos x="1179" y="113"/>
              </a:cxn>
              <a:cxn ang="0">
                <a:pos x="1289" y="175"/>
              </a:cxn>
              <a:cxn ang="0">
                <a:pos x="1389" y="162"/>
              </a:cxn>
              <a:cxn ang="0">
                <a:pos x="1434" y="90"/>
              </a:cxn>
              <a:cxn ang="0">
                <a:pos x="1526" y="86"/>
              </a:cxn>
              <a:cxn ang="0">
                <a:pos x="1565" y="205"/>
              </a:cxn>
              <a:cxn ang="0">
                <a:pos x="1487" y="264"/>
              </a:cxn>
              <a:cxn ang="0">
                <a:pos x="1414" y="281"/>
              </a:cxn>
              <a:cxn ang="0">
                <a:pos x="1357" y="456"/>
              </a:cxn>
              <a:cxn ang="0">
                <a:pos x="1171" y="886"/>
              </a:cxn>
              <a:cxn ang="0">
                <a:pos x="868" y="1155"/>
              </a:cxn>
              <a:cxn ang="0">
                <a:pos x="653" y="1225"/>
              </a:cxn>
              <a:cxn ang="0">
                <a:pos x="434" y="1195"/>
              </a:cxn>
            </a:cxnLst>
            <a:rect l="0" t="0" r="r" b="b"/>
            <a:pathLst>
              <a:path w="1582" h="1237">
                <a:moveTo>
                  <a:pt x="434" y="1195"/>
                </a:moveTo>
                <a:cubicBezTo>
                  <a:pt x="357" y="1140"/>
                  <a:pt x="338" y="1118"/>
                  <a:pt x="322" y="1098"/>
                </a:cubicBezTo>
                <a:cubicBezTo>
                  <a:pt x="276" y="1042"/>
                  <a:pt x="257" y="1011"/>
                  <a:pt x="235" y="976"/>
                </a:cubicBezTo>
                <a:cubicBezTo>
                  <a:pt x="195" y="911"/>
                  <a:pt x="149" y="830"/>
                  <a:pt x="112" y="780"/>
                </a:cubicBezTo>
                <a:cubicBezTo>
                  <a:pt x="79" y="736"/>
                  <a:pt x="54" y="716"/>
                  <a:pt x="33" y="656"/>
                </a:cubicBezTo>
                <a:cubicBezTo>
                  <a:pt x="18" y="614"/>
                  <a:pt x="5" y="553"/>
                  <a:pt x="3" y="500"/>
                </a:cubicBezTo>
                <a:cubicBezTo>
                  <a:pt x="0" y="415"/>
                  <a:pt x="27" y="354"/>
                  <a:pt x="48" y="310"/>
                </a:cubicBezTo>
                <a:cubicBezTo>
                  <a:pt x="71" y="266"/>
                  <a:pt x="88" y="239"/>
                  <a:pt x="117" y="210"/>
                </a:cubicBezTo>
                <a:cubicBezTo>
                  <a:pt x="165" y="159"/>
                  <a:pt x="245" y="100"/>
                  <a:pt x="390" y="60"/>
                </a:cubicBezTo>
                <a:cubicBezTo>
                  <a:pt x="534" y="21"/>
                  <a:pt x="743" y="0"/>
                  <a:pt x="899" y="19"/>
                </a:cubicBezTo>
                <a:cubicBezTo>
                  <a:pt x="1022" y="33"/>
                  <a:pt x="1112" y="72"/>
                  <a:pt x="1179" y="113"/>
                </a:cubicBezTo>
                <a:cubicBezTo>
                  <a:pt x="1218" y="138"/>
                  <a:pt x="1250" y="164"/>
                  <a:pt x="1289" y="175"/>
                </a:cubicBezTo>
                <a:cubicBezTo>
                  <a:pt x="1326" y="186"/>
                  <a:pt x="1368" y="184"/>
                  <a:pt x="1389" y="162"/>
                </a:cubicBezTo>
                <a:cubicBezTo>
                  <a:pt x="1407" y="143"/>
                  <a:pt x="1409" y="109"/>
                  <a:pt x="1434" y="90"/>
                </a:cubicBezTo>
                <a:cubicBezTo>
                  <a:pt x="1457" y="74"/>
                  <a:pt x="1497" y="70"/>
                  <a:pt x="1526" y="86"/>
                </a:cubicBezTo>
                <a:cubicBezTo>
                  <a:pt x="1565" y="107"/>
                  <a:pt x="1582" y="165"/>
                  <a:pt x="1565" y="205"/>
                </a:cubicBezTo>
                <a:cubicBezTo>
                  <a:pt x="1551" y="237"/>
                  <a:pt x="1516" y="259"/>
                  <a:pt x="1487" y="264"/>
                </a:cubicBezTo>
                <a:cubicBezTo>
                  <a:pt x="1457" y="271"/>
                  <a:pt x="1433" y="260"/>
                  <a:pt x="1414" y="281"/>
                </a:cubicBezTo>
                <a:cubicBezTo>
                  <a:pt x="1390" y="307"/>
                  <a:pt x="1375" y="385"/>
                  <a:pt x="1357" y="456"/>
                </a:cubicBezTo>
                <a:cubicBezTo>
                  <a:pt x="1311" y="636"/>
                  <a:pt x="1250" y="772"/>
                  <a:pt x="1171" y="886"/>
                </a:cubicBezTo>
                <a:cubicBezTo>
                  <a:pt x="1092" y="1001"/>
                  <a:pt x="995" y="1093"/>
                  <a:pt x="868" y="1155"/>
                </a:cubicBezTo>
                <a:cubicBezTo>
                  <a:pt x="799" y="1189"/>
                  <a:pt x="721" y="1215"/>
                  <a:pt x="653" y="1225"/>
                </a:cubicBezTo>
                <a:cubicBezTo>
                  <a:pt x="570" y="1237"/>
                  <a:pt x="502" y="1227"/>
                  <a:pt x="434" y="1195"/>
                </a:cubicBezTo>
              </a:path>
            </a:pathLst>
          </a:custGeom>
          <a:solidFill>
            <a:srgbClr val="6BCEF2"/>
          </a:solidFill>
          <a:ln w="9525" cap="rnd">
            <a:noFill/>
            <a:prstDash val="solid"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</a:endParaRPr>
          </a:p>
        </p:txBody>
      </p:sp>
      <p:sp>
        <p:nvSpPr>
          <p:cNvPr id="27" name="Freeform 35"/>
          <p:cNvSpPr>
            <a:spLocks/>
          </p:cNvSpPr>
          <p:nvPr/>
        </p:nvSpPr>
        <p:spPr bwMode="auto">
          <a:xfrm rot="18420267">
            <a:off x="9038432" y="3809206"/>
            <a:ext cx="95250" cy="74613"/>
          </a:xfrm>
          <a:custGeom>
            <a:avLst/>
            <a:gdLst/>
            <a:ahLst/>
            <a:cxnLst>
              <a:cxn ang="0">
                <a:pos x="434" y="1195"/>
              </a:cxn>
              <a:cxn ang="0">
                <a:pos x="322" y="1098"/>
              </a:cxn>
              <a:cxn ang="0">
                <a:pos x="235" y="976"/>
              </a:cxn>
              <a:cxn ang="0">
                <a:pos x="112" y="780"/>
              </a:cxn>
              <a:cxn ang="0">
                <a:pos x="33" y="656"/>
              </a:cxn>
              <a:cxn ang="0">
                <a:pos x="3" y="500"/>
              </a:cxn>
              <a:cxn ang="0">
                <a:pos x="48" y="310"/>
              </a:cxn>
              <a:cxn ang="0">
                <a:pos x="117" y="210"/>
              </a:cxn>
              <a:cxn ang="0">
                <a:pos x="390" y="60"/>
              </a:cxn>
              <a:cxn ang="0">
                <a:pos x="899" y="19"/>
              </a:cxn>
              <a:cxn ang="0">
                <a:pos x="1179" y="113"/>
              </a:cxn>
              <a:cxn ang="0">
                <a:pos x="1289" y="175"/>
              </a:cxn>
              <a:cxn ang="0">
                <a:pos x="1389" y="162"/>
              </a:cxn>
              <a:cxn ang="0">
                <a:pos x="1434" y="90"/>
              </a:cxn>
              <a:cxn ang="0">
                <a:pos x="1526" y="86"/>
              </a:cxn>
              <a:cxn ang="0">
                <a:pos x="1565" y="205"/>
              </a:cxn>
              <a:cxn ang="0">
                <a:pos x="1487" y="264"/>
              </a:cxn>
              <a:cxn ang="0">
                <a:pos x="1414" y="281"/>
              </a:cxn>
              <a:cxn ang="0">
                <a:pos x="1357" y="456"/>
              </a:cxn>
              <a:cxn ang="0">
                <a:pos x="1171" y="886"/>
              </a:cxn>
              <a:cxn ang="0">
                <a:pos x="868" y="1155"/>
              </a:cxn>
              <a:cxn ang="0">
                <a:pos x="653" y="1225"/>
              </a:cxn>
              <a:cxn ang="0">
                <a:pos x="434" y="1195"/>
              </a:cxn>
            </a:cxnLst>
            <a:rect l="0" t="0" r="r" b="b"/>
            <a:pathLst>
              <a:path w="1582" h="1237">
                <a:moveTo>
                  <a:pt x="434" y="1195"/>
                </a:moveTo>
                <a:cubicBezTo>
                  <a:pt x="357" y="1140"/>
                  <a:pt x="338" y="1118"/>
                  <a:pt x="322" y="1098"/>
                </a:cubicBezTo>
                <a:cubicBezTo>
                  <a:pt x="276" y="1042"/>
                  <a:pt x="257" y="1011"/>
                  <a:pt x="235" y="976"/>
                </a:cubicBezTo>
                <a:cubicBezTo>
                  <a:pt x="195" y="911"/>
                  <a:pt x="149" y="830"/>
                  <a:pt x="112" y="780"/>
                </a:cubicBezTo>
                <a:cubicBezTo>
                  <a:pt x="79" y="736"/>
                  <a:pt x="54" y="716"/>
                  <a:pt x="33" y="656"/>
                </a:cubicBezTo>
                <a:cubicBezTo>
                  <a:pt x="18" y="614"/>
                  <a:pt x="5" y="553"/>
                  <a:pt x="3" y="500"/>
                </a:cubicBezTo>
                <a:cubicBezTo>
                  <a:pt x="0" y="415"/>
                  <a:pt x="27" y="354"/>
                  <a:pt x="48" y="310"/>
                </a:cubicBezTo>
                <a:cubicBezTo>
                  <a:pt x="71" y="266"/>
                  <a:pt x="88" y="239"/>
                  <a:pt x="117" y="210"/>
                </a:cubicBezTo>
                <a:cubicBezTo>
                  <a:pt x="165" y="159"/>
                  <a:pt x="245" y="100"/>
                  <a:pt x="390" y="60"/>
                </a:cubicBezTo>
                <a:cubicBezTo>
                  <a:pt x="534" y="21"/>
                  <a:pt x="743" y="0"/>
                  <a:pt x="899" y="19"/>
                </a:cubicBezTo>
                <a:cubicBezTo>
                  <a:pt x="1022" y="33"/>
                  <a:pt x="1112" y="72"/>
                  <a:pt x="1179" y="113"/>
                </a:cubicBezTo>
                <a:cubicBezTo>
                  <a:pt x="1218" y="138"/>
                  <a:pt x="1250" y="164"/>
                  <a:pt x="1289" y="175"/>
                </a:cubicBezTo>
                <a:cubicBezTo>
                  <a:pt x="1326" y="186"/>
                  <a:pt x="1368" y="184"/>
                  <a:pt x="1389" y="162"/>
                </a:cubicBezTo>
                <a:cubicBezTo>
                  <a:pt x="1407" y="143"/>
                  <a:pt x="1409" y="109"/>
                  <a:pt x="1434" y="90"/>
                </a:cubicBezTo>
                <a:cubicBezTo>
                  <a:pt x="1457" y="74"/>
                  <a:pt x="1497" y="70"/>
                  <a:pt x="1526" y="86"/>
                </a:cubicBezTo>
                <a:cubicBezTo>
                  <a:pt x="1565" y="107"/>
                  <a:pt x="1582" y="165"/>
                  <a:pt x="1565" y="205"/>
                </a:cubicBezTo>
                <a:cubicBezTo>
                  <a:pt x="1551" y="237"/>
                  <a:pt x="1516" y="259"/>
                  <a:pt x="1487" y="264"/>
                </a:cubicBezTo>
                <a:cubicBezTo>
                  <a:pt x="1457" y="271"/>
                  <a:pt x="1433" y="260"/>
                  <a:pt x="1414" y="281"/>
                </a:cubicBezTo>
                <a:cubicBezTo>
                  <a:pt x="1390" y="307"/>
                  <a:pt x="1375" y="385"/>
                  <a:pt x="1357" y="456"/>
                </a:cubicBezTo>
                <a:cubicBezTo>
                  <a:pt x="1311" y="636"/>
                  <a:pt x="1250" y="772"/>
                  <a:pt x="1171" y="886"/>
                </a:cubicBezTo>
                <a:cubicBezTo>
                  <a:pt x="1092" y="1001"/>
                  <a:pt x="995" y="1093"/>
                  <a:pt x="868" y="1155"/>
                </a:cubicBezTo>
                <a:cubicBezTo>
                  <a:pt x="799" y="1189"/>
                  <a:pt x="721" y="1215"/>
                  <a:pt x="653" y="1225"/>
                </a:cubicBezTo>
                <a:cubicBezTo>
                  <a:pt x="570" y="1237"/>
                  <a:pt x="502" y="1227"/>
                  <a:pt x="434" y="1195"/>
                </a:cubicBezTo>
              </a:path>
            </a:pathLst>
          </a:custGeom>
          <a:solidFill>
            <a:srgbClr val="6BCEF2"/>
          </a:solidFill>
          <a:ln w="9525" cap="rnd">
            <a:noFill/>
            <a:prstDash val="solid"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</a:endParaRPr>
          </a:p>
        </p:txBody>
      </p:sp>
      <p:sp>
        <p:nvSpPr>
          <p:cNvPr id="28" name="Freeform 29"/>
          <p:cNvSpPr>
            <a:spLocks/>
          </p:cNvSpPr>
          <p:nvPr/>
        </p:nvSpPr>
        <p:spPr bwMode="auto">
          <a:xfrm rot="900000">
            <a:off x="4833938" y="6435725"/>
            <a:ext cx="401637" cy="311150"/>
          </a:xfrm>
          <a:custGeom>
            <a:avLst/>
            <a:gdLst/>
            <a:ahLst/>
            <a:cxnLst>
              <a:cxn ang="0">
                <a:pos x="434" y="1195"/>
              </a:cxn>
              <a:cxn ang="0">
                <a:pos x="322" y="1098"/>
              </a:cxn>
              <a:cxn ang="0">
                <a:pos x="235" y="976"/>
              </a:cxn>
              <a:cxn ang="0">
                <a:pos x="112" y="780"/>
              </a:cxn>
              <a:cxn ang="0">
                <a:pos x="33" y="656"/>
              </a:cxn>
              <a:cxn ang="0">
                <a:pos x="3" y="500"/>
              </a:cxn>
              <a:cxn ang="0">
                <a:pos x="48" y="310"/>
              </a:cxn>
              <a:cxn ang="0">
                <a:pos x="117" y="210"/>
              </a:cxn>
              <a:cxn ang="0">
                <a:pos x="390" y="60"/>
              </a:cxn>
              <a:cxn ang="0">
                <a:pos x="899" y="19"/>
              </a:cxn>
              <a:cxn ang="0">
                <a:pos x="1179" y="113"/>
              </a:cxn>
              <a:cxn ang="0">
                <a:pos x="1289" y="175"/>
              </a:cxn>
              <a:cxn ang="0">
                <a:pos x="1389" y="162"/>
              </a:cxn>
              <a:cxn ang="0">
                <a:pos x="1434" y="90"/>
              </a:cxn>
              <a:cxn ang="0">
                <a:pos x="1526" y="86"/>
              </a:cxn>
              <a:cxn ang="0">
                <a:pos x="1565" y="205"/>
              </a:cxn>
              <a:cxn ang="0">
                <a:pos x="1487" y="264"/>
              </a:cxn>
              <a:cxn ang="0">
                <a:pos x="1414" y="281"/>
              </a:cxn>
              <a:cxn ang="0">
                <a:pos x="1357" y="456"/>
              </a:cxn>
              <a:cxn ang="0">
                <a:pos x="1171" y="886"/>
              </a:cxn>
              <a:cxn ang="0">
                <a:pos x="868" y="1155"/>
              </a:cxn>
              <a:cxn ang="0">
                <a:pos x="653" y="1225"/>
              </a:cxn>
              <a:cxn ang="0">
                <a:pos x="434" y="1195"/>
              </a:cxn>
            </a:cxnLst>
            <a:rect l="0" t="0" r="r" b="b"/>
            <a:pathLst>
              <a:path w="1582" h="1237">
                <a:moveTo>
                  <a:pt x="434" y="1195"/>
                </a:moveTo>
                <a:cubicBezTo>
                  <a:pt x="357" y="1140"/>
                  <a:pt x="338" y="1118"/>
                  <a:pt x="322" y="1098"/>
                </a:cubicBezTo>
                <a:cubicBezTo>
                  <a:pt x="276" y="1042"/>
                  <a:pt x="257" y="1011"/>
                  <a:pt x="235" y="976"/>
                </a:cubicBezTo>
                <a:cubicBezTo>
                  <a:pt x="195" y="911"/>
                  <a:pt x="149" y="830"/>
                  <a:pt x="112" y="780"/>
                </a:cubicBezTo>
                <a:cubicBezTo>
                  <a:pt x="79" y="736"/>
                  <a:pt x="54" y="716"/>
                  <a:pt x="33" y="656"/>
                </a:cubicBezTo>
                <a:cubicBezTo>
                  <a:pt x="18" y="614"/>
                  <a:pt x="5" y="553"/>
                  <a:pt x="3" y="500"/>
                </a:cubicBezTo>
                <a:cubicBezTo>
                  <a:pt x="0" y="415"/>
                  <a:pt x="27" y="354"/>
                  <a:pt x="48" y="310"/>
                </a:cubicBezTo>
                <a:cubicBezTo>
                  <a:pt x="71" y="266"/>
                  <a:pt x="88" y="239"/>
                  <a:pt x="117" y="210"/>
                </a:cubicBezTo>
                <a:cubicBezTo>
                  <a:pt x="165" y="159"/>
                  <a:pt x="245" y="100"/>
                  <a:pt x="390" y="60"/>
                </a:cubicBezTo>
                <a:cubicBezTo>
                  <a:pt x="534" y="21"/>
                  <a:pt x="743" y="0"/>
                  <a:pt x="899" y="19"/>
                </a:cubicBezTo>
                <a:cubicBezTo>
                  <a:pt x="1022" y="33"/>
                  <a:pt x="1112" y="72"/>
                  <a:pt x="1179" y="113"/>
                </a:cubicBezTo>
                <a:cubicBezTo>
                  <a:pt x="1218" y="138"/>
                  <a:pt x="1250" y="164"/>
                  <a:pt x="1289" y="175"/>
                </a:cubicBezTo>
                <a:cubicBezTo>
                  <a:pt x="1326" y="186"/>
                  <a:pt x="1368" y="184"/>
                  <a:pt x="1389" y="162"/>
                </a:cubicBezTo>
                <a:cubicBezTo>
                  <a:pt x="1407" y="143"/>
                  <a:pt x="1409" y="109"/>
                  <a:pt x="1434" y="90"/>
                </a:cubicBezTo>
                <a:cubicBezTo>
                  <a:pt x="1457" y="74"/>
                  <a:pt x="1497" y="70"/>
                  <a:pt x="1526" y="86"/>
                </a:cubicBezTo>
                <a:cubicBezTo>
                  <a:pt x="1565" y="107"/>
                  <a:pt x="1582" y="165"/>
                  <a:pt x="1565" y="205"/>
                </a:cubicBezTo>
                <a:cubicBezTo>
                  <a:pt x="1551" y="237"/>
                  <a:pt x="1516" y="259"/>
                  <a:pt x="1487" y="264"/>
                </a:cubicBezTo>
                <a:cubicBezTo>
                  <a:pt x="1457" y="271"/>
                  <a:pt x="1433" y="260"/>
                  <a:pt x="1414" y="281"/>
                </a:cubicBezTo>
                <a:cubicBezTo>
                  <a:pt x="1390" y="307"/>
                  <a:pt x="1375" y="385"/>
                  <a:pt x="1357" y="456"/>
                </a:cubicBezTo>
                <a:cubicBezTo>
                  <a:pt x="1311" y="636"/>
                  <a:pt x="1250" y="772"/>
                  <a:pt x="1171" y="886"/>
                </a:cubicBezTo>
                <a:cubicBezTo>
                  <a:pt x="1092" y="1001"/>
                  <a:pt x="995" y="1093"/>
                  <a:pt x="868" y="1155"/>
                </a:cubicBezTo>
                <a:cubicBezTo>
                  <a:pt x="799" y="1189"/>
                  <a:pt x="721" y="1215"/>
                  <a:pt x="653" y="1225"/>
                </a:cubicBezTo>
                <a:cubicBezTo>
                  <a:pt x="570" y="1237"/>
                  <a:pt x="502" y="1227"/>
                  <a:pt x="434" y="1195"/>
                </a:cubicBezTo>
              </a:path>
            </a:pathLst>
          </a:custGeom>
          <a:solidFill>
            <a:srgbClr val="6BCEF2"/>
          </a:solidFill>
          <a:ln w="9525" cap="rnd">
            <a:noFill/>
            <a:prstDash val="solid"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smtClean="0"/>
              <a:t>Click to edit Master title style</a:t>
            </a:r>
            <a:endParaRPr lang="en-US" noProof="0"/>
          </a:p>
        </p:txBody>
      </p:sp>
      <p:sp>
        <p:nvSpPr>
          <p:cNvPr id="24" name="Content Placeholder 2"/>
          <p:cNvSpPr>
            <a:spLocks noGrp="1"/>
          </p:cNvSpPr>
          <p:nvPr>
            <p:ph idx="1"/>
          </p:nvPr>
        </p:nvSpPr>
        <p:spPr>
          <a:xfrm>
            <a:off x="262327" y="1550988"/>
            <a:ext cx="8580437" cy="5037137"/>
          </a:xfrm>
        </p:spPr>
        <p:txBody>
          <a:bodyPr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29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NOVOZYMES PRESENTATION</a:t>
            </a:r>
          </a:p>
        </p:txBody>
      </p:sp>
      <p:sp>
        <p:nvSpPr>
          <p:cNvPr id="30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367EF8-FF1C-4608-BE30-8126F039507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31" name="Date Placeholder 4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87F5E7-8B77-47E2-B966-FF1BC3984BFF}" type="datetime1">
              <a:rPr lang="en-US"/>
              <a:pPr>
                <a:defRPr/>
              </a:pPr>
              <a:t>6/25/2010</a:t>
            </a:fld>
            <a:endParaRPr lang="en-US" dirty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23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28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28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31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34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28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28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31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28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28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5" grpId="0" animBg="1"/>
      <p:bldP spid="26" grpId="0" animBg="1"/>
      <p:bldP spid="27" grpId="0" animBg="1"/>
      <p:bldP spid="28" grpId="0" animBg="1"/>
    </p:bld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upergrahpic (animated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2"/>
          <p:cNvSpPr>
            <a:spLocks noEditPoints="1"/>
          </p:cNvSpPr>
          <p:nvPr/>
        </p:nvSpPr>
        <p:spPr bwMode="auto">
          <a:xfrm>
            <a:off x="3043238" y="1720850"/>
            <a:ext cx="8313737" cy="7766050"/>
          </a:xfrm>
          <a:custGeom>
            <a:avLst/>
            <a:gdLst/>
            <a:ahLst/>
            <a:cxnLst>
              <a:cxn ang="0">
                <a:pos x="5983" y="1946"/>
              </a:cxn>
              <a:cxn ang="0">
                <a:pos x="6024" y="3538"/>
              </a:cxn>
              <a:cxn ang="0">
                <a:pos x="6001" y="3921"/>
              </a:cxn>
              <a:cxn ang="0">
                <a:pos x="5917" y="1895"/>
              </a:cxn>
              <a:cxn ang="0">
                <a:pos x="4250" y="2038"/>
              </a:cxn>
              <a:cxn ang="0">
                <a:pos x="5974" y="2237"/>
              </a:cxn>
              <a:cxn ang="0">
                <a:pos x="4909" y="4170"/>
              </a:cxn>
              <a:cxn ang="0">
                <a:pos x="4959" y="4153"/>
              </a:cxn>
              <a:cxn ang="0">
                <a:pos x="5952" y="3721"/>
              </a:cxn>
              <a:cxn ang="0">
                <a:pos x="5235" y="1662"/>
              </a:cxn>
              <a:cxn ang="0">
                <a:pos x="3541" y="2181"/>
              </a:cxn>
              <a:cxn ang="0">
                <a:pos x="4364" y="792"/>
              </a:cxn>
              <a:cxn ang="0">
                <a:pos x="4049" y="87"/>
              </a:cxn>
              <a:cxn ang="0">
                <a:pos x="4284" y="244"/>
              </a:cxn>
              <a:cxn ang="0">
                <a:pos x="1996" y="56"/>
              </a:cxn>
              <a:cxn ang="0">
                <a:pos x="1781" y="1084"/>
              </a:cxn>
              <a:cxn ang="0">
                <a:pos x="2835" y="2627"/>
              </a:cxn>
              <a:cxn ang="0">
                <a:pos x="2938" y="2529"/>
              </a:cxn>
              <a:cxn ang="0">
                <a:pos x="1950" y="1100"/>
              </a:cxn>
              <a:cxn ang="0">
                <a:pos x="2354" y="166"/>
              </a:cxn>
              <a:cxn ang="0">
                <a:pos x="3982" y="1353"/>
              </a:cxn>
              <a:cxn ang="0">
                <a:pos x="2975" y="2551"/>
              </a:cxn>
              <a:cxn ang="0">
                <a:pos x="2139" y="2266"/>
              </a:cxn>
              <a:cxn ang="0">
                <a:pos x="1941" y="2164"/>
              </a:cxn>
              <a:cxn ang="0">
                <a:pos x="128" y="1608"/>
              </a:cxn>
              <a:cxn ang="0">
                <a:pos x="676" y="1565"/>
              </a:cxn>
              <a:cxn ang="0">
                <a:pos x="2061" y="3371"/>
              </a:cxn>
              <a:cxn ang="0">
                <a:pos x="23" y="3537"/>
              </a:cxn>
              <a:cxn ang="0">
                <a:pos x="463" y="4132"/>
              </a:cxn>
              <a:cxn ang="0">
                <a:pos x="1081" y="4026"/>
              </a:cxn>
              <a:cxn ang="0">
                <a:pos x="1465" y="3871"/>
              </a:cxn>
              <a:cxn ang="0">
                <a:pos x="1149" y="4063"/>
              </a:cxn>
              <a:cxn ang="0">
                <a:pos x="2925" y="3165"/>
              </a:cxn>
              <a:cxn ang="0">
                <a:pos x="2343" y="3826"/>
              </a:cxn>
              <a:cxn ang="0">
                <a:pos x="1950" y="4454"/>
              </a:cxn>
              <a:cxn ang="0">
                <a:pos x="2334" y="5611"/>
              </a:cxn>
              <a:cxn ang="0">
                <a:pos x="2301" y="3956"/>
              </a:cxn>
              <a:cxn ang="0">
                <a:pos x="4205" y="5232"/>
              </a:cxn>
              <a:cxn ang="0">
                <a:pos x="3930" y="5610"/>
              </a:cxn>
              <a:cxn ang="0">
                <a:pos x="3992" y="5604"/>
              </a:cxn>
              <a:cxn ang="0">
                <a:pos x="4097" y="5568"/>
              </a:cxn>
              <a:cxn ang="0">
                <a:pos x="4261" y="5429"/>
              </a:cxn>
              <a:cxn ang="0">
                <a:pos x="3191" y="2992"/>
              </a:cxn>
              <a:cxn ang="0">
                <a:pos x="6037" y="3776"/>
              </a:cxn>
              <a:cxn ang="0">
                <a:pos x="5569" y="4170"/>
              </a:cxn>
              <a:cxn ang="0">
                <a:pos x="5898" y="2218"/>
              </a:cxn>
              <a:cxn ang="0">
                <a:pos x="5871" y="2323"/>
              </a:cxn>
              <a:cxn ang="0">
                <a:pos x="5845" y="2209"/>
              </a:cxn>
              <a:cxn ang="0">
                <a:pos x="5273" y="4168"/>
              </a:cxn>
              <a:cxn ang="0">
                <a:pos x="4405" y="2069"/>
              </a:cxn>
              <a:cxn ang="0">
                <a:pos x="4477" y="1976"/>
              </a:cxn>
              <a:cxn ang="0">
                <a:pos x="5013" y="1775"/>
              </a:cxn>
              <a:cxn ang="0">
                <a:pos x="4400" y="2045"/>
              </a:cxn>
              <a:cxn ang="0">
                <a:pos x="4209" y="363"/>
              </a:cxn>
              <a:cxn ang="0">
                <a:pos x="3698" y="100"/>
              </a:cxn>
              <a:cxn ang="0">
                <a:pos x="2966" y="3121"/>
              </a:cxn>
              <a:cxn ang="0">
                <a:pos x="2841" y="2891"/>
              </a:cxn>
              <a:cxn ang="0">
                <a:pos x="2841" y="2891"/>
              </a:cxn>
              <a:cxn ang="0">
                <a:pos x="3050" y="3108"/>
              </a:cxn>
              <a:cxn ang="0">
                <a:pos x="3209" y="2888"/>
              </a:cxn>
              <a:cxn ang="0">
                <a:pos x="3229" y="2932"/>
              </a:cxn>
              <a:cxn ang="0">
                <a:pos x="5628" y="4256"/>
              </a:cxn>
            </a:cxnLst>
            <a:rect l="0" t="0" r="r" b="b"/>
            <a:pathLst>
              <a:path w="6037" h="5642">
                <a:moveTo>
                  <a:pt x="6037" y="3504"/>
                </a:moveTo>
                <a:lnTo>
                  <a:pt x="6037" y="3504"/>
                </a:lnTo>
                <a:lnTo>
                  <a:pt x="6032" y="2217"/>
                </a:lnTo>
                <a:lnTo>
                  <a:pt x="6032" y="2212"/>
                </a:lnTo>
                <a:cubicBezTo>
                  <a:pt x="6034" y="2094"/>
                  <a:pt x="6007" y="2002"/>
                  <a:pt x="5983" y="1946"/>
                </a:cubicBezTo>
                <a:cubicBezTo>
                  <a:pt x="5917" y="1788"/>
                  <a:pt x="5791" y="1678"/>
                  <a:pt x="5611" y="1625"/>
                </a:cubicBezTo>
                <a:lnTo>
                  <a:pt x="5611" y="1626"/>
                </a:lnTo>
                <a:cubicBezTo>
                  <a:pt x="5993" y="1749"/>
                  <a:pt x="6029" y="2077"/>
                  <a:pt x="6026" y="2212"/>
                </a:cubicBezTo>
                <a:lnTo>
                  <a:pt x="6026" y="2217"/>
                </a:lnTo>
                <a:lnTo>
                  <a:pt x="6024" y="3538"/>
                </a:lnTo>
                <a:lnTo>
                  <a:pt x="6024" y="3538"/>
                </a:lnTo>
                <a:lnTo>
                  <a:pt x="6024" y="3721"/>
                </a:lnTo>
                <a:lnTo>
                  <a:pt x="6021" y="3793"/>
                </a:lnTo>
                <a:cubicBezTo>
                  <a:pt x="6019" y="3834"/>
                  <a:pt x="6015" y="3877"/>
                  <a:pt x="6003" y="3915"/>
                </a:cubicBezTo>
                <a:lnTo>
                  <a:pt x="6001" y="3921"/>
                </a:lnTo>
                <a:cubicBezTo>
                  <a:pt x="6016" y="3870"/>
                  <a:pt x="6018" y="3745"/>
                  <a:pt x="6017" y="3595"/>
                </a:cubicBezTo>
                <a:cubicBezTo>
                  <a:pt x="6017" y="3473"/>
                  <a:pt x="6015" y="3334"/>
                  <a:pt x="6012" y="3206"/>
                </a:cubicBezTo>
                <a:lnTo>
                  <a:pt x="6003" y="2238"/>
                </a:lnTo>
                <a:lnTo>
                  <a:pt x="6003" y="2238"/>
                </a:lnTo>
                <a:cubicBezTo>
                  <a:pt x="6005" y="2116"/>
                  <a:pt x="5981" y="2002"/>
                  <a:pt x="5917" y="1895"/>
                </a:cubicBezTo>
                <a:cubicBezTo>
                  <a:pt x="5849" y="1782"/>
                  <a:pt x="5732" y="1703"/>
                  <a:pt x="5621" y="1662"/>
                </a:cubicBezTo>
                <a:cubicBezTo>
                  <a:pt x="5393" y="1576"/>
                  <a:pt x="5152" y="1616"/>
                  <a:pt x="4940" y="1687"/>
                </a:cubicBezTo>
                <a:cubicBezTo>
                  <a:pt x="4725" y="1759"/>
                  <a:pt x="4526" y="1869"/>
                  <a:pt x="4333" y="1982"/>
                </a:cubicBezTo>
                <a:cubicBezTo>
                  <a:pt x="3949" y="2211"/>
                  <a:pt x="3601" y="2493"/>
                  <a:pt x="3276" y="2787"/>
                </a:cubicBezTo>
                <a:cubicBezTo>
                  <a:pt x="3581" y="2512"/>
                  <a:pt x="3902" y="2255"/>
                  <a:pt x="4250" y="2038"/>
                </a:cubicBezTo>
                <a:cubicBezTo>
                  <a:pt x="4424" y="1930"/>
                  <a:pt x="4604" y="1833"/>
                  <a:pt x="4793" y="1754"/>
                </a:cubicBezTo>
                <a:cubicBezTo>
                  <a:pt x="4982" y="1677"/>
                  <a:pt x="5184" y="1616"/>
                  <a:pt x="5396" y="1627"/>
                </a:cubicBezTo>
                <a:cubicBezTo>
                  <a:pt x="5501" y="1633"/>
                  <a:pt x="5607" y="1666"/>
                  <a:pt x="5703" y="1718"/>
                </a:cubicBezTo>
                <a:cubicBezTo>
                  <a:pt x="5799" y="1770"/>
                  <a:pt x="5877" y="1848"/>
                  <a:pt x="5924" y="1956"/>
                </a:cubicBezTo>
                <a:cubicBezTo>
                  <a:pt x="5961" y="2046"/>
                  <a:pt x="5974" y="2102"/>
                  <a:pt x="5974" y="2237"/>
                </a:cubicBezTo>
                <a:lnTo>
                  <a:pt x="5981" y="3721"/>
                </a:lnTo>
                <a:lnTo>
                  <a:pt x="5979" y="3779"/>
                </a:lnTo>
                <a:cubicBezTo>
                  <a:pt x="5977" y="3818"/>
                  <a:pt x="5975" y="3908"/>
                  <a:pt x="5919" y="3999"/>
                </a:cubicBezTo>
                <a:cubicBezTo>
                  <a:pt x="5829" y="4144"/>
                  <a:pt x="5698" y="4246"/>
                  <a:pt x="5496" y="4260"/>
                </a:cubicBezTo>
                <a:cubicBezTo>
                  <a:pt x="5293" y="4278"/>
                  <a:pt x="5095" y="4234"/>
                  <a:pt x="4909" y="4170"/>
                </a:cubicBezTo>
                <a:cubicBezTo>
                  <a:pt x="4533" y="4042"/>
                  <a:pt x="4205" y="3807"/>
                  <a:pt x="3910" y="3553"/>
                </a:cubicBezTo>
                <a:cubicBezTo>
                  <a:pt x="3678" y="3357"/>
                  <a:pt x="3454" y="3154"/>
                  <a:pt x="3241" y="2943"/>
                </a:cubicBezTo>
                <a:lnTo>
                  <a:pt x="3253" y="2931"/>
                </a:lnTo>
                <a:cubicBezTo>
                  <a:pt x="3580" y="3246"/>
                  <a:pt x="3929" y="3558"/>
                  <a:pt x="4311" y="3831"/>
                </a:cubicBezTo>
                <a:cubicBezTo>
                  <a:pt x="4512" y="3966"/>
                  <a:pt x="4728" y="4079"/>
                  <a:pt x="4959" y="4153"/>
                </a:cubicBezTo>
                <a:cubicBezTo>
                  <a:pt x="5074" y="4189"/>
                  <a:pt x="5191" y="4216"/>
                  <a:pt x="5313" y="4226"/>
                </a:cubicBezTo>
                <a:cubicBezTo>
                  <a:pt x="5434" y="4234"/>
                  <a:pt x="5560" y="4231"/>
                  <a:pt x="5676" y="4179"/>
                </a:cubicBezTo>
                <a:cubicBezTo>
                  <a:pt x="5801" y="4117"/>
                  <a:pt x="5895" y="4043"/>
                  <a:pt x="5930" y="3910"/>
                </a:cubicBezTo>
                <a:cubicBezTo>
                  <a:pt x="5938" y="3877"/>
                  <a:pt x="5946" y="3826"/>
                  <a:pt x="5949" y="3800"/>
                </a:cubicBezTo>
                <a:cubicBezTo>
                  <a:pt x="5951" y="3766"/>
                  <a:pt x="5952" y="3749"/>
                  <a:pt x="5952" y="3721"/>
                </a:cubicBezTo>
                <a:lnTo>
                  <a:pt x="5952" y="2190"/>
                </a:lnTo>
                <a:cubicBezTo>
                  <a:pt x="5952" y="2174"/>
                  <a:pt x="5950" y="2157"/>
                  <a:pt x="5949" y="2141"/>
                </a:cubicBezTo>
                <a:cubicBezTo>
                  <a:pt x="5943" y="2074"/>
                  <a:pt x="5925" y="2007"/>
                  <a:pt x="5895" y="1947"/>
                </a:cubicBezTo>
                <a:cubicBezTo>
                  <a:pt x="5834" y="1825"/>
                  <a:pt x="5721" y="1743"/>
                  <a:pt x="5604" y="1700"/>
                </a:cubicBezTo>
                <a:cubicBezTo>
                  <a:pt x="5485" y="1655"/>
                  <a:pt x="5357" y="1648"/>
                  <a:pt x="5235" y="1662"/>
                </a:cubicBezTo>
                <a:cubicBezTo>
                  <a:pt x="4988" y="1692"/>
                  <a:pt x="4759" y="1792"/>
                  <a:pt x="4543" y="1903"/>
                </a:cubicBezTo>
                <a:cubicBezTo>
                  <a:pt x="4326" y="2015"/>
                  <a:pt x="4121" y="2148"/>
                  <a:pt x="3926" y="2290"/>
                </a:cubicBezTo>
                <a:cubicBezTo>
                  <a:pt x="3677" y="2471"/>
                  <a:pt x="3463" y="2653"/>
                  <a:pt x="3242" y="2858"/>
                </a:cubicBezTo>
                <a:cubicBezTo>
                  <a:pt x="3183" y="2800"/>
                  <a:pt x="3123" y="2738"/>
                  <a:pt x="3066" y="2679"/>
                </a:cubicBezTo>
                <a:cubicBezTo>
                  <a:pt x="3235" y="2517"/>
                  <a:pt x="3381" y="2365"/>
                  <a:pt x="3541" y="2181"/>
                </a:cubicBezTo>
                <a:cubicBezTo>
                  <a:pt x="3685" y="2013"/>
                  <a:pt x="3832" y="1846"/>
                  <a:pt x="3962" y="1658"/>
                </a:cubicBezTo>
                <a:cubicBezTo>
                  <a:pt x="3988" y="1622"/>
                  <a:pt x="4008" y="1592"/>
                  <a:pt x="4033" y="1554"/>
                </a:cubicBezTo>
                <a:cubicBezTo>
                  <a:pt x="4033" y="1554"/>
                  <a:pt x="4073" y="1495"/>
                  <a:pt x="4136" y="1389"/>
                </a:cubicBezTo>
                <a:cubicBezTo>
                  <a:pt x="4157" y="1355"/>
                  <a:pt x="4230" y="1208"/>
                  <a:pt x="4265" y="1112"/>
                </a:cubicBezTo>
                <a:cubicBezTo>
                  <a:pt x="4306" y="1010"/>
                  <a:pt x="4345" y="903"/>
                  <a:pt x="4364" y="792"/>
                </a:cubicBezTo>
                <a:cubicBezTo>
                  <a:pt x="4341" y="892"/>
                  <a:pt x="4278" y="1039"/>
                  <a:pt x="4260" y="1080"/>
                </a:cubicBezTo>
                <a:cubicBezTo>
                  <a:pt x="4233" y="1154"/>
                  <a:pt x="4203" y="1218"/>
                  <a:pt x="4171" y="1279"/>
                </a:cubicBezTo>
                <a:lnTo>
                  <a:pt x="4169" y="1278"/>
                </a:lnTo>
                <a:cubicBezTo>
                  <a:pt x="4169" y="1278"/>
                  <a:pt x="4357" y="893"/>
                  <a:pt x="4352" y="601"/>
                </a:cubicBezTo>
                <a:cubicBezTo>
                  <a:pt x="4349" y="361"/>
                  <a:pt x="4257" y="173"/>
                  <a:pt x="4049" y="87"/>
                </a:cubicBezTo>
                <a:cubicBezTo>
                  <a:pt x="3957" y="49"/>
                  <a:pt x="3858" y="37"/>
                  <a:pt x="3761" y="31"/>
                </a:cubicBezTo>
                <a:lnTo>
                  <a:pt x="3761" y="29"/>
                </a:lnTo>
                <a:lnTo>
                  <a:pt x="3794" y="31"/>
                </a:lnTo>
                <a:cubicBezTo>
                  <a:pt x="3891" y="37"/>
                  <a:pt x="3990" y="50"/>
                  <a:pt x="4082" y="88"/>
                </a:cubicBezTo>
                <a:cubicBezTo>
                  <a:pt x="4166" y="123"/>
                  <a:pt x="4233" y="177"/>
                  <a:pt x="4284" y="244"/>
                </a:cubicBezTo>
                <a:cubicBezTo>
                  <a:pt x="4229" y="162"/>
                  <a:pt x="4152" y="96"/>
                  <a:pt x="4052" y="57"/>
                </a:cubicBezTo>
                <a:cubicBezTo>
                  <a:pt x="3953" y="18"/>
                  <a:pt x="3846" y="6"/>
                  <a:pt x="3743" y="2"/>
                </a:cubicBezTo>
                <a:lnTo>
                  <a:pt x="3460" y="1"/>
                </a:lnTo>
                <a:lnTo>
                  <a:pt x="2338" y="0"/>
                </a:lnTo>
                <a:cubicBezTo>
                  <a:pt x="2237" y="2"/>
                  <a:pt x="2091" y="14"/>
                  <a:pt x="1996" y="56"/>
                </a:cubicBezTo>
                <a:cubicBezTo>
                  <a:pt x="1939" y="80"/>
                  <a:pt x="1890" y="114"/>
                  <a:pt x="1848" y="155"/>
                </a:cubicBezTo>
                <a:lnTo>
                  <a:pt x="1833" y="170"/>
                </a:lnTo>
                <a:cubicBezTo>
                  <a:pt x="1732" y="277"/>
                  <a:pt x="1680" y="430"/>
                  <a:pt x="1678" y="587"/>
                </a:cubicBezTo>
                <a:cubicBezTo>
                  <a:pt x="1674" y="763"/>
                  <a:pt x="1721" y="929"/>
                  <a:pt x="1783" y="1084"/>
                </a:cubicBezTo>
                <a:lnTo>
                  <a:pt x="1781" y="1084"/>
                </a:lnTo>
                <a:cubicBezTo>
                  <a:pt x="1796" y="1122"/>
                  <a:pt x="1812" y="1160"/>
                  <a:pt x="1829" y="1198"/>
                </a:cubicBezTo>
                <a:cubicBezTo>
                  <a:pt x="1881" y="1311"/>
                  <a:pt x="1939" y="1420"/>
                  <a:pt x="2002" y="1526"/>
                </a:cubicBezTo>
                <a:lnTo>
                  <a:pt x="2001" y="1526"/>
                </a:lnTo>
                <a:cubicBezTo>
                  <a:pt x="2041" y="1596"/>
                  <a:pt x="2084" y="1664"/>
                  <a:pt x="2128" y="1731"/>
                </a:cubicBezTo>
                <a:cubicBezTo>
                  <a:pt x="2347" y="2062"/>
                  <a:pt x="2576" y="2345"/>
                  <a:pt x="2835" y="2627"/>
                </a:cubicBezTo>
                <a:cubicBezTo>
                  <a:pt x="2853" y="2611"/>
                  <a:pt x="2870" y="2594"/>
                  <a:pt x="2886" y="2579"/>
                </a:cubicBezTo>
                <a:cubicBezTo>
                  <a:pt x="2676" y="2349"/>
                  <a:pt x="2506" y="2136"/>
                  <a:pt x="2327" y="1884"/>
                </a:cubicBezTo>
                <a:lnTo>
                  <a:pt x="2331" y="1881"/>
                </a:lnTo>
                <a:cubicBezTo>
                  <a:pt x="2506" y="2120"/>
                  <a:pt x="2683" y="2338"/>
                  <a:pt x="2898" y="2568"/>
                </a:cubicBezTo>
                <a:cubicBezTo>
                  <a:pt x="2914" y="2552"/>
                  <a:pt x="2928" y="2539"/>
                  <a:pt x="2938" y="2529"/>
                </a:cubicBezTo>
                <a:cubicBezTo>
                  <a:pt x="2915" y="2504"/>
                  <a:pt x="2900" y="2487"/>
                  <a:pt x="2877" y="2463"/>
                </a:cubicBezTo>
                <a:cubicBezTo>
                  <a:pt x="2620" y="2179"/>
                  <a:pt x="2382" y="1875"/>
                  <a:pt x="2179" y="1546"/>
                </a:cubicBezTo>
                <a:lnTo>
                  <a:pt x="2179" y="1546"/>
                </a:lnTo>
                <a:cubicBezTo>
                  <a:pt x="2172" y="1535"/>
                  <a:pt x="2165" y="1524"/>
                  <a:pt x="2158" y="1512"/>
                </a:cubicBezTo>
                <a:cubicBezTo>
                  <a:pt x="2078" y="1379"/>
                  <a:pt x="2010" y="1243"/>
                  <a:pt x="1950" y="1100"/>
                </a:cubicBezTo>
                <a:lnTo>
                  <a:pt x="1904" y="974"/>
                </a:lnTo>
                <a:cubicBezTo>
                  <a:pt x="1841" y="790"/>
                  <a:pt x="1800" y="581"/>
                  <a:pt x="1869" y="416"/>
                </a:cubicBezTo>
                <a:cubicBezTo>
                  <a:pt x="1893" y="354"/>
                  <a:pt x="1926" y="307"/>
                  <a:pt x="1965" y="271"/>
                </a:cubicBezTo>
                <a:lnTo>
                  <a:pt x="1975" y="262"/>
                </a:lnTo>
                <a:cubicBezTo>
                  <a:pt x="2070" y="183"/>
                  <a:pt x="2203" y="165"/>
                  <a:pt x="2354" y="166"/>
                </a:cubicBezTo>
                <a:lnTo>
                  <a:pt x="3671" y="165"/>
                </a:lnTo>
                <a:cubicBezTo>
                  <a:pt x="3898" y="165"/>
                  <a:pt x="3958" y="197"/>
                  <a:pt x="4020" y="226"/>
                </a:cubicBezTo>
                <a:cubicBezTo>
                  <a:pt x="4101" y="264"/>
                  <a:pt x="4153" y="335"/>
                  <a:pt x="4188" y="420"/>
                </a:cubicBezTo>
                <a:cubicBezTo>
                  <a:pt x="4258" y="595"/>
                  <a:pt x="4203" y="848"/>
                  <a:pt x="4161" y="967"/>
                </a:cubicBezTo>
                <a:cubicBezTo>
                  <a:pt x="4106" y="1123"/>
                  <a:pt x="4073" y="1200"/>
                  <a:pt x="3982" y="1353"/>
                </a:cubicBezTo>
                <a:lnTo>
                  <a:pt x="3982" y="1353"/>
                </a:lnTo>
                <a:cubicBezTo>
                  <a:pt x="3954" y="1400"/>
                  <a:pt x="3920" y="1454"/>
                  <a:pt x="3878" y="1519"/>
                </a:cubicBezTo>
                <a:cubicBezTo>
                  <a:pt x="3817" y="1612"/>
                  <a:pt x="3694" y="1772"/>
                  <a:pt x="3587" y="1895"/>
                </a:cubicBezTo>
                <a:cubicBezTo>
                  <a:pt x="3439" y="2068"/>
                  <a:pt x="3286" y="2236"/>
                  <a:pt x="3127" y="2399"/>
                </a:cubicBezTo>
                <a:lnTo>
                  <a:pt x="2975" y="2551"/>
                </a:lnTo>
                <a:lnTo>
                  <a:pt x="2975" y="2552"/>
                </a:lnTo>
                <a:lnTo>
                  <a:pt x="2864" y="2663"/>
                </a:lnTo>
                <a:cubicBezTo>
                  <a:pt x="2864" y="2663"/>
                  <a:pt x="2781" y="2741"/>
                  <a:pt x="2738" y="2780"/>
                </a:cubicBezTo>
                <a:cubicBezTo>
                  <a:pt x="2738" y="2781"/>
                  <a:pt x="2737" y="2781"/>
                  <a:pt x="2737" y="2782"/>
                </a:cubicBezTo>
                <a:cubicBezTo>
                  <a:pt x="2555" y="2604"/>
                  <a:pt x="2345" y="2421"/>
                  <a:pt x="2139" y="2266"/>
                </a:cubicBezTo>
                <a:cubicBezTo>
                  <a:pt x="1974" y="2139"/>
                  <a:pt x="1638" y="1876"/>
                  <a:pt x="1467" y="1807"/>
                </a:cubicBezTo>
                <a:cubicBezTo>
                  <a:pt x="1681" y="1923"/>
                  <a:pt x="1879" y="2085"/>
                  <a:pt x="2063" y="2233"/>
                </a:cubicBezTo>
                <a:cubicBezTo>
                  <a:pt x="1855" y="2080"/>
                  <a:pt x="1643" y="1918"/>
                  <a:pt x="1410" y="1791"/>
                </a:cubicBezTo>
                <a:cubicBezTo>
                  <a:pt x="1177" y="1666"/>
                  <a:pt x="928" y="1571"/>
                  <a:pt x="677" y="1534"/>
                </a:cubicBezTo>
                <a:cubicBezTo>
                  <a:pt x="1150" y="1607"/>
                  <a:pt x="1578" y="1870"/>
                  <a:pt x="1941" y="2164"/>
                </a:cubicBezTo>
                <a:cubicBezTo>
                  <a:pt x="2195" y="2362"/>
                  <a:pt x="2459" y="2591"/>
                  <a:pt x="2693" y="2822"/>
                </a:cubicBezTo>
                <a:lnTo>
                  <a:pt x="2678" y="2836"/>
                </a:lnTo>
                <a:cubicBezTo>
                  <a:pt x="2375" y="2548"/>
                  <a:pt x="2025" y="2250"/>
                  <a:pt x="1673" y="1994"/>
                </a:cubicBezTo>
                <a:cubicBezTo>
                  <a:pt x="1434" y="1824"/>
                  <a:pt x="1171" y="1689"/>
                  <a:pt x="902" y="1610"/>
                </a:cubicBezTo>
                <a:cubicBezTo>
                  <a:pt x="638" y="1534"/>
                  <a:pt x="353" y="1505"/>
                  <a:pt x="128" y="1608"/>
                </a:cubicBezTo>
                <a:cubicBezTo>
                  <a:pt x="87" y="1627"/>
                  <a:pt x="50" y="1659"/>
                  <a:pt x="19" y="1692"/>
                </a:cubicBezTo>
                <a:lnTo>
                  <a:pt x="19" y="1696"/>
                </a:lnTo>
                <a:cubicBezTo>
                  <a:pt x="43" y="1671"/>
                  <a:pt x="70" y="1648"/>
                  <a:pt x="100" y="1630"/>
                </a:cubicBezTo>
                <a:cubicBezTo>
                  <a:pt x="153" y="1598"/>
                  <a:pt x="214" y="1578"/>
                  <a:pt x="278" y="1566"/>
                </a:cubicBezTo>
                <a:cubicBezTo>
                  <a:pt x="405" y="1542"/>
                  <a:pt x="541" y="1543"/>
                  <a:pt x="676" y="1565"/>
                </a:cubicBezTo>
                <a:cubicBezTo>
                  <a:pt x="947" y="1608"/>
                  <a:pt x="1200" y="1735"/>
                  <a:pt x="1447" y="1884"/>
                </a:cubicBezTo>
                <a:cubicBezTo>
                  <a:pt x="1888" y="2173"/>
                  <a:pt x="2283" y="2536"/>
                  <a:pt x="2635" y="2876"/>
                </a:cubicBezTo>
                <a:cubicBezTo>
                  <a:pt x="2586" y="2921"/>
                  <a:pt x="2538" y="2965"/>
                  <a:pt x="2489" y="3009"/>
                </a:cubicBezTo>
                <a:cubicBezTo>
                  <a:pt x="2345" y="3138"/>
                  <a:pt x="2202" y="3262"/>
                  <a:pt x="2058" y="3372"/>
                </a:cubicBezTo>
                <a:lnTo>
                  <a:pt x="2061" y="3371"/>
                </a:lnTo>
                <a:cubicBezTo>
                  <a:pt x="2056" y="3375"/>
                  <a:pt x="2051" y="3378"/>
                  <a:pt x="2047" y="3382"/>
                </a:cubicBezTo>
                <a:cubicBezTo>
                  <a:pt x="1886" y="3505"/>
                  <a:pt x="1686" y="3646"/>
                  <a:pt x="1467" y="3767"/>
                </a:cubicBezTo>
                <a:cubicBezTo>
                  <a:pt x="1248" y="3888"/>
                  <a:pt x="1010" y="4002"/>
                  <a:pt x="777" y="4044"/>
                </a:cubicBezTo>
                <a:cubicBezTo>
                  <a:pt x="548" y="4090"/>
                  <a:pt x="282" y="4031"/>
                  <a:pt x="163" y="3901"/>
                </a:cubicBezTo>
                <a:cubicBezTo>
                  <a:pt x="23" y="3746"/>
                  <a:pt x="22" y="3612"/>
                  <a:pt x="23" y="3537"/>
                </a:cubicBezTo>
                <a:cubicBezTo>
                  <a:pt x="0" y="3669"/>
                  <a:pt x="29" y="3825"/>
                  <a:pt x="117" y="3930"/>
                </a:cubicBezTo>
                <a:cubicBezTo>
                  <a:pt x="201" y="4035"/>
                  <a:pt x="338" y="4092"/>
                  <a:pt x="456" y="4117"/>
                </a:cubicBezTo>
                <a:lnTo>
                  <a:pt x="456" y="4118"/>
                </a:lnTo>
                <a:cubicBezTo>
                  <a:pt x="363" y="4106"/>
                  <a:pt x="254" y="4072"/>
                  <a:pt x="164" y="3999"/>
                </a:cubicBezTo>
                <a:cubicBezTo>
                  <a:pt x="247" y="4072"/>
                  <a:pt x="364" y="4119"/>
                  <a:pt x="463" y="4132"/>
                </a:cubicBezTo>
                <a:cubicBezTo>
                  <a:pt x="380" y="4122"/>
                  <a:pt x="299" y="4091"/>
                  <a:pt x="268" y="4080"/>
                </a:cubicBezTo>
                <a:cubicBezTo>
                  <a:pt x="386" y="4148"/>
                  <a:pt x="578" y="4157"/>
                  <a:pt x="679" y="4140"/>
                </a:cubicBezTo>
                <a:cubicBezTo>
                  <a:pt x="709" y="4137"/>
                  <a:pt x="793" y="4122"/>
                  <a:pt x="876" y="4097"/>
                </a:cubicBezTo>
                <a:cubicBezTo>
                  <a:pt x="948" y="4076"/>
                  <a:pt x="1038" y="4040"/>
                  <a:pt x="1080" y="4024"/>
                </a:cubicBezTo>
                <a:lnTo>
                  <a:pt x="1081" y="4026"/>
                </a:lnTo>
                <a:cubicBezTo>
                  <a:pt x="897" y="4120"/>
                  <a:pt x="633" y="4175"/>
                  <a:pt x="461" y="4152"/>
                </a:cubicBezTo>
                <a:cubicBezTo>
                  <a:pt x="533" y="4165"/>
                  <a:pt x="605" y="4165"/>
                  <a:pt x="675" y="4160"/>
                </a:cubicBezTo>
                <a:cubicBezTo>
                  <a:pt x="597" y="4176"/>
                  <a:pt x="450" y="4162"/>
                  <a:pt x="389" y="4149"/>
                </a:cubicBezTo>
                <a:cubicBezTo>
                  <a:pt x="561" y="4193"/>
                  <a:pt x="722" y="4169"/>
                  <a:pt x="897" y="4125"/>
                </a:cubicBezTo>
                <a:cubicBezTo>
                  <a:pt x="1037" y="4087"/>
                  <a:pt x="1412" y="3900"/>
                  <a:pt x="1465" y="3871"/>
                </a:cubicBezTo>
                <a:lnTo>
                  <a:pt x="1465" y="3871"/>
                </a:lnTo>
                <a:cubicBezTo>
                  <a:pt x="1304" y="3982"/>
                  <a:pt x="927" y="4135"/>
                  <a:pt x="809" y="4164"/>
                </a:cubicBezTo>
                <a:cubicBezTo>
                  <a:pt x="889" y="4150"/>
                  <a:pt x="971" y="4125"/>
                  <a:pt x="1048" y="4096"/>
                </a:cubicBezTo>
                <a:cubicBezTo>
                  <a:pt x="1040" y="4100"/>
                  <a:pt x="1034" y="4103"/>
                  <a:pt x="1032" y="4105"/>
                </a:cubicBezTo>
                <a:cubicBezTo>
                  <a:pt x="1067" y="4093"/>
                  <a:pt x="1114" y="4078"/>
                  <a:pt x="1149" y="4063"/>
                </a:cubicBezTo>
                <a:lnTo>
                  <a:pt x="1182" y="4051"/>
                </a:lnTo>
                <a:cubicBezTo>
                  <a:pt x="1354" y="3979"/>
                  <a:pt x="1521" y="3887"/>
                  <a:pt x="1673" y="3792"/>
                </a:cubicBezTo>
                <a:cubicBezTo>
                  <a:pt x="1994" y="3588"/>
                  <a:pt x="2261" y="3410"/>
                  <a:pt x="2543" y="3163"/>
                </a:cubicBezTo>
                <a:cubicBezTo>
                  <a:pt x="2611" y="3103"/>
                  <a:pt x="2678" y="3043"/>
                  <a:pt x="2745" y="2983"/>
                </a:cubicBezTo>
                <a:cubicBezTo>
                  <a:pt x="2803" y="3039"/>
                  <a:pt x="2863" y="3101"/>
                  <a:pt x="2925" y="3165"/>
                </a:cubicBezTo>
                <a:cubicBezTo>
                  <a:pt x="2903" y="3188"/>
                  <a:pt x="2881" y="3211"/>
                  <a:pt x="2859" y="3234"/>
                </a:cubicBezTo>
                <a:cubicBezTo>
                  <a:pt x="2697" y="3401"/>
                  <a:pt x="2543" y="3566"/>
                  <a:pt x="2397" y="3738"/>
                </a:cubicBezTo>
                <a:cubicBezTo>
                  <a:pt x="2251" y="3911"/>
                  <a:pt x="2108" y="4087"/>
                  <a:pt x="1993" y="4273"/>
                </a:cubicBezTo>
                <a:cubicBezTo>
                  <a:pt x="1850" y="4496"/>
                  <a:pt x="1734" y="4774"/>
                  <a:pt x="1698" y="4992"/>
                </a:cubicBezTo>
                <a:cubicBezTo>
                  <a:pt x="1780" y="4565"/>
                  <a:pt x="2044" y="4171"/>
                  <a:pt x="2343" y="3826"/>
                </a:cubicBezTo>
                <a:cubicBezTo>
                  <a:pt x="2571" y="3554"/>
                  <a:pt x="2770" y="3345"/>
                  <a:pt x="2939" y="3179"/>
                </a:cubicBezTo>
                <a:cubicBezTo>
                  <a:pt x="2945" y="3186"/>
                  <a:pt x="2951" y="3192"/>
                  <a:pt x="2958" y="3199"/>
                </a:cubicBezTo>
                <a:cubicBezTo>
                  <a:pt x="2917" y="3239"/>
                  <a:pt x="2888" y="3267"/>
                  <a:pt x="2888" y="3267"/>
                </a:cubicBezTo>
                <a:cubicBezTo>
                  <a:pt x="2684" y="3478"/>
                  <a:pt x="2482" y="3706"/>
                  <a:pt x="2288" y="3945"/>
                </a:cubicBezTo>
                <a:cubicBezTo>
                  <a:pt x="2150" y="4112"/>
                  <a:pt x="2037" y="4282"/>
                  <a:pt x="1950" y="4454"/>
                </a:cubicBezTo>
                <a:lnTo>
                  <a:pt x="1950" y="4454"/>
                </a:lnTo>
                <a:cubicBezTo>
                  <a:pt x="1907" y="4531"/>
                  <a:pt x="1752" y="4835"/>
                  <a:pt x="1752" y="5120"/>
                </a:cubicBezTo>
                <a:cubicBezTo>
                  <a:pt x="1752" y="5294"/>
                  <a:pt x="1803" y="5439"/>
                  <a:pt x="1900" y="5525"/>
                </a:cubicBezTo>
                <a:cubicBezTo>
                  <a:pt x="2001" y="5614"/>
                  <a:pt x="2147" y="5639"/>
                  <a:pt x="2335" y="5615"/>
                </a:cubicBezTo>
                <a:lnTo>
                  <a:pt x="2334" y="5611"/>
                </a:lnTo>
                <a:cubicBezTo>
                  <a:pt x="2151" y="5633"/>
                  <a:pt x="2008" y="5603"/>
                  <a:pt x="1911" y="5517"/>
                </a:cubicBezTo>
                <a:cubicBezTo>
                  <a:pt x="1818" y="5435"/>
                  <a:pt x="1768" y="5289"/>
                  <a:pt x="1767" y="5120"/>
                </a:cubicBezTo>
                <a:cubicBezTo>
                  <a:pt x="1767" y="4831"/>
                  <a:pt x="1923" y="4535"/>
                  <a:pt x="1963" y="4460"/>
                </a:cubicBezTo>
                <a:lnTo>
                  <a:pt x="1964" y="4458"/>
                </a:lnTo>
                <a:cubicBezTo>
                  <a:pt x="2051" y="4288"/>
                  <a:pt x="2163" y="4122"/>
                  <a:pt x="2301" y="3956"/>
                </a:cubicBezTo>
                <a:cubicBezTo>
                  <a:pt x="2495" y="3717"/>
                  <a:pt x="2696" y="3489"/>
                  <a:pt x="2900" y="3279"/>
                </a:cubicBezTo>
                <a:lnTo>
                  <a:pt x="2969" y="3211"/>
                </a:lnTo>
                <a:cubicBezTo>
                  <a:pt x="3257" y="3512"/>
                  <a:pt x="3574" y="3873"/>
                  <a:pt x="3792" y="4179"/>
                </a:cubicBezTo>
                <a:cubicBezTo>
                  <a:pt x="3865" y="4287"/>
                  <a:pt x="3929" y="4381"/>
                  <a:pt x="4001" y="4512"/>
                </a:cubicBezTo>
                <a:cubicBezTo>
                  <a:pt x="4128" y="4744"/>
                  <a:pt x="4259" y="4989"/>
                  <a:pt x="4205" y="5232"/>
                </a:cubicBezTo>
                <a:cubicBezTo>
                  <a:pt x="4184" y="5340"/>
                  <a:pt x="4104" y="5473"/>
                  <a:pt x="3986" y="5531"/>
                </a:cubicBezTo>
                <a:cubicBezTo>
                  <a:pt x="3871" y="5593"/>
                  <a:pt x="3746" y="5605"/>
                  <a:pt x="3704" y="5616"/>
                </a:cubicBezTo>
                <a:cubicBezTo>
                  <a:pt x="3775" y="5626"/>
                  <a:pt x="3892" y="5602"/>
                  <a:pt x="3964" y="5579"/>
                </a:cubicBezTo>
                <a:cubicBezTo>
                  <a:pt x="3938" y="5595"/>
                  <a:pt x="3871" y="5619"/>
                  <a:pt x="3840" y="5626"/>
                </a:cubicBezTo>
                <a:cubicBezTo>
                  <a:pt x="3869" y="5622"/>
                  <a:pt x="3900" y="5619"/>
                  <a:pt x="3930" y="5610"/>
                </a:cubicBezTo>
                <a:cubicBezTo>
                  <a:pt x="3953" y="5604"/>
                  <a:pt x="3974" y="5594"/>
                  <a:pt x="3987" y="5587"/>
                </a:cubicBezTo>
                <a:cubicBezTo>
                  <a:pt x="4036" y="5556"/>
                  <a:pt x="4127" y="5505"/>
                  <a:pt x="4211" y="5358"/>
                </a:cubicBezTo>
                <a:lnTo>
                  <a:pt x="4211" y="5358"/>
                </a:lnTo>
                <a:cubicBezTo>
                  <a:pt x="4148" y="5515"/>
                  <a:pt x="4008" y="5591"/>
                  <a:pt x="3934" y="5624"/>
                </a:cubicBezTo>
                <a:cubicBezTo>
                  <a:pt x="3954" y="5619"/>
                  <a:pt x="3973" y="5611"/>
                  <a:pt x="3992" y="5604"/>
                </a:cubicBezTo>
                <a:cubicBezTo>
                  <a:pt x="3971" y="5618"/>
                  <a:pt x="3925" y="5634"/>
                  <a:pt x="3913" y="5642"/>
                </a:cubicBezTo>
                <a:cubicBezTo>
                  <a:pt x="3963" y="5629"/>
                  <a:pt x="4006" y="5609"/>
                  <a:pt x="4053" y="5582"/>
                </a:cubicBezTo>
                <a:cubicBezTo>
                  <a:pt x="4091" y="5560"/>
                  <a:pt x="4123" y="5536"/>
                  <a:pt x="4151" y="5503"/>
                </a:cubicBezTo>
                <a:cubicBezTo>
                  <a:pt x="4119" y="5544"/>
                  <a:pt x="4063" y="5585"/>
                  <a:pt x="4035" y="5607"/>
                </a:cubicBezTo>
                <a:cubicBezTo>
                  <a:pt x="4057" y="5598"/>
                  <a:pt x="4078" y="5584"/>
                  <a:pt x="4097" y="5568"/>
                </a:cubicBezTo>
                <a:cubicBezTo>
                  <a:pt x="4095" y="5571"/>
                  <a:pt x="4094" y="5573"/>
                  <a:pt x="4094" y="5574"/>
                </a:cubicBezTo>
                <a:lnTo>
                  <a:pt x="4122" y="5555"/>
                </a:lnTo>
                <a:cubicBezTo>
                  <a:pt x="4188" y="5499"/>
                  <a:pt x="4313" y="5329"/>
                  <a:pt x="4300" y="5026"/>
                </a:cubicBezTo>
                <a:lnTo>
                  <a:pt x="4302" y="5025"/>
                </a:lnTo>
                <a:cubicBezTo>
                  <a:pt x="4302" y="5025"/>
                  <a:pt x="4346" y="5224"/>
                  <a:pt x="4261" y="5429"/>
                </a:cubicBezTo>
                <a:cubicBezTo>
                  <a:pt x="4335" y="5319"/>
                  <a:pt x="4350" y="5213"/>
                  <a:pt x="4345" y="5100"/>
                </a:cubicBezTo>
                <a:cubicBezTo>
                  <a:pt x="4338" y="4957"/>
                  <a:pt x="4296" y="4819"/>
                  <a:pt x="4239" y="4687"/>
                </a:cubicBezTo>
                <a:cubicBezTo>
                  <a:pt x="4130" y="4447"/>
                  <a:pt x="3996" y="4230"/>
                  <a:pt x="3833" y="4016"/>
                </a:cubicBezTo>
                <a:cubicBezTo>
                  <a:pt x="3613" y="3728"/>
                  <a:pt x="3327" y="3404"/>
                  <a:pt x="3061" y="3120"/>
                </a:cubicBezTo>
                <a:lnTo>
                  <a:pt x="3191" y="2992"/>
                </a:lnTo>
                <a:cubicBezTo>
                  <a:pt x="3432" y="3229"/>
                  <a:pt x="3693" y="3461"/>
                  <a:pt x="3965" y="3681"/>
                </a:cubicBezTo>
                <a:cubicBezTo>
                  <a:pt x="4357" y="4003"/>
                  <a:pt x="4825" y="4277"/>
                  <a:pt x="5334" y="4311"/>
                </a:cubicBezTo>
                <a:cubicBezTo>
                  <a:pt x="5427" y="4315"/>
                  <a:pt x="5534" y="4319"/>
                  <a:pt x="5653" y="4279"/>
                </a:cubicBezTo>
                <a:cubicBezTo>
                  <a:pt x="5852" y="4213"/>
                  <a:pt x="5932" y="4105"/>
                  <a:pt x="5986" y="4006"/>
                </a:cubicBezTo>
                <a:cubicBezTo>
                  <a:pt x="6029" y="3923"/>
                  <a:pt x="6034" y="3867"/>
                  <a:pt x="6037" y="3776"/>
                </a:cubicBezTo>
                <a:lnTo>
                  <a:pt x="6037" y="3776"/>
                </a:lnTo>
                <a:lnTo>
                  <a:pt x="6037" y="3714"/>
                </a:lnTo>
                <a:lnTo>
                  <a:pt x="6037" y="3504"/>
                </a:lnTo>
                <a:close/>
                <a:moveTo>
                  <a:pt x="5728" y="4105"/>
                </a:moveTo>
                <a:cubicBezTo>
                  <a:pt x="5682" y="4136"/>
                  <a:pt x="5638" y="4153"/>
                  <a:pt x="5569" y="4170"/>
                </a:cubicBezTo>
                <a:lnTo>
                  <a:pt x="5569" y="4167"/>
                </a:lnTo>
                <a:cubicBezTo>
                  <a:pt x="5627" y="4150"/>
                  <a:pt x="5681" y="4127"/>
                  <a:pt x="5726" y="4090"/>
                </a:cubicBezTo>
                <a:cubicBezTo>
                  <a:pt x="5755" y="4068"/>
                  <a:pt x="5793" y="4029"/>
                  <a:pt x="5828" y="3988"/>
                </a:cubicBezTo>
                <a:cubicBezTo>
                  <a:pt x="5800" y="4041"/>
                  <a:pt x="5762" y="4082"/>
                  <a:pt x="5728" y="4105"/>
                </a:cubicBezTo>
                <a:close/>
                <a:moveTo>
                  <a:pt x="5898" y="2218"/>
                </a:moveTo>
                <a:lnTo>
                  <a:pt x="5894" y="3696"/>
                </a:lnTo>
                <a:cubicBezTo>
                  <a:pt x="5894" y="3696"/>
                  <a:pt x="5894" y="3696"/>
                  <a:pt x="5894" y="3696"/>
                </a:cubicBezTo>
                <a:cubicBezTo>
                  <a:pt x="5893" y="3721"/>
                  <a:pt x="5890" y="3745"/>
                  <a:pt x="5885" y="3768"/>
                </a:cubicBezTo>
                <a:cubicBezTo>
                  <a:pt x="5886" y="3755"/>
                  <a:pt x="5887" y="3743"/>
                  <a:pt x="5887" y="3730"/>
                </a:cubicBezTo>
                <a:cubicBezTo>
                  <a:pt x="5887" y="3705"/>
                  <a:pt x="5875" y="2679"/>
                  <a:pt x="5871" y="2323"/>
                </a:cubicBezTo>
                <a:cubicBezTo>
                  <a:pt x="5871" y="2279"/>
                  <a:pt x="5871" y="2237"/>
                  <a:pt x="5870" y="2197"/>
                </a:cubicBezTo>
                <a:cubicBezTo>
                  <a:pt x="5870" y="2186"/>
                  <a:pt x="5870" y="2174"/>
                  <a:pt x="5868" y="2161"/>
                </a:cubicBezTo>
                <a:cubicBezTo>
                  <a:pt x="5863" y="2070"/>
                  <a:pt x="5850" y="1994"/>
                  <a:pt x="5817" y="1932"/>
                </a:cubicBezTo>
                <a:cubicBezTo>
                  <a:pt x="5873" y="2014"/>
                  <a:pt x="5899" y="2117"/>
                  <a:pt x="5898" y="2218"/>
                </a:cubicBezTo>
                <a:close/>
                <a:moveTo>
                  <a:pt x="5845" y="2209"/>
                </a:moveTo>
                <a:lnTo>
                  <a:pt x="5846" y="2209"/>
                </a:lnTo>
                <a:cubicBezTo>
                  <a:pt x="5846" y="2384"/>
                  <a:pt x="5843" y="3721"/>
                  <a:pt x="5843" y="3732"/>
                </a:cubicBezTo>
                <a:cubicBezTo>
                  <a:pt x="5843" y="3745"/>
                  <a:pt x="5843" y="3817"/>
                  <a:pt x="5821" y="3890"/>
                </a:cubicBezTo>
                <a:cubicBezTo>
                  <a:pt x="5797" y="3970"/>
                  <a:pt x="5696" y="4139"/>
                  <a:pt x="5504" y="4166"/>
                </a:cubicBezTo>
                <a:cubicBezTo>
                  <a:pt x="5436" y="4175"/>
                  <a:pt x="5375" y="4177"/>
                  <a:pt x="5273" y="4168"/>
                </a:cubicBezTo>
                <a:lnTo>
                  <a:pt x="5273" y="4169"/>
                </a:lnTo>
                <a:cubicBezTo>
                  <a:pt x="5203" y="4162"/>
                  <a:pt x="5133" y="4150"/>
                  <a:pt x="5064" y="4133"/>
                </a:cubicBezTo>
                <a:cubicBezTo>
                  <a:pt x="4614" y="4019"/>
                  <a:pt x="4230" y="3743"/>
                  <a:pt x="3888" y="3445"/>
                </a:cubicBezTo>
                <a:cubicBezTo>
                  <a:pt x="3680" y="3269"/>
                  <a:pt x="3479" y="3086"/>
                  <a:pt x="3289" y="2900"/>
                </a:cubicBezTo>
                <a:cubicBezTo>
                  <a:pt x="3675" y="2551"/>
                  <a:pt x="4034" y="2284"/>
                  <a:pt x="4405" y="2069"/>
                </a:cubicBezTo>
                <a:cubicBezTo>
                  <a:pt x="4599" y="1963"/>
                  <a:pt x="4802" y="1860"/>
                  <a:pt x="5013" y="1804"/>
                </a:cubicBezTo>
                <a:cubicBezTo>
                  <a:pt x="5317" y="1733"/>
                  <a:pt x="5542" y="1758"/>
                  <a:pt x="5693" y="1884"/>
                </a:cubicBezTo>
                <a:cubicBezTo>
                  <a:pt x="5830" y="1997"/>
                  <a:pt x="5845" y="2136"/>
                  <a:pt x="5845" y="2209"/>
                </a:cubicBezTo>
                <a:close/>
                <a:moveTo>
                  <a:pt x="3345" y="2806"/>
                </a:moveTo>
                <a:cubicBezTo>
                  <a:pt x="3689" y="2497"/>
                  <a:pt x="4062" y="2202"/>
                  <a:pt x="4477" y="1976"/>
                </a:cubicBezTo>
                <a:cubicBezTo>
                  <a:pt x="4684" y="1864"/>
                  <a:pt x="4902" y="1766"/>
                  <a:pt x="5135" y="1721"/>
                </a:cubicBezTo>
                <a:cubicBezTo>
                  <a:pt x="5323" y="1684"/>
                  <a:pt x="5541" y="1699"/>
                  <a:pt x="5703" y="1817"/>
                </a:cubicBezTo>
                <a:cubicBezTo>
                  <a:pt x="5422" y="1646"/>
                  <a:pt x="5021" y="1772"/>
                  <a:pt x="5021" y="1772"/>
                </a:cubicBezTo>
                <a:cubicBezTo>
                  <a:pt x="5025" y="1772"/>
                  <a:pt x="5029" y="1771"/>
                  <a:pt x="5033" y="1771"/>
                </a:cubicBezTo>
                <a:cubicBezTo>
                  <a:pt x="5026" y="1772"/>
                  <a:pt x="5020" y="1774"/>
                  <a:pt x="5013" y="1775"/>
                </a:cubicBezTo>
                <a:lnTo>
                  <a:pt x="5013" y="1775"/>
                </a:lnTo>
                <a:cubicBezTo>
                  <a:pt x="5012" y="1775"/>
                  <a:pt x="5011" y="1776"/>
                  <a:pt x="5010" y="1776"/>
                </a:cubicBezTo>
                <a:cubicBezTo>
                  <a:pt x="5010" y="1776"/>
                  <a:pt x="5010" y="1776"/>
                  <a:pt x="5009" y="1776"/>
                </a:cubicBezTo>
                <a:lnTo>
                  <a:pt x="5009" y="1776"/>
                </a:lnTo>
                <a:cubicBezTo>
                  <a:pt x="4797" y="1833"/>
                  <a:pt x="4594" y="1938"/>
                  <a:pt x="4400" y="2045"/>
                </a:cubicBezTo>
                <a:lnTo>
                  <a:pt x="4399" y="2045"/>
                </a:lnTo>
                <a:cubicBezTo>
                  <a:pt x="4026" y="2261"/>
                  <a:pt x="3659" y="2538"/>
                  <a:pt x="3278" y="2890"/>
                </a:cubicBezTo>
                <a:cubicBezTo>
                  <a:pt x="3274" y="2885"/>
                  <a:pt x="3269" y="2881"/>
                  <a:pt x="3265" y="2877"/>
                </a:cubicBezTo>
                <a:cubicBezTo>
                  <a:pt x="3293" y="2852"/>
                  <a:pt x="3318" y="2830"/>
                  <a:pt x="3345" y="2806"/>
                </a:cubicBezTo>
                <a:close/>
                <a:moveTo>
                  <a:pt x="4209" y="363"/>
                </a:moveTo>
                <a:cubicBezTo>
                  <a:pt x="4172" y="279"/>
                  <a:pt x="4103" y="210"/>
                  <a:pt x="4035" y="177"/>
                </a:cubicBezTo>
                <a:cubicBezTo>
                  <a:pt x="3982" y="151"/>
                  <a:pt x="3866" y="105"/>
                  <a:pt x="3679" y="110"/>
                </a:cubicBezTo>
                <a:cubicBezTo>
                  <a:pt x="3584" y="109"/>
                  <a:pt x="3504" y="106"/>
                  <a:pt x="3504" y="106"/>
                </a:cubicBezTo>
                <a:lnTo>
                  <a:pt x="3504" y="105"/>
                </a:lnTo>
                <a:lnTo>
                  <a:pt x="3698" y="100"/>
                </a:lnTo>
                <a:cubicBezTo>
                  <a:pt x="3895" y="96"/>
                  <a:pt x="3981" y="128"/>
                  <a:pt x="4034" y="154"/>
                </a:cubicBezTo>
                <a:cubicBezTo>
                  <a:pt x="4102" y="187"/>
                  <a:pt x="4163" y="244"/>
                  <a:pt x="4200" y="328"/>
                </a:cubicBezTo>
                <a:cubicBezTo>
                  <a:pt x="4212" y="353"/>
                  <a:pt x="4221" y="381"/>
                  <a:pt x="4228" y="410"/>
                </a:cubicBezTo>
                <a:cubicBezTo>
                  <a:pt x="4222" y="394"/>
                  <a:pt x="4216" y="378"/>
                  <a:pt x="4209" y="363"/>
                </a:cubicBezTo>
                <a:close/>
                <a:moveTo>
                  <a:pt x="2966" y="3121"/>
                </a:moveTo>
                <a:cubicBezTo>
                  <a:pt x="2909" y="3062"/>
                  <a:pt x="2849" y="3002"/>
                  <a:pt x="2786" y="2941"/>
                </a:cubicBezTo>
                <a:cubicBezTo>
                  <a:pt x="2790" y="2937"/>
                  <a:pt x="2794" y="2934"/>
                  <a:pt x="2798" y="2930"/>
                </a:cubicBezTo>
                <a:cubicBezTo>
                  <a:pt x="2859" y="2992"/>
                  <a:pt x="2917" y="3055"/>
                  <a:pt x="2972" y="3116"/>
                </a:cubicBezTo>
                <a:lnTo>
                  <a:pt x="2966" y="3121"/>
                </a:lnTo>
                <a:close/>
                <a:moveTo>
                  <a:pt x="2841" y="2891"/>
                </a:moveTo>
                <a:cubicBezTo>
                  <a:pt x="2882" y="2853"/>
                  <a:pt x="2922" y="2816"/>
                  <a:pt x="2962" y="2778"/>
                </a:cubicBezTo>
                <a:cubicBezTo>
                  <a:pt x="2965" y="2775"/>
                  <a:pt x="2968" y="2773"/>
                  <a:pt x="2971" y="2770"/>
                </a:cubicBezTo>
                <a:lnTo>
                  <a:pt x="3145" y="2948"/>
                </a:lnTo>
                <a:cubicBezTo>
                  <a:pt x="3102" y="2989"/>
                  <a:pt x="3059" y="3031"/>
                  <a:pt x="3017" y="3073"/>
                </a:cubicBezTo>
                <a:cubicBezTo>
                  <a:pt x="2957" y="3010"/>
                  <a:pt x="2898" y="2949"/>
                  <a:pt x="2841" y="2891"/>
                </a:cubicBezTo>
                <a:close/>
                <a:moveTo>
                  <a:pt x="3050" y="3108"/>
                </a:moveTo>
                <a:cubicBezTo>
                  <a:pt x="3043" y="3101"/>
                  <a:pt x="3037" y="3095"/>
                  <a:pt x="3031" y="3089"/>
                </a:cubicBezTo>
                <a:cubicBezTo>
                  <a:pt x="3078" y="3044"/>
                  <a:pt x="3121" y="3002"/>
                  <a:pt x="3162" y="2964"/>
                </a:cubicBezTo>
                <a:cubicBezTo>
                  <a:pt x="3168" y="2969"/>
                  <a:pt x="3173" y="2975"/>
                  <a:pt x="3179" y="2981"/>
                </a:cubicBezTo>
                <a:cubicBezTo>
                  <a:pt x="3142" y="3017"/>
                  <a:pt x="3095" y="3063"/>
                  <a:pt x="3050" y="3108"/>
                </a:cubicBezTo>
                <a:close/>
                <a:moveTo>
                  <a:pt x="3197" y="2900"/>
                </a:moveTo>
                <a:cubicBezTo>
                  <a:pt x="3138" y="2840"/>
                  <a:pt x="3080" y="2781"/>
                  <a:pt x="3023" y="2721"/>
                </a:cubicBezTo>
                <a:cubicBezTo>
                  <a:pt x="3026" y="2717"/>
                  <a:pt x="3030" y="2714"/>
                  <a:pt x="3033" y="2711"/>
                </a:cubicBezTo>
                <a:cubicBezTo>
                  <a:pt x="3090" y="2770"/>
                  <a:pt x="3148" y="2828"/>
                  <a:pt x="3207" y="2886"/>
                </a:cubicBezTo>
                <a:lnTo>
                  <a:pt x="3209" y="2888"/>
                </a:lnTo>
                <a:lnTo>
                  <a:pt x="3197" y="2900"/>
                </a:lnTo>
                <a:close/>
                <a:moveTo>
                  <a:pt x="3216" y="2919"/>
                </a:moveTo>
                <a:lnTo>
                  <a:pt x="3229" y="2908"/>
                </a:lnTo>
                <a:cubicBezTo>
                  <a:pt x="3233" y="2912"/>
                  <a:pt x="3237" y="2916"/>
                  <a:pt x="3241" y="2920"/>
                </a:cubicBezTo>
                <a:cubicBezTo>
                  <a:pt x="3238" y="2923"/>
                  <a:pt x="3234" y="2927"/>
                  <a:pt x="3229" y="2932"/>
                </a:cubicBezTo>
                <a:cubicBezTo>
                  <a:pt x="3225" y="2928"/>
                  <a:pt x="3221" y="2923"/>
                  <a:pt x="3216" y="2919"/>
                </a:cubicBezTo>
                <a:close/>
                <a:moveTo>
                  <a:pt x="5926" y="4065"/>
                </a:moveTo>
                <a:cubicBezTo>
                  <a:pt x="5891" y="4112"/>
                  <a:pt x="5850" y="4151"/>
                  <a:pt x="5795" y="4188"/>
                </a:cubicBezTo>
                <a:cubicBezTo>
                  <a:pt x="5749" y="4219"/>
                  <a:pt x="5692" y="4242"/>
                  <a:pt x="5629" y="4259"/>
                </a:cubicBezTo>
                <a:lnTo>
                  <a:pt x="5628" y="4256"/>
                </a:lnTo>
                <a:cubicBezTo>
                  <a:pt x="5675" y="4239"/>
                  <a:pt x="5709" y="4225"/>
                  <a:pt x="5743" y="4204"/>
                </a:cubicBezTo>
                <a:cubicBezTo>
                  <a:pt x="5742" y="4204"/>
                  <a:pt x="5747" y="4201"/>
                  <a:pt x="5747" y="4202"/>
                </a:cubicBezTo>
                <a:cubicBezTo>
                  <a:pt x="5747" y="4202"/>
                  <a:pt x="5921" y="4111"/>
                  <a:pt x="5987" y="3960"/>
                </a:cubicBezTo>
                <a:cubicBezTo>
                  <a:pt x="5973" y="3994"/>
                  <a:pt x="5954" y="4028"/>
                  <a:pt x="5926" y="4065"/>
                </a:cubicBezTo>
                <a:close/>
              </a:path>
            </a:pathLst>
          </a:custGeom>
          <a:solidFill>
            <a:schemeClr val="accent3"/>
          </a:solidFill>
          <a:ln w="0">
            <a:noFill/>
            <a:prstDash val="solid"/>
            <a:round/>
            <a:headEnd/>
            <a:tailEnd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</a:endParaRPr>
          </a:p>
        </p:txBody>
      </p:sp>
      <p:sp>
        <p:nvSpPr>
          <p:cNvPr id="5" name="Oval 4"/>
          <p:cNvSpPr>
            <a:spLocks noChangeArrowheads="1"/>
          </p:cNvSpPr>
          <p:nvPr/>
        </p:nvSpPr>
        <p:spPr bwMode="auto">
          <a:xfrm>
            <a:off x="8096250" y="1200150"/>
            <a:ext cx="2095500" cy="2095500"/>
          </a:xfrm>
          <a:prstGeom prst="ellipse">
            <a:avLst/>
          </a:prstGeom>
          <a:gradFill rotWithShape="1">
            <a:gsLst>
              <a:gs pos="0">
                <a:schemeClr val="bg1">
                  <a:alpha val="80000"/>
                </a:scheme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</a:endParaRPr>
          </a:p>
        </p:txBody>
      </p:sp>
      <p:grpSp>
        <p:nvGrpSpPr>
          <p:cNvPr id="6" name="Group 7"/>
          <p:cNvGrpSpPr>
            <a:grpSpLocks/>
          </p:cNvGrpSpPr>
          <p:nvPr/>
        </p:nvGrpSpPr>
        <p:grpSpPr bwMode="auto">
          <a:xfrm>
            <a:off x="9255125" y="0"/>
            <a:ext cx="1924050" cy="6870700"/>
            <a:chOff x="5830" y="0"/>
            <a:chExt cx="1212" cy="4328"/>
          </a:xfrm>
        </p:grpSpPr>
        <p:sp>
          <p:nvSpPr>
            <p:cNvPr id="7" name="Rectangle 8"/>
            <p:cNvSpPr>
              <a:spLocks noChangeArrowheads="1"/>
            </p:cNvSpPr>
            <p:nvPr/>
          </p:nvSpPr>
          <p:spPr bwMode="auto">
            <a:xfrm>
              <a:off x="5830" y="0"/>
              <a:ext cx="1212" cy="4328"/>
            </a:xfrm>
            <a:prstGeom prst="rect">
              <a:avLst/>
            </a:prstGeom>
            <a:solidFill>
              <a:schemeClr val="tx1"/>
            </a:solidFill>
            <a:ln w="3175">
              <a:noFill/>
              <a:miter lim="800000"/>
              <a:headEnd/>
              <a:tailEnd/>
            </a:ln>
            <a:effectLst>
              <a:outerShdw blurRad="127000" dist="63500" dir="5400000" algn="t" rotWithShape="0">
                <a:prstClr val="black">
                  <a:alpha val="30000"/>
                </a:prstClr>
              </a:outerShdw>
            </a:effectLst>
          </p:spPr>
          <p:txBody>
            <a:bodyPr lIns="126000" tIns="118800" rIns="126000" bIns="118800"/>
            <a:lstStyle/>
            <a:p>
              <a:pPr fontAlgn="auto">
                <a:spcBef>
                  <a:spcPct val="20000"/>
                </a:spcBef>
                <a:spcAft>
                  <a:spcPct val="20000"/>
                </a:spcAft>
                <a:buFont typeface="Wingdings" pitchFamily="2" charset="2"/>
                <a:buNone/>
                <a:defRPr/>
              </a:pPr>
              <a:r>
                <a:rPr lang="en-US" sz="1200" cap="all" dirty="0">
                  <a:solidFill>
                    <a:schemeClr val="bg1"/>
                  </a:solidFill>
                  <a:latin typeface="+mn-lt"/>
                  <a:cs typeface="Arial" charset="0"/>
                </a:rPr>
                <a:t>Basic  layout</a:t>
              </a:r>
            </a:p>
            <a:p>
              <a:pPr>
                <a:defRPr/>
              </a:pPr>
              <a:r>
                <a:rPr lang="en-US" sz="1000" dirty="0">
                  <a:solidFill>
                    <a:schemeClr val="bg2"/>
                  </a:solidFill>
                  <a:latin typeface="Verdana" pitchFamily="34" charset="0"/>
                </a:rPr>
                <a:t>Animation: </a:t>
              </a:r>
              <a:r>
                <a:rPr lang="en-US" sz="1000" dirty="0">
                  <a:solidFill>
                    <a:schemeClr val="bg1"/>
                  </a:solidFill>
                  <a:latin typeface="Verdana" pitchFamily="34" charset="0"/>
                </a:rPr>
                <a:t>Super graphic Movement and light effect</a:t>
              </a:r>
            </a:p>
            <a:p>
              <a:pPr>
                <a:defRPr/>
              </a:pPr>
              <a:r>
                <a:rPr lang="en-US" sz="1000" dirty="0">
                  <a:solidFill>
                    <a:schemeClr val="bg2"/>
                  </a:solidFill>
                  <a:latin typeface="Verdana" pitchFamily="34" charset="0"/>
                </a:rPr>
                <a:t>Use: </a:t>
              </a:r>
              <a:r>
                <a:rPr lang="en-US" sz="1000" dirty="0">
                  <a:solidFill>
                    <a:schemeClr val="bg1"/>
                  </a:solidFill>
                  <a:latin typeface="Verdana" pitchFamily="34" charset="0"/>
                </a:rPr>
                <a:t>To avoid static communication the super graphic should be placed off-center and communicate a sense of movement and evolution through its positioning.</a:t>
              </a:r>
            </a:p>
            <a:p>
              <a:pPr>
                <a:defRPr/>
              </a:pPr>
              <a:r>
                <a:rPr lang="en-US" sz="1000" dirty="0">
                  <a:solidFill>
                    <a:schemeClr val="bg1"/>
                  </a:solidFill>
                  <a:latin typeface="Verdana" pitchFamily="34" charset="0"/>
                </a:rPr>
                <a:t>The super graphic should always be on top of all graphic elements (i.e. dimensional planes, textures, images) except text in PowerPoint.</a:t>
              </a:r>
            </a:p>
          </p:txBody>
        </p:sp>
        <p:sp>
          <p:nvSpPr>
            <p:cNvPr id="8" name="Text Box 9"/>
            <p:cNvSpPr txBox="1">
              <a:spLocks noChangeArrowheads="1"/>
            </p:cNvSpPr>
            <p:nvPr/>
          </p:nvSpPr>
          <p:spPr bwMode="auto">
            <a:xfrm>
              <a:off x="5882" y="4077"/>
              <a:ext cx="649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200" dirty="0">
                  <a:solidFill>
                    <a:schemeClr val="bg1"/>
                  </a:solidFill>
                  <a:latin typeface="+mn-lt"/>
                  <a:cs typeface="Arial" charset="0"/>
                </a:rPr>
                <a:t>guide</a:t>
              </a:r>
              <a:r>
                <a:rPr lang="en-US" sz="1200" dirty="0">
                  <a:latin typeface="+mn-lt"/>
                  <a:cs typeface="Arial" charset="0"/>
                </a:rPr>
                <a:t> </a:t>
              </a:r>
              <a:endParaRPr lang="en-US" sz="1200" dirty="0">
                <a:latin typeface="+mn-lt"/>
                <a:cs typeface="Arial" charset="0"/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smtClean="0"/>
              <a:t>Click to edit Master title style</a:t>
            </a:r>
            <a:endParaRPr lang="en-US" noProof="0"/>
          </a:p>
        </p:txBody>
      </p:sp>
      <p:sp>
        <p:nvSpPr>
          <p:cNvPr id="26" name="Text Placeholder 25"/>
          <p:cNvSpPr>
            <a:spLocks noGrp="1"/>
          </p:cNvSpPr>
          <p:nvPr>
            <p:ph type="body" sz="quarter" idx="13"/>
          </p:nvPr>
        </p:nvSpPr>
        <p:spPr>
          <a:xfrm>
            <a:off x="265113" y="1547568"/>
            <a:ext cx="8589962" cy="5064125"/>
          </a:xfrm>
        </p:spPr>
        <p:txBody>
          <a:bodyPr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9" name="Footer Placeholder 3"/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r>
              <a:rPr lang="en-US"/>
              <a:t>NOVOZYMES PRESENTATION</a:t>
            </a:r>
            <a:endParaRPr lang="en-US"/>
          </a:p>
        </p:txBody>
      </p:sp>
      <p:sp>
        <p:nvSpPr>
          <p:cNvPr id="10" name="Slide Number Placeholder 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DFB413AD-A953-4314-A559-67E61996AD9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1" name="Date Placeholder 5"/>
          <p:cNvSpPr>
            <a:spLocks noGrp="1"/>
          </p:cNvSpPr>
          <p:nvPr>
            <p:ph type="dt" sz="half" idx="16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C17CD08-E074-4AC8-B790-B8C3CDA04BFF}" type="datetime1">
              <a:rPr lang="en-US"/>
              <a:pPr>
                <a:defRPr/>
              </a:pPr>
              <a:t>6/25/2010</a:t>
            </a:fld>
            <a:endParaRPr lang="en-US" dirty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61111E-6 -1.50393E-6 L 0.03871 -0.04489 " pathEditMode="relative" rAng="0" ptsTypes="AA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" y="-22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0" presetClass="path" presetSubtype="0" accel="5000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 3.90097E-6 C -0.02135 -0.00972 -0.06528 -0.05253 -0.12847 -0.059 C -0.19167 -0.06548 -0.3375 -0.0796 -0.37882 -0.03934 C -0.42014 0.00092 -0.40156 0.10111 -0.37639 0.18278 C -0.35122 0.26446 -0.2934 0.34983 -0.2276 0.45025 C -0.16181 0.55067 -0.03333 0.71541 0.01788 0.78505 " pathEditMode="relative" rAng="0" ptsTypes="aaaaaa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1" y="35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5" grpId="0" animBg="1"/>
      <p:bldP spid="5" grpId="1" animBg="1"/>
    </p:bld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tical Flower 1 (animated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2"/>
          <p:cNvSpPr>
            <a:spLocks/>
          </p:cNvSpPr>
          <p:nvPr/>
        </p:nvSpPr>
        <p:spPr bwMode="auto">
          <a:xfrm>
            <a:off x="1031875" y="2917825"/>
            <a:ext cx="1638300" cy="4143375"/>
          </a:xfrm>
          <a:custGeom>
            <a:avLst/>
            <a:gdLst/>
            <a:ahLst/>
            <a:cxnLst>
              <a:cxn ang="0">
                <a:pos x="123" y="2610"/>
              </a:cxn>
              <a:cxn ang="0">
                <a:pos x="9" y="2325"/>
              </a:cxn>
              <a:cxn ang="0">
                <a:pos x="177" y="2016"/>
              </a:cxn>
              <a:cxn ang="0">
                <a:pos x="861" y="1314"/>
              </a:cxn>
              <a:cxn ang="0">
                <a:pos x="1005" y="864"/>
              </a:cxn>
              <a:cxn ang="0">
                <a:pos x="699" y="270"/>
              </a:cxn>
              <a:cxn ang="0">
                <a:pos x="681" y="0"/>
              </a:cxn>
            </a:cxnLst>
            <a:rect l="0" t="0" r="r" b="b"/>
            <a:pathLst>
              <a:path w="1032" h="2610">
                <a:moveTo>
                  <a:pt x="123" y="2610"/>
                </a:moveTo>
                <a:cubicBezTo>
                  <a:pt x="104" y="2563"/>
                  <a:pt x="0" y="2424"/>
                  <a:pt x="9" y="2325"/>
                </a:cubicBezTo>
                <a:cubicBezTo>
                  <a:pt x="18" y="2226"/>
                  <a:pt x="35" y="2184"/>
                  <a:pt x="177" y="2016"/>
                </a:cubicBezTo>
                <a:cubicBezTo>
                  <a:pt x="319" y="1848"/>
                  <a:pt x="723" y="1506"/>
                  <a:pt x="861" y="1314"/>
                </a:cubicBezTo>
                <a:cubicBezTo>
                  <a:pt x="999" y="1122"/>
                  <a:pt x="1032" y="1038"/>
                  <a:pt x="1005" y="864"/>
                </a:cubicBezTo>
                <a:cubicBezTo>
                  <a:pt x="978" y="690"/>
                  <a:pt x="753" y="414"/>
                  <a:pt x="699" y="270"/>
                </a:cubicBezTo>
                <a:cubicBezTo>
                  <a:pt x="645" y="126"/>
                  <a:pt x="684" y="45"/>
                  <a:pt x="681" y="0"/>
                </a:cubicBezTo>
              </a:path>
            </a:pathLst>
          </a:custGeom>
          <a:noFill/>
          <a:ln w="28575" cmpd="sng">
            <a:solidFill>
              <a:schemeClr val="bg2"/>
            </a:solidFill>
            <a:round/>
            <a:headEnd/>
            <a:tailEnd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</a:endParaRPr>
          </a:p>
        </p:txBody>
      </p:sp>
      <p:sp>
        <p:nvSpPr>
          <p:cNvPr id="5" name="Freeform 3"/>
          <p:cNvSpPr>
            <a:spLocks/>
          </p:cNvSpPr>
          <p:nvPr/>
        </p:nvSpPr>
        <p:spPr bwMode="auto">
          <a:xfrm>
            <a:off x="1563688" y="4243388"/>
            <a:ext cx="974725" cy="2817812"/>
          </a:xfrm>
          <a:custGeom>
            <a:avLst/>
            <a:gdLst/>
            <a:ahLst/>
            <a:cxnLst>
              <a:cxn ang="0">
                <a:pos x="0" y="2663"/>
              </a:cxn>
              <a:cxn ang="0">
                <a:pos x="201" y="2376"/>
              </a:cxn>
              <a:cxn ang="0">
                <a:pos x="400" y="2022"/>
              </a:cxn>
              <a:cxn ang="0">
                <a:pos x="465" y="1608"/>
              </a:cxn>
              <a:cxn ang="0">
                <a:pos x="976" y="1365"/>
              </a:cxn>
              <a:cxn ang="0">
                <a:pos x="1237" y="1005"/>
              </a:cxn>
              <a:cxn ang="0">
                <a:pos x="967" y="456"/>
              </a:cxn>
              <a:cxn ang="0">
                <a:pos x="922" y="177"/>
              </a:cxn>
              <a:cxn ang="0">
                <a:pos x="1017" y="0"/>
              </a:cxn>
            </a:cxnLst>
            <a:rect l="0" t="0" r="r" b="b"/>
            <a:pathLst>
              <a:path w="1238" h="2663">
                <a:moveTo>
                  <a:pt x="0" y="2663"/>
                </a:moveTo>
                <a:cubicBezTo>
                  <a:pt x="33" y="2615"/>
                  <a:pt x="134" y="2483"/>
                  <a:pt x="201" y="2376"/>
                </a:cubicBezTo>
                <a:cubicBezTo>
                  <a:pt x="268" y="2269"/>
                  <a:pt x="356" y="2150"/>
                  <a:pt x="400" y="2022"/>
                </a:cubicBezTo>
                <a:cubicBezTo>
                  <a:pt x="444" y="1894"/>
                  <a:pt x="369" y="1717"/>
                  <a:pt x="465" y="1608"/>
                </a:cubicBezTo>
                <a:cubicBezTo>
                  <a:pt x="561" y="1499"/>
                  <a:pt x="847" y="1465"/>
                  <a:pt x="976" y="1365"/>
                </a:cubicBezTo>
                <a:cubicBezTo>
                  <a:pt x="1105" y="1265"/>
                  <a:pt x="1238" y="1156"/>
                  <a:pt x="1237" y="1005"/>
                </a:cubicBezTo>
                <a:cubicBezTo>
                  <a:pt x="1236" y="854"/>
                  <a:pt x="1020" y="594"/>
                  <a:pt x="967" y="456"/>
                </a:cubicBezTo>
                <a:cubicBezTo>
                  <a:pt x="914" y="318"/>
                  <a:pt x="914" y="253"/>
                  <a:pt x="922" y="177"/>
                </a:cubicBezTo>
                <a:cubicBezTo>
                  <a:pt x="930" y="101"/>
                  <a:pt x="997" y="37"/>
                  <a:pt x="1017" y="0"/>
                </a:cubicBezTo>
              </a:path>
            </a:pathLst>
          </a:custGeom>
          <a:noFill/>
          <a:ln w="28575" cmpd="sng">
            <a:solidFill>
              <a:schemeClr val="bg2"/>
            </a:solidFill>
            <a:round/>
            <a:headEnd/>
            <a:tailEnd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</a:endParaRPr>
          </a:p>
        </p:txBody>
      </p:sp>
      <p:sp>
        <p:nvSpPr>
          <p:cNvPr id="6" name="Freeform 4"/>
          <p:cNvSpPr>
            <a:spLocks/>
          </p:cNvSpPr>
          <p:nvPr/>
        </p:nvSpPr>
        <p:spPr bwMode="auto">
          <a:xfrm>
            <a:off x="696913" y="4965700"/>
            <a:ext cx="762000" cy="2095500"/>
          </a:xfrm>
          <a:custGeom>
            <a:avLst/>
            <a:gdLst/>
            <a:ahLst/>
            <a:cxnLst>
              <a:cxn ang="0">
                <a:pos x="552" y="2472"/>
              </a:cxn>
              <a:cxn ang="0">
                <a:pos x="48" y="1632"/>
              </a:cxn>
              <a:cxn ang="0">
                <a:pos x="264" y="576"/>
              </a:cxn>
              <a:cxn ang="0">
                <a:pos x="264" y="0"/>
              </a:cxn>
            </a:cxnLst>
            <a:rect l="0" t="0" r="r" b="b"/>
            <a:pathLst>
              <a:path w="552" h="2472">
                <a:moveTo>
                  <a:pt x="552" y="2472"/>
                </a:moveTo>
                <a:cubicBezTo>
                  <a:pt x="324" y="2210"/>
                  <a:pt x="96" y="1948"/>
                  <a:pt x="48" y="1632"/>
                </a:cubicBezTo>
                <a:cubicBezTo>
                  <a:pt x="0" y="1316"/>
                  <a:pt x="228" y="848"/>
                  <a:pt x="264" y="576"/>
                </a:cubicBezTo>
                <a:cubicBezTo>
                  <a:pt x="300" y="304"/>
                  <a:pt x="282" y="152"/>
                  <a:pt x="264" y="0"/>
                </a:cubicBezTo>
              </a:path>
            </a:pathLst>
          </a:custGeom>
          <a:noFill/>
          <a:ln w="9525">
            <a:solidFill>
              <a:schemeClr val="bg2"/>
            </a:solidFill>
            <a:round/>
            <a:headEnd/>
            <a:tailEnd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</a:endParaRPr>
          </a:p>
        </p:txBody>
      </p:sp>
      <p:sp>
        <p:nvSpPr>
          <p:cNvPr id="7" name="Freeform 5"/>
          <p:cNvSpPr>
            <a:spLocks/>
          </p:cNvSpPr>
          <p:nvPr/>
        </p:nvSpPr>
        <p:spPr bwMode="auto">
          <a:xfrm>
            <a:off x="2690813" y="5880100"/>
            <a:ext cx="254000" cy="1181100"/>
          </a:xfrm>
          <a:custGeom>
            <a:avLst/>
            <a:gdLst/>
            <a:ahLst/>
            <a:cxnLst>
              <a:cxn ang="0">
                <a:pos x="0" y="744"/>
              </a:cxn>
              <a:cxn ang="0">
                <a:pos x="144" y="216"/>
              </a:cxn>
              <a:cxn ang="0">
                <a:pos x="96" y="0"/>
              </a:cxn>
            </a:cxnLst>
            <a:rect l="0" t="0" r="r" b="b"/>
            <a:pathLst>
              <a:path w="160" h="744">
                <a:moveTo>
                  <a:pt x="0" y="744"/>
                </a:moveTo>
                <a:cubicBezTo>
                  <a:pt x="64" y="542"/>
                  <a:pt x="128" y="340"/>
                  <a:pt x="144" y="216"/>
                </a:cubicBezTo>
                <a:cubicBezTo>
                  <a:pt x="160" y="92"/>
                  <a:pt x="128" y="46"/>
                  <a:pt x="96" y="0"/>
                </a:cubicBezTo>
              </a:path>
            </a:pathLst>
          </a:custGeom>
          <a:noFill/>
          <a:ln w="9525">
            <a:solidFill>
              <a:schemeClr val="bg2"/>
            </a:solidFill>
            <a:round/>
            <a:headEnd/>
            <a:tailEnd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</a:endParaRPr>
          </a:p>
        </p:txBody>
      </p:sp>
      <p:sp>
        <p:nvSpPr>
          <p:cNvPr id="8" name="Freeform 6"/>
          <p:cNvSpPr>
            <a:spLocks/>
          </p:cNvSpPr>
          <p:nvPr/>
        </p:nvSpPr>
        <p:spPr bwMode="auto">
          <a:xfrm>
            <a:off x="1181100" y="3735388"/>
            <a:ext cx="1054100" cy="3276600"/>
          </a:xfrm>
          <a:custGeom>
            <a:avLst/>
            <a:gdLst/>
            <a:ahLst/>
            <a:cxnLst>
              <a:cxn ang="0">
                <a:pos x="0" y="744"/>
              </a:cxn>
              <a:cxn ang="0">
                <a:pos x="144" y="216"/>
              </a:cxn>
              <a:cxn ang="0">
                <a:pos x="96" y="0"/>
              </a:cxn>
            </a:cxnLst>
            <a:rect l="0" t="0" r="r" b="b"/>
            <a:pathLst>
              <a:path w="160" h="744">
                <a:moveTo>
                  <a:pt x="0" y="744"/>
                </a:moveTo>
                <a:cubicBezTo>
                  <a:pt x="64" y="542"/>
                  <a:pt x="128" y="340"/>
                  <a:pt x="144" y="216"/>
                </a:cubicBezTo>
                <a:cubicBezTo>
                  <a:pt x="160" y="92"/>
                  <a:pt x="128" y="46"/>
                  <a:pt x="96" y="0"/>
                </a:cubicBezTo>
              </a:path>
            </a:pathLst>
          </a:custGeom>
          <a:noFill/>
          <a:ln w="9525">
            <a:solidFill>
              <a:schemeClr val="bg2"/>
            </a:solidFill>
            <a:round/>
            <a:headEnd/>
            <a:tailEnd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</a:endParaRPr>
          </a:p>
        </p:txBody>
      </p:sp>
      <p:sp>
        <p:nvSpPr>
          <p:cNvPr id="9" name="Freeform 7"/>
          <p:cNvSpPr>
            <a:spLocks/>
          </p:cNvSpPr>
          <p:nvPr/>
        </p:nvSpPr>
        <p:spPr bwMode="auto">
          <a:xfrm>
            <a:off x="1274763" y="2146300"/>
            <a:ext cx="1022350" cy="4914900"/>
          </a:xfrm>
          <a:custGeom>
            <a:avLst/>
            <a:gdLst/>
            <a:ahLst/>
            <a:cxnLst>
              <a:cxn ang="0">
                <a:pos x="644" y="3096"/>
              </a:cxn>
              <a:cxn ang="0">
                <a:pos x="332" y="1920"/>
              </a:cxn>
              <a:cxn ang="0">
                <a:pos x="20" y="1056"/>
              </a:cxn>
              <a:cxn ang="0">
                <a:pos x="452" y="0"/>
              </a:cxn>
            </a:cxnLst>
            <a:rect l="0" t="0" r="r" b="b"/>
            <a:pathLst>
              <a:path w="644" h="3096">
                <a:moveTo>
                  <a:pt x="644" y="3096"/>
                </a:moveTo>
                <a:cubicBezTo>
                  <a:pt x="540" y="2678"/>
                  <a:pt x="436" y="2260"/>
                  <a:pt x="332" y="1920"/>
                </a:cubicBezTo>
                <a:cubicBezTo>
                  <a:pt x="228" y="1580"/>
                  <a:pt x="0" y="1376"/>
                  <a:pt x="20" y="1056"/>
                </a:cubicBezTo>
                <a:cubicBezTo>
                  <a:pt x="40" y="736"/>
                  <a:pt x="246" y="368"/>
                  <a:pt x="452" y="0"/>
                </a:cubicBezTo>
              </a:path>
            </a:pathLst>
          </a:custGeom>
          <a:noFill/>
          <a:ln w="38100" cmpd="sng">
            <a:solidFill>
              <a:schemeClr val="bg2"/>
            </a:solidFill>
            <a:round/>
            <a:headEnd/>
            <a:tailEnd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</a:endParaRPr>
          </a:p>
        </p:txBody>
      </p:sp>
      <p:sp>
        <p:nvSpPr>
          <p:cNvPr id="10" name="Freeform 8"/>
          <p:cNvSpPr>
            <a:spLocks noChangeAspect="1"/>
          </p:cNvSpPr>
          <p:nvPr/>
        </p:nvSpPr>
        <p:spPr bwMode="auto">
          <a:xfrm rot="3431569">
            <a:off x="762794" y="4401344"/>
            <a:ext cx="539750" cy="487362"/>
          </a:xfrm>
          <a:custGeom>
            <a:avLst/>
            <a:gdLst/>
            <a:ahLst/>
            <a:cxnLst>
              <a:cxn ang="0">
                <a:pos x="360" y="450"/>
              </a:cxn>
              <a:cxn ang="0">
                <a:pos x="443" y="386"/>
              </a:cxn>
              <a:cxn ang="0">
                <a:pos x="562" y="340"/>
              </a:cxn>
              <a:cxn ang="0">
                <a:pos x="727" y="337"/>
              </a:cxn>
              <a:cxn ang="0">
                <a:pos x="939" y="504"/>
              </a:cxn>
              <a:cxn ang="0">
                <a:pos x="990" y="682"/>
              </a:cxn>
              <a:cxn ang="0">
                <a:pos x="992" y="793"/>
              </a:cxn>
              <a:cxn ang="0">
                <a:pos x="1111" y="808"/>
              </a:cxn>
              <a:cxn ang="0">
                <a:pos x="1145" y="723"/>
              </a:cxn>
              <a:cxn ang="0">
                <a:pos x="1053" y="524"/>
              </a:cxn>
              <a:cxn ang="0">
                <a:pos x="1061" y="343"/>
              </a:cxn>
              <a:cxn ang="0">
                <a:pos x="1410" y="28"/>
              </a:cxn>
              <a:cxn ang="0">
                <a:pos x="1956" y="76"/>
              </a:cxn>
              <a:cxn ang="0">
                <a:pos x="2178" y="199"/>
              </a:cxn>
              <a:cxn ang="0">
                <a:pos x="2043" y="495"/>
              </a:cxn>
              <a:cxn ang="0">
                <a:pos x="1670" y="665"/>
              </a:cxn>
              <a:cxn ang="0">
                <a:pos x="1447" y="719"/>
              </a:cxn>
              <a:cxn ang="0">
                <a:pos x="1278" y="752"/>
              </a:cxn>
              <a:cxn ang="0">
                <a:pos x="1276" y="888"/>
              </a:cxn>
              <a:cxn ang="0">
                <a:pos x="1512" y="840"/>
              </a:cxn>
              <a:cxn ang="0">
                <a:pos x="1897" y="744"/>
              </a:cxn>
              <a:cxn ang="0">
                <a:pos x="2263" y="759"/>
              </a:cxn>
              <a:cxn ang="0">
                <a:pos x="2568" y="918"/>
              </a:cxn>
              <a:cxn ang="0">
                <a:pos x="2655" y="1179"/>
              </a:cxn>
              <a:cxn ang="0">
                <a:pos x="2523" y="1510"/>
              </a:cxn>
              <a:cxn ang="0">
                <a:pos x="2340" y="1838"/>
              </a:cxn>
              <a:cxn ang="0">
                <a:pos x="1951" y="1898"/>
              </a:cxn>
              <a:cxn ang="0">
                <a:pos x="1738" y="1800"/>
              </a:cxn>
              <a:cxn ang="0">
                <a:pos x="1466" y="1531"/>
              </a:cxn>
              <a:cxn ang="0">
                <a:pos x="1317" y="1200"/>
              </a:cxn>
              <a:cxn ang="0">
                <a:pos x="1264" y="1007"/>
              </a:cxn>
              <a:cxn ang="0">
                <a:pos x="1156" y="1000"/>
              </a:cxn>
              <a:cxn ang="0">
                <a:pos x="1097" y="1100"/>
              </a:cxn>
              <a:cxn ang="0">
                <a:pos x="1205" y="1288"/>
              </a:cxn>
              <a:cxn ang="0">
                <a:pos x="1277" y="1572"/>
              </a:cxn>
              <a:cxn ang="0">
                <a:pos x="1272" y="1880"/>
              </a:cxn>
              <a:cxn ang="0">
                <a:pos x="1117" y="2249"/>
              </a:cxn>
              <a:cxn ang="0">
                <a:pos x="820" y="2375"/>
              </a:cxn>
              <a:cxn ang="0">
                <a:pos x="495" y="2211"/>
              </a:cxn>
              <a:cxn ang="0">
                <a:pos x="200" y="2051"/>
              </a:cxn>
              <a:cxn ang="0">
                <a:pos x="169" y="1772"/>
              </a:cxn>
              <a:cxn ang="0">
                <a:pos x="267" y="1527"/>
              </a:cxn>
              <a:cxn ang="0">
                <a:pos x="402" y="1374"/>
              </a:cxn>
              <a:cxn ang="0">
                <a:pos x="509" y="1293"/>
              </a:cxn>
              <a:cxn ang="0">
                <a:pos x="727" y="1160"/>
              </a:cxn>
              <a:cxn ang="0">
                <a:pos x="915" y="1107"/>
              </a:cxn>
              <a:cxn ang="0">
                <a:pos x="1013" y="1028"/>
              </a:cxn>
              <a:cxn ang="0">
                <a:pos x="974" y="926"/>
              </a:cxn>
              <a:cxn ang="0">
                <a:pos x="600" y="1109"/>
              </a:cxn>
              <a:cxn ang="0">
                <a:pos x="166" y="1183"/>
              </a:cxn>
              <a:cxn ang="0">
                <a:pos x="25" y="1113"/>
              </a:cxn>
              <a:cxn ang="0">
                <a:pos x="39" y="916"/>
              </a:cxn>
              <a:cxn ang="0">
                <a:pos x="106" y="802"/>
              </a:cxn>
              <a:cxn ang="0">
                <a:pos x="183" y="705"/>
              </a:cxn>
              <a:cxn ang="0">
                <a:pos x="307" y="525"/>
              </a:cxn>
              <a:cxn ang="0">
                <a:pos x="356" y="455"/>
              </a:cxn>
              <a:cxn ang="0">
                <a:pos x="360" y="450"/>
              </a:cxn>
            </a:cxnLst>
            <a:rect l="0" t="0" r="r" b="b"/>
            <a:pathLst>
              <a:path w="2659" h="2397">
                <a:moveTo>
                  <a:pt x="360" y="450"/>
                </a:moveTo>
                <a:cubicBezTo>
                  <a:pt x="395" y="419"/>
                  <a:pt x="421" y="401"/>
                  <a:pt x="443" y="386"/>
                </a:cubicBezTo>
                <a:cubicBezTo>
                  <a:pt x="490" y="357"/>
                  <a:pt x="524" y="347"/>
                  <a:pt x="562" y="340"/>
                </a:cubicBezTo>
                <a:cubicBezTo>
                  <a:pt x="612" y="329"/>
                  <a:pt x="671" y="324"/>
                  <a:pt x="727" y="337"/>
                </a:cubicBezTo>
                <a:cubicBezTo>
                  <a:pt x="811" y="356"/>
                  <a:pt x="888" y="417"/>
                  <a:pt x="939" y="504"/>
                </a:cubicBezTo>
                <a:cubicBezTo>
                  <a:pt x="970" y="557"/>
                  <a:pt x="992" y="619"/>
                  <a:pt x="990" y="682"/>
                </a:cubicBezTo>
                <a:cubicBezTo>
                  <a:pt x="989" y="725"/>
                  <a:pt x="976" y="768"/>
                  <a:pt x="992" y="793"/>
                </a:cubicBezTo>
                <a:cubicBezTo>
                  <a:pt x="1011" y="824"/>
                  <a:pt x="1076" y="824"/>
                  <a:pt x="1111" y="808"/>
                </a:cubicBezTo>
                <a:cubicBezTo>
                  <a:pt x="1151" y="791"/>
                  <a:pt x="1153" y="755"/>
                  <a:pt x="1145" y="723"/>
                </a:cubicBezTo>
                <a:cubicBezTo>
                  <a:pt x="1129" y="657"/>
                  <a:pt x="1072" y="608"/>
                  <a:pt x="1053" y="524"/>
                </a:cubicBezTo>
                <a:cubicBezTo>
                  <a:pt x="1041" y="471"/>
                  <a:pt x="1045" y="406"/>
                  <a:pt x="1061" y="343"/>
                </a:cubicBezTo>
                <a:cubicBezTo>
                  <a:pt x="1098" y="200"/>
                  <a:pt x="1201" y="65"/>
                  <a:pt x="1410" y="28"/>
                </a:cubicBezTo>
                <a:cubicBezTo>
                  <a:pt x="1567" y="0"/>
                  <a:pt x="1783" y="27"/>
                  <a:pt x="1956" y="76"/>
                </a:cubicBezTo>
                <a:cubicBezTo>
                  <a:pt x="2058" y="106"/>
                  <a:pt x="2145" y="143"/>
                  <a:pt x="2178" y="199"/>
                </a:cubicBezTo>
                <a:cubicBezTo>
                  <a:pt x="2227" y="283"/>
                  <a:pt x="2150" y="410"/>
                  <a:pt x="2043" y="495"/>
                </a:cubicBezTo>
                <a:cubicBezTo>
                  <a:pt x="1930" y="584"/>
                  <a:pt x="1783" y="627"/>
                  <a:pt x="1670" y="665"/>
                </a:cubicBezTo>
                <a:cubicBezTo>
                  <a:pt x="1597" y="690"/>
                  <a:pt x="1538" y="713"/>
                  <a:pt x="1447" y="719"/>
                </a:cubicBezTo>
                <a:cubicBezTo>
                  <a:pt x="1387" y="722"/>
                  <a:pt x="1312" y="719"/>
                  <a:pt x="1278" y="752"/>
                </a:cubicBezTo>
                <a:cubicBezTo>
                  <a:pt x="1244" y="786"/>
                  <a:pt x="1251" y="856"/>
                  <a:pt x="1276" y="888"/>
                </a:cubicBezTo>
                <a:cubicBezTo>
                  <a:pt x="1319" y="941"/>
                  <a:pt x="1415" y="881"/>
                  <a:pt x="1512" y="840"/>
                </a:cubicBezTo>
                <a:cubicBezTo>
                  <a:pt x="1645" y="782"/>
                  <a:pt x="1779" y="758"/>
                  <a:pt x="1897" y="744"/>
                </a:cubicBezTo>
                <a:cubicBezTo>
                  <a:pt x="2020" y="729"/>
                  <a:pt x="2127" y="723"/>
                  <a:pt x="2263" y="759"/>
                </a:cubicBezTo>
                <a:cubicBezTo>
                  <a:pt x="2371" y="787"/>
                  <a:pt x="2496" y="841"/>
                  <a:pt x="2568" y="918"/>
                </a:cubicBezTo>
                <a:cubicBezTo>
                  <a:pt x="2642" y="999"/>
                  <a:pt x="2659" y="1104"/>
                  <a:pt x="2655" y="1179"/>
                </a:cubicBezTo>
                <a:cubicBezTo>
                  <a:pt x="2648" y="1300"/>
                  <a:pt x="2588" y="1341"/>
                  <a:pt x="2523" y="1510"/>
                </a:cubicBezTo>
                <a:cubicBezTo>
                  <a:pt x="2485" y="1611"/>
                  <a:pt x="2444" y="1758"/>
                  <a:pt x="2340" y="1838"/>
                </a:cubicBezTo>
                <a:cubicBezTo>
                  <a:pt x="2240" y="1915"/>
                  <a:pt x="2080" y="1929"/>
                  <a:pt x="1951" y="1898"/>
                </a:cubicBezTo>
                <a:cubicBezTo>
                  <a:pt x="1870" y="1879"/>
                  <a:pt x="1800" y="1842"/>
                  <a:pt x="1738" y="1800"/>
                </a:cubicBezTo>
                <a:cubicBezTo>
                  <a:pt x="1623" y="1722"/>
                  <a:pt x="1535" y="1628"/>
                  <a:pt x="1466" y="1531"/>
                </a:cubicBezTo>
                <a:cubicBezTo>
                  <a:pt x="1390" y="1425"/>
                  <a:pt x="1336" y="1316"/>
                  <a:pt x="1317" y="1200"/>
                </a:cubicBezTo>
                <a:cubicBezTo>
                  <a:pt x="1305" y="1124"/>
                  <a:pt x="1308" y="1044"/>
                  <a:pt x="1264" y="1007"/>
                </a:cubicBezTo>
                <a:cubicBezTo>
                  <a:pt x="1237" y="984"/>
                  <a:pt x="1191" y="977"/>
                  <a:pt x="1156" y="1000"/>
                </a:cubicBezTo>
                <a:cubicBezTo>
                  <a:pt x="1124" y="1021"/>
                  <a:pt x="1101" y="1067"/>
                  <a:pt x="1097" y="1100"/>
                </a:cubicBezTo>
                <a:cubicBezTo>
                  <a:pt x="1087" y="1169"/>
                  <a:pt x="1154" y="1184"/>
                  <a:pt x="1205" y="1288"/>
                </a:cubicBezTo>
                <a:cubicBezTo>
                  <a:pt x="1239" y="1358"/>
                  <a:pt x="1265" y="1469"/>
                  <a:pt x="1277" y="1572"/>
                </a:cubicBezTo>
                <a:cubicBezTo>
                  <a:pt x="1290" y="1685"/>
                  <a:pt x="1286" y="1788"/>
                  <a:pt x="1272" y="1880"/>
                </a:cubicBezTo>
                <a:cubicBezTo>
                  <a:pt x="1248" y="2037"/>
                  <a:pt x="1196" y="2159"/>
                  <a:pt x="1117" y="2249"/>
                </a:cubicBezTo>
                <a:cubicBezTo>
                  <a:pt x="1037" y="2340"/>
                  <a:pt x="929" y="2397"/>
                  <a:pt x="820" y="2375"/>
                </a:cubicBezTo>
                <a:cubicBezTo>
                  <a:pt x="717" y="2354"/>
                  <a:pt x="615" y="2264"/>
                  <a:pt x="495" y="2211"/>
                </a:cubicBezTo>
                <a:cubicBezTo>
                  <a:pt x="383" y="2161"/>
                  <a:pt x="256" y="2143"/>
                  <a:pt x="200" y="2051"/>
                </a:cubicBezTo>
                <a:cubicBezTo>
                  <a:pt x="156" y="1979"/>
                  <a:pt x="156" y="1862"/>
                  <a:pt x="169" y="1772"/>
                </a:cubicBezTo>
                <a:cubicBezTo>
                  <a:pt x="183" y="1673"/>
                  <a:pt x="212" y="1606"/>
                  <a:pt x="267" y="1527"/>
                </a:cubicBezTo>
                <a:cubicBezTo>
                  <a:pt x="304" y="1475"/>
                  <a:pt x="352" y="1417"/>
                  <a:pt x="402" y="1374"/>
                </a:cubicBezTo>
                <a:cubicBezTo>
                  <a:pt x="437" y="1343"/>
                  <a:pt x="472" y="1320"/>
                  <a:pt x="509" y="1293"/>
                </a:cubicBezTo>
                <a:cubicBezTo>
                  <a:pt x="576" y="1246"/>
                  <a:pt x="647" y="1189"/>
                  <a:pt x="727" y="1160"/>
                </a:cubicBezTo>
                <a:cubicBezTo>
                  <a:pt x="788" y="1138"/>
                  <a:pt x="854" y="1132"/>
                  <a:pt x="915" y="1107"/>
                </a:cubicBezTo>
                <a:cubicBezTo>
                  <a:pt x="960" y="1089"/>
                  <a:pt x="1001" y="1061"/>
                  <a:pt x="1013" y="1028"/>
                </a:cubicBezTo>
                <a:cubicBezTo>
                  <a:pt x="1027" y="990"/>
                  <a:pt x="1001" y="946"/>
                  <a:pt x="974" y="926"/>
                </a:cubicBezTo>
                <a:cubicBezTo>
                  <a:pt x="893" y="866"/>
                  <a:pt x="801" y="1022"/>
                  <a:pt x="600" y="1109"/>
                </a:cubicBezTo>
                <a:cubicBezTo>
                  <a:pt x="468" y="1167"/>
                  <a:pt x="289" y="1195"/>
                  <a:pt x="166" y="1183"/>
                </a:cubicBezTo>
                <a:cubicBezTo>
                  <a:pt x="98" y="1176"/>
                  <a:pt x="47" y="1156"/>
                  <a:pt x="25" y="1113"/>
                </a:cubicBezTo>
                <a:cubicBezTo>
                  <a:pt x="0" y="1063"/>
                  <a:pt x="13" y="981"/>
                  <a:pt x="39" y="916"/>
                </a:cubicBezTo>
                <a:cubicBezTo>
                  <a:pt x="58" y="868"/>
                  <a:pt x="85" y="830"/>
                  <a:pt x="106" y="802"/>
                </a:cubicBezTo>
                <a:cubicBezTo>
                  <a:pt x="137" y="759"/>
                  <a:pt x="156" y="738"/>
                  <a:pt x="183" y="705"/>
                </a:cubicBezTo>
                <a:cubicBezTo>
                  <a:pt x="215" y="665"/>
                  <a:pt x="259" y="608"/>
                  <a:pt x="307" y="525"/>
                </a:cubicBezTo>
                <a:cubicBezTo>
                  <a:pt x="314" y="513"/>
                  <a:pt x="321" y="500"/>
                  <a:pt x="356" y="455"/>
                </a:cubicBezTo>
                <a:cubicBezTo>
                  <a:pt x="357" y="454"/>
                  <a:pt x="359" y="452"/>
                  <a:pt x="360" y="450"/>
                </a:cubicBezTo>
              </a:path>
            </a:pathLst>
          </a:custGeom>
          <a:solidFill>
            <a:schemeClr val="bg2"/>
          </a:solidFill>
          <a:ln w="6350" cap="rnd">
            <a:noFill/>
            <a:prstDash val="solid"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</a:endParaRPr>
          </a:p>
        </p:txBody>
      </p:sp>
      <p:sp>
        <p:nvSpPr>
          <p:cNvPr id="11" name="Freeform 9"/>
          <p:cNvSpPr>
            <a:spLocks noChangeAspect="1"/>
          </p:cNvSpPr>
          <p:nvPr/>
        </p:nvSpPr>
        <p:spPr bwMode="auto">
          <a:xfrm rot="20620876">
            <a:off x="1833563" y="1576388"/>
            <a:ext cx="557212" cy="503237"/>
          </a:xfrm>
          <a:custGeom>
            <a:avLst/>
            <a:gdLst/>
            <a:ahLst/>
            <a:cxnLst>
              <a:cxn ang="0">
                <a:pos x="360" y="450"/>
              </a:cxn>
              <a:cxn ang="0">
                <a:pos x="443" y="386"/>
              </a:cxn>
              <a:cxn ang="0">
                <a:pos x="562" y="340"/>
              </a:cxn>
              <a:cxn ang="0">
                <a:pos x="727" y="337"/>
              </a:cxn>
              <a:cxn ang="0">
                <a:pos x="939" y="504"/>
              </a:cxn>
              <a:cxn ang="0">
                <a:pos x="990" y="682"/>
              </a:cxn>
              <a:cxn ang="0">
                <a:pos x="992" y="793"/>
              </a:cxn>
              <a:cxn ang="0">
                <a:pos x="1111" y="808"/>
              </a:cxn>
              <a:cxn ang="0">
                <a:pos x="1145" y="723"/>
              </a:cxn>
              <a:cxn ang="0">
                <a:pos x="1053" y="524"/>
              </a:cxn>
              <a:cxn ang="0">
                <a:pos x="1061" y="343"/>
              </a:cxn>
              <a:cxn ang="0">
                <a:pos x="1410" y="28"/>
              </a:cxn>
              <a:cxn ang="0">
                <a:pos x="1956" y="76"/>
              </a:cxn>
              <a:cxn ang="0">
                <a:pos x="2178" y="199"/>
              </a:cxn>
              <a:cxn ang="0">
                <a:pos x="2043" y="495"/>
              </a:cxn>
              <a:cxn ang="0">
                <a:pos x="1670" y="665"/>
              </a:cxn>
              <a:cxn ang="0">
                <a:pos x="1447" y="719"/>
              </a:cxn>
              <a:cxn ang="0">
                <a:pos x="1278" y="752"/>
              </a:cxn>
              <a:cxn ang="0">
                <a:pos x="1276" y="888"/>
              </a:cxn>
              <a:cxn ang="0">
                <a:pos x="1512" y="840"/>
              </a:cxn>
              <a:cxn ang="0">
                <a:pos x="1897" y="744"/>
              </a:cxn>
              <a:cxn ang="0">
                <a:pos x="2263" y="759"/>
              </a:cxn>
              <a:cxn ang="0">
                <a:pos x="2568" y="918"/>
              </a:cxn>
              <a:cxn ang="0">
                <a:pos x="2655" y="1179"/>
              </a:cxn>
              <a:cxn ang="0">
                <a:pos x="2523" y="1510"/>
              </a:cxn>
              <a:cxn ang="0">
                <a:pos x="2340" y="1838"/>
              </a:cxn>
              <a:cxn ang="0">
                <a:pos x="1951" y="1898"/>
              </a:cxn>
              <a:cxn ang="0">
                <a:pos x="1738" y="1800"/>
              </a:cxn>
              <a:cxn ang="0">
                <a:pos x="1466" y="1531"/>
              </a:cxn>
              <a:cxn ang="0">
                <a:pos x="1317" y="1200"/>
              </a:cxn>
              <a:cxn ang="0">
                <a:pos x="1264" y="1007"/>
              </a:cxn>
              <a:cxn ang="0">
                <a:pos x="1156" y="1000"/>
              </a:cxn>
              <a:cxn ang="0">
                <a:pos x="1097" y="1100"/>
              </a:cxn>
              <a:cxn ang="0">
                <a:pos x="1205" y="1288"/>
              </a:cxn>
              <a:cxn ang="0">
                <a:pos x="1277" y="1572"/>
              </a:cxn>
              <a:cxn ang="0">
                <a:pos x="1272" y="1880"/>
              </a:cxn>
              <a:cxn ang="0">
                <a:pos x="1117" y="2249"/>
              </a:cxn>
              <a:cxn ang="0">
                <a:pos x="820" y="2375"/>
              </a:cxn>
              <a:cxn ang="0">
                <a:pos x="495" y="2211"/>
              </a:cxn>
              <a:cxn ang="0">
                <a:pos x="200" y="2051"/>
              </a:cxn>
              <a:cxn ang="0">
                <a:pos x="169" y="1772"/>
              </a:cxn>
              <a:cxn ang="0">
                <a:pos x="267" y="1527"/>
              </a:cxn>
              <a:cxn ang="0">
                <a:pos x="402" y="1374"/>
              </a:cxn>
              <a:cxn ang="0">
                <a:pos x="509" y="1293"/>
              </a:cxn>
              <a:cxn ang="0">
                <a:pos x="727" y="1160"/>
              </a:cxn>
              <a:cxn ang="0">
                <a:pos x="915" y="1107"/>
              </a:cxn>
              <a:cxn ang="0">
                <a:pos x="1013" y="1028"/>
              </a:cxn>
              <a:cxn ang="0">
                <a:pos x="974" y="926"/>
              </a:cxn>
              <a:cxn ang="0">
                <a:pos x="600" y="1109"/>
              </a:cxn>
              <a:cxn ang="0">
                <a:pos x="166" y="1183"/>
              </a:cxn>
              <a:cxn ang="0">
                <a:pos x="25" y="1113"/>
              </a:cxn>
              <a:cxn ang="0">
                <a:pos x="39" y="916"/>
              </a:cxn>
              <a:cxn ang="0">
                <a:pos x="106" y="802"/>
              </a:cxn>
              <a:cxn ang="0">
                <a:pos x="183" y="705"/>
              </a:cxn>
              <a:cxn ang="0">
                <a:pos x="307" y="525"/>
              </a:cxn>
              <a:cxn ang="0">
                <a:pos x="356" y="455"/>
              </a:cxn>
              <a:cxn ang="0">
                <a:pos x="360" y="450"/>
              </a:cxn>
            </a:cxnLst>
            <a:rect l="0" t="0" r="r" b="b"/>
            <a:pathLst>
              <a:path w="2659" h="2397">
                <a:moveTo>
                  <a:pt x="360" y="450"/>
                </a:moveTo>
                <a:cubicBezTo>
                  <a:pt x="395" y="419"/>
                  <a:pt x="421" y="401"/>
                  <a:pt x="443" y="386"/>
                </a:cubicBezTo>
                <a:cubicBezTo>
                  <a:pt x="490" y="357"/>
                  <a:pt x="524" y="347"/>
                  <a:pt x="562" y="340"/>
                </a:cubicBezTo>
                <a:cubicBezTo>
                  <a:pt x="612" y="329"/>
                  <a:pt x="671" y="324"/>
                  <a:pt x="727" y="337"/>
                </a:cubicBezTo>
                <a:cubicBezTo>
                  <a:pt x="811" y="356"/>
                  <a:pt x="888" y="417"/>
                  <a:pt x="939" y="504"/>
                </a:cubicBezTo>
                <a:cubicBezTo>
                  <a:pt x="970" y="557"/>
                  <a:pt x="992" y="619"/>
                  <a:pt x="990" y="682"/>
                </a:cubicBezTo>
                <a:cubicBezTo>
                  <a:pt x="989" y="725"/>
                  <a:pt x="976" y="768"/>
                  <a:pt x="992" y="793"/>
                </a:cubicBezTo>
                <a:cubicBezTo>
                  <a:pt x="1011" y="824"/>
                  <a:pt x="1076" y="824"/>
                  <a:pt x="1111" y="808"/>
                </a:cubicBezTo>
                <a:cubicBezTo>
                  <a:pt x="1151" y="791"/>
                  <a:pt x="1153" y="755"/>
                  <a:pt x="1145" y="723"/>
                </a:cubicBezTo>
                <a:cubicBezTo>
                  <a:pt x="1129" y="657"/>
                  <a:pt x="1072" y="608"/>
                  <a:pt x="1053" y="524"/>
                </a:cubicBezTo>
                <a:cubicBezTo>
                  <a:pt x="1041" y="471"/>
                  <a:pt x="1045" y="406"/>
                  <a:pt x="1061" y="343"/>
                </a:cubicBezTo>
                <a:cubicBezTo>
                  <a:pt x="1098" y="200"/>
                  <a:pt x="1201" y="65"/>
                  <a:pt x="1410" y="28"/>
                </a:cubicBezTo>
                <a:cubicBezTo>
                  <a:pt x="1567" y="0"/>
                  <a:pt x="1783" y="27"/>
                  <a:pt x="1956" y="76"/>
                </a:cubicBezTo>
                <a:cubicBezTo>
                  <a:pt x="2058" y="106"/>
                  <a:pt x="2145" y="143"/>
                  <a:pt x="2178" y="199"/>
                </a:cubicBezTo>
                <a:cubicBezTo>
                  <a:pt x="2227" y="283"/>
                  <a:pt x="2150" y="410"/>
                  <a:pt x="2043" y="495"/>
                </a:cubicBezTo>
                <a:cubicBezTo>
                  <a:pt x="1930" y="584"/>
                  <a:pt x="1783" y="627"/>
                  <a:pt x="1670" y="665"/>
                </a:cubicBezTo>
                <a:cubicBezTo>
                  <a:pt x="1597" y="690"/>
                  <a:pt x="1538" y="713"/>
                  <a:pt x="1447" y="719"/>
                </a:cubicBezTo>
                <a:cubicBezTo>
                  <a:pt x="1387" y="722"/>
                  <a:pt x="1312" y="719"/>
                  <a:pt x="1278" y="752"/>
                </a:cubicBezTo>
                <a:cubicBezTo>
                  <a:pt x="1244" y="786"/>
                  <a:pt x="1251" y="856"/>
                  <a:pt x="1276" y="888"/>
                </a:cubicBezTo>
                <a:cubicBezTo>
                  <a:pt x="1319" y="941"/>
                  <a:pt x="1415" y="881"/>
                  <a:pt x="1512" y="840"/>
                </a:cubicBezTo>
                <a:cubicBezTo>
                  <a:pt x="1645" y="782"/>
                  <a:pt x="1779" y="758"/>
                  <a:pt x="1897" y="744"/>
                </a:cubicBezTo>
                <a:cubicBezTo>
                  <a:pt x="2020" y="729"/>
                  <a:pt x="2127" y="723"/>
                  <a:pt x="2263" y="759"/>
                </a:cubicBezTo>
                <a:cubicBezTo>
                  <a:pt x="2371" y="787"/>
                  <a:pt x="2496" y="841"/>
                  <a:pt x="2568" y="918"/>
                </a:cubicBezTo>
                <a:cubicBezTo>
                  <a:pt x="2642" y="999"/>
                  <a:pt x="2659" y="1104"/>
                  <a:pt x="2655" y="1179"/>
                </a:cubicBezTo>
                <a:cubicBezTo>
                  <a:pt x="2648" y="1300"/>
                  <a:pt x="2588" y="1341"/>
                  <a:pt x="2523" y="1510"/>
                </a:cubicBezTo>
                <a:cubicBezTo>
                  <a:pt x="2485" y="1611"/>
                  <a:pt x="2444" y="1758"/>
                  <a:pt x="2340" y="1838"/>
                </a:cubicBezTo>
                <a:cubicBezTo>
                  <a:pt x="2240" y="1915"/>
                  <a:pt x="2080" y="1929"/>
                  <a:pt x="1951" y="1898"/>
                </a:cubicBezTo>
                <a:cubicBezTo>
                  <a:pt x="1870" y="1879"/>
                  <a:pt x="1800" y="1842"/>
                  <a:pt x="1738" y="1800"/>
                </a:cubicBezTo>
                <a:cubicBezTo>
                  <a:pt x="1623" y="1722"/>
                  <a:pt x="1535" y="1628"/>
                  <a:pt x="1466" y="1531"/>
                </a:cubicBezTo>
                <a:cubicBezTo>
                  <a:pt x="1390" y="1425"/>
                  <a:pt x="1336" y="1316"/>
                  <a:pt x="1317" y="1200"/>
                </a:cubicBezTo>
                <a:cubicBezTo>
                  <a:pt x="1305" y="1124"/>
                  <a:pt x="1308" y="1044"/>
                  <a:pt x="1264" y="1007"/>
                </a:cubicBezTo>
                <a:cubicBezTo>
                  <a:pt x="1237" y="984"/>
                  <a:pt x="1191" y="977"/>
                  <a:pt x="1156" y="1000"/>
                </a:cubicBezTo>
                <a:cubicBezTo>
                  <a:pt x="1124" y="1021"/>
                  <a:pt x="1101" y="1067"/>
                  <a:pt x="1097" y="1100"/>
                </a:cubicBezTo>
                <a:cubicBezTo>
                  <a:pt x="1087" y="1169"/>
                  <a:pt x="1154" y="1184"/>
                  <a:pt x="1205" y="1288"/>
                </a:cubicBezTo>
                <a:cubicBezTo>
                  <a:pt x="1239" y="1358"/>
                  <a:pt x="1265" y="1469"/>
                  <a:pt x="1277" y="1572"/>
                </a:cubicBezTo>
                <a:cubicBezTo>
                  <a:pt x="1290" y="1685"/>
                  <a:pt x="1286" y="1788"/>
                  <a:pt x="1272" y="1880"/>
                </a:cubicBezTo>
                <a:cubicBezTo>
                  <a:pt x="1248" y="2037"/>
                  <a:pt x="1196" y="2159"/>
                  <a:pt x="1117" y="2249"/>
                </a:cubicBezTo>
                <a:cubicBezTo>
                  <a:pt x="1037" y="2340"/>
                  <a:pt x="929" y="2397"/>
                  <a:pt x="820" y="2375"/>
                </a:cubicBezTo>
                <a:cubicBezTo>
                  <a:pt x="717" y="2354"/>
                  <a:pt x="615" y="2264"/>
                  <a:pt x="495" y="2211"/>
                </a:cubicBezTo>
                <a:cubicBezTo>
                  <a:pt x="383" y="2161"/>
                  <a:pt x="256" y="2143"/>
                  <a:pt x="200" y="2051"/>
                </a:cubicBezTo>
                <a:cubicBezTo>
                  <a:pt x="156" y="1979"/>
                  <a:pt x="156" y="1862"/>
                  <a:pt x="169" y="1772"/>
                </a:cubicBezTo>
                <a:cubicBezTo>
                  <a:pt x="183" y="1673"/>
                  <a:pt x="212" y="1606"/>
                  <a:pt x="267" y="1527"/>
                </a:cubicBezTo>
                <a:cubicBezTo>
                  <a:pt x="304" y="1475"/>
                  <a:pt x="352" y="1417"/>
                  <a:pt x="402" y="1374"/>
                </a:cubicBezTo>
                <a:cubicBezTo>
                  <a:pt x="437" y="1343"/>
                  <a:pt x="472" y="1320"/>
                  <a:pt x="509" y="1293"/>
                </a:cubicBezTo>
                <a:cubicBezTo>
                  <a:pt x="576" y="1246"/>
                  <a:pt x="647" y="1189"/>
                  <a:pt x="727" y="1160"/>
                </a:cubicBezTo>
                <a:cubicBezTo>
                  <a:pt x="788" y="1138"/>
                  <a:pt x="854" y="1132"/>
                  <a:pt x="915" y="1107"/>
                </a:cubicBezTo>
                <a:cubicBezTo>
                  <a:pt x="960" y="1089"/>
                  <a:pt x="1001" y="1061"/>
                  <a:pt x="1013" y="1028"/>
                </a:cubicBezTo>
                <a:cubicBezTo>
                  <a:pt x="1027" y="990"/>
                  <a:pt x="1001" y="946"/>
                  <a:pt x="974" y="926"/>
                </a:cubicBezTo>
                <a:cubicBezTo>
                  <a:pt x="893" y="866"/>
                  <a:pt x="801" y="1022"/>
                  <a:pt x="600" y="1109"/>
                </a:cubicBezTo>
                <a:cubicBezTo>
                  <a:pt x="468" y="1167"/>
                  <a:pt x="289" y="1195"/>
                  <a:pt x="166" y="1183"/>
                </a:cubicBezTo>
                <a:cubicBezTo>
                  <a:pt x="98" y="1176"/>
                  <a:pt x="47" y="1156"/>
                  <a:pt x="25" y="1113"/>
                </a:cubicBezTo>
                <a:cubicBezTo>
                  <a:pt x="0" y="1063"/>
                  <a:pt x="13" y="981"/>
                  <a:pt x="39" y="916"/>
                </a:cubicBezTo>
                <a:cubicBezTo>
                  <a:pt x="58" y="868"/>
                  <a:pt x="85" y="830"/>
                  <a:pt x="106" y="802"/>
                </a:cubicBezTo>
                <a:cubicBezTo>
                  <a:pt x="137" y="759"/>
                  <a:pt x="156" y="738"/>
                  <a:pt x="183" y="705"/>
                </a:cubicBezTo>
                <a:cubicBezTo>
                  <a:pt x="215" y="665"/>
                  <a:pt x="259" y="608"/>
                  <a:pt x="307" y="525"/>
                </a:cubicBezTo>
                <a:cubicBezTo>
                  <a:pt x="314" y="513"/>
                  <a:pt x="321" y="500"/>
                  <a:pt x="356" y="455"/>
                </a:cubicBezTo>
                <a:cubicBezTo>
                  <a:pt x="357" y="454"/>
                  <a:pt x="359" y="452"/>
                  <a:pt x="360" y="450"/>
                </a:cubicBezTo>
              </a:path>
            </a:pathLst>
          </a:custGeom>
          <a:solidFill>
            <a:schemeClr val="bg2"/>
          </a:solidFill>
          <a:ln w="6350" cap="rnd">
            <a:noFill/>
            <a:prstDash val="solid"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</a:endParaRPr>
          </a:p>
        </p:txBody>
      </p:sp>
      <p:sp>
        <p:nvSpPr>
          <p:cNvPr id="12" name="Freeform 10"/>
          <p:cNvSpPr>
            <a:spLocks noChangeAspect="1"/>
          </p:cNvSpPr>
          <p:nvPr/>
        </p:nvSpPr>
        <p:spPr bwMode="auto">
          <a:xfrm>
            <a:off x="2565400" y="5461000"/>
            <a:ext cx="506413" cy="457200"/>
          </a:xfrm>
          <a:custGeom>
            <a:avLst/>
            <a:gdLst/>
            <a:ahLst/>
            <a:cxnLst>
              <a:cxn ang="0">
                <a:pos x="360" y="450"/>
              </a:cxn>
              <a:cxn ang="0">
                <a:pos x="443" y="386"/>
              </a:cxn>
              <a:cxn ang="0">
                <a:pos x="562" y="340"/>
              </a:cxn>
              <a:cxn ang="0">
                <a:pos x="727" y="337"/>
              </a:cxn>
              <a:cxn ang="0">
                <a:pos x="939" y="504"/>
              </a:cxn>
              <a:cxn ang="0">
                <a:pos x="990" y="682"/>
              </a:cxn>
              <a:cxn ang="0">
                <a:pos x="992" y="793"/>
              </a:cxn>
              <a:cxn ang="0">
                <a:pos x="1111" y="808"/>
              </a:cxn>
              <a:cxn ang="0">
                <a:pos x="1145" y="723"/>
              </a:cxn>
              <a:cxn ang="0">
                <a:pos x="1053" y="524"/>
              </a:cxn>
              <a:cxn ang="0">
                <a:pos x="1061" y="343"/>
              </a:cxn>
              <a:cxn ang="0">
                <a:pos x="1410" y="28"/>
              </a:cxn>
              <a:cxn ang="0">
                <a:pos x="1956" y="76"/>
              </a:cxn>
              <a:cxn ang="0">
                <a:pos x="2178" y="199"/>
              </a:cxn>
              <a:cxn ang="0">
                <a:pos x="2043" y="495"/>
              </a:cxn>
              <a:cxn ang="0">
                <a:pos x="1670" y="665"/>
              </a:cxn>
              <a:cxn ang="0">
                <a:pos x="1447" y="719"/>
              </a:cxn>
              <a:cxn ang="0">
                <a:pos x="1278" y="752"/>
              </a:cxn>
              <a:cxn ang="0">
                <a:pos x="1276" y="888"/>
              </a:cxn>
              <a:cxn ang="0">
                <a:pos x="1512" y="840"/>
              </a:cxn>
              <a:cxn ang="0">
                <a:pos x="1897" y="744"/>
              </a:cxn>
              <a:cxn ang="0">
                <a:pos x="2263" y="759"/>
              </a:cxn>
              <a:cxn ang="0">
                <a:pos x="2568" y="918"/>
              </a:cxn>
              <a:cxn ang="0">
                <a:pos x="2655" y="1179"/>
              </a:cxn>
              <a:cxn ang="0">
                <a:pos x="2523" y="1510"/>
              </a:cxn>
              <a:cxn ang="0">
                <a:pos x="2340" y="1838"/>
              </a:cxn>
              <a:cxn ang="0">
                <a:pos x="1951" y="1898"/>
              </a:cxn>
              <a:cxn ang="0">
                <a:pos x="1738" y="1800"/>
              </a:cxn>
              <a:cxn ang="0">
                <a:pos x="1466" y="1531"/>
              </a:cxn>
              <a:cxn ang="0">
                <a:pos x="1317" y="1200"/>
              </a:cxn>
              <a:cxn ang="0">
                <a:pos x="1264" y="1007"/>
              </a:cxn>
              <a:cxn ang="0">
                <a:pos x="1156" y="1000"/>
              </a:cxn>
              <a:cxn ang="0">
                <a:pos x="1097" y="1100"/>
              </a:cxn>
              <a:cxn ang="0">
                <a:pos x="1205" y="1288"/>
              </a:cxn>
              <a:cxn ang="0">
                <a:pos x="1277" y="1572"/>
              </a:cxn>
              <a:cxn ang="0">
                <a:pos x="1272" y="1880"/>
              </a:cxn>
              <a:cxn ang="0">
                <a:pos x="1117" y="2249"/>
              </a:cxn>
              <a:cxn ang="0">
                <a:pos x="820" y="2375"/>
              </a:cxn>
              <a:cxn ang="0">
                <a:pos x="495" y="2211"/>
              </a:cxn>
              <a:cxn ang="0">
                <a:pos x="200" y="2051"/>
              </a:cxn>
              <a:cxn ang="0">
                <a:pos x="169" y="1772"/>
              </a:cxn>
              <a:cxn ang="0">
                <a:pos x="267" y="1527"/>
              </a:cxn>
              <a:cxn ang="0">
                <a:pos x="402" y="1374"/>
              </a:cxn>
              <a:cxn ang="0">
                <a:pos x="509" y="1293"/>
              </a:cxn>
              <a:cxn ang="0">
                <a:pos x="727" y="1160"/>
              </a:cxn>
              <a:cxn ang="0">
                <a:pos x="915" y="1107"/>
              </a:cxn>
              <a:cxn ang="0">
                <a:pos x="1013" y="1028"/>
              </a:cxn>
              <a:cxn ang="0">
                <a:pos x="974" y="926"/>
              </a:cxn>
              <a:cxn ang="0">
                <a:pos x="600" y="1109"/>
              </a:cxn>
              <a:cxn ang="0">
                <a:pos x="166" y="1183"/>
              </a:cxn>
              <a:cxn ang="0">
                <a:pos x="25" y="1113"/>
              </a:cxn>
              <a:cxn ang="0">
                <a:pos x="39" y="916"/>
              </a:cxn>
              <a:cxn ang="0">
                <a:pos x="106" y="802"/>
              </a:cxn>
              <a:cxn ang="0">
                <a:pos x="183" y="705"/>
              </a:cxn>
              <a:cxn ang="0">
                <a:pos x="307" y="525"/>
              </a:cxn>
              <a:cxn ang="0">
                <a:pos x="356" y="455"/>
              </a:cxn>
              <a:cxn ang="0">
                <a:pos x="360" y="450"/>
              </a:cxn>
            </a:cxnLst>
            <a:rect l="0" t="0" r="r" b="b"/>
            <a:pathLst>
              <a:path w="2659" h="2397">
                <a:moveTo>
                  <a:pt x="360" y="450"/>
                </a:moveTo>
                <a:cubicBezTo>
                  <a:pt x="395" y="419"/>
                  <a:pt x="421" y="401"/>
                  <a:pt x="443" y="386"/>
                </a:cubicBezTo>
                <a:cubicBezTo>
                  <a:pt x="490" y="357"/>
                  <a:pt x="524" y="347"/>
                  <a:pt x="562" y="340"/>
                </a:cubicBezTo>
                <a:cubicBezTo>
                  <a:pt x="612" y="329"/>
                  <a:pt x="671" y="324"/>
                  <a:pt x="727" y="337"/>
                </a:cubicBezTo>
                <a:cubicBezTo>
                  <a:pt x="811" y="356"/>
                  <a:pt x="888" y="417"/>
                  <a:pt x="939" y="504"/>
                </a:cubicBezTo>
                <a:cubicBezTo>
                  <a:pt x="970" y="557"/>
                  <a:pt x="992" y="619"/>
                  <a:pt x="990" y="682"/>
                </a:cubicBezTo>
                <a:cubicBezTo>
                  <a:pt x="989" y="725"/>
                  <a:pt x="976" y="768"/>
                  <a:pt x="992" y="793"/>
                </a:cubicBezTo>
                <a:cubicBezTo>
                  <a:pt x="1011" y="824"/>
                  <a:pt x="1076" y="824"/>
                  <a:pt x="1111" y="808"/>
                </a:cubicBezTo>
                <a:cubicBezTo>
                  <a:pt x="1151" y="791"/>
                  <a:pt x="1153" y="755"/>
                  <a:pt x="1145" y="723"/>
                </a:cubicBezTo>
                <a:cubicBezTo>
                  <a:pt x="1129" y="657"/>
                  <a:pt x="1072" y="608"/>
                  <a:pt x="1053" y="524"/>
                </a:cubicBezTo>
                <a:cubicBezTo>
                  <a:pt x="1041" y="471"/>
                  <a:pt x="1045" y="406"/>
                  <a:pt x="1061" y="343"/>
                </a:cubicBezTo>
                <a:cubicBezTo>
                  <a:pt x="1098" y="200"/>
                  <a:pt x="1201" y="65"/>
                  <a:pt x="1410" y="28"/>
                </a:cubicBezTo>
                <a:cubicBezTo>
                  <a:pt x="1567" y="0"/>
                  <a:pt x="1783" y="27"/>
                  <a:pt x="1956" y="76"/>
                </a:cubicBezTo>
                <a:cubicBezTo>
                  <a:pt x="2058" y="106"/>
                  <a:pt x="2145" y="143"/>
                  <a:pt x="2178" y="199"/>
                </a:cubicBezTo>
                <a:cubicBezTo>
                  <a:pt x="2227" y="283"/>
                  <a:pt x="2150" y="410"/>
                  <a:pt x="2043" y="495"/>
                </a:cubicBezTo>
                <a:cubicBezTo>
                  <a:pt x="1930" y="584"/>
                  <a:pt x="1783" y="627"/>
                  <a:pt x="1670" y="665"/>
                </a:cubicBezTo>
                <a:cubicBezTo>
                  <a:pt x="1597" y="690"/>
                  <a:pt x="1538" y="713"/>
                  <a:pt x="1447" y="719"/>
                </a:cubicBezTo>
                <a:cubicBezTo>
                  <a:pt x="1387" y="722"/>
                  <a:pt x="1312" y="719"/>
                  <a:pt x="1278" y="752"/>
                </a:cubicBezTo>
                <a:cubicBezTo>
                  <a:pt x="1244" y="786"/>
                  <a:pt x="1251" y="856"/>
                  <a:pt x="1276" y="888"/>
                </a:cubicBezTo>
                <a:cubicBezTo>
                  <a:pt x="1319" y="941"/>
                  <a:pt x="1415" y="881"/>
                  <a:pt x="1512" y="840"/>
                </a:cubicBezTo>
                <a:cubicBezTo>
                  <a:pt x="1645" y="782"/>
                  <a:pt x="1779" y="758"/>
                  <a:pt x="1897" y="744"/>
                </a:cubicBezTo>
                <a:cubicBezTo>
                  <a:pt x="2020" y="729"/>
                  <a:pt x="2127" y="723"/>
                  <a:pt x="2263" y="759"/>
                </a:cubicBezTo>
                <a:cubicBezTo>
                  <a:pt x="2371" y="787"/>
                  <a:pt x="2496" y="841"/>
                  <a:pt x="2568" y="918"/>
                </a:cubicBezTo>
                <a:cubicBezTo>
                  <a:pt x="2642" y="999"/>
                  <a:pt x="2659" y="1104"/>
                  <a:pt x="2655" y="1179"/>
                </a:cubicBezTo>
                <a:cubicBezTo>
                  <a:pt x="2648" y="1300"/>
                  <a:pt x="2588" y="1341"/>
                  <a:pt x="2523" y="1510"/>
                </a:cubicBezTo>
                <a:cubicBezTo>
                  <a:pt x="2485" y="1611"/>
                  <a:pt x="2444" y="1758"/>
                  <a:pt x="2340" y="1838"/>
                </a:cubicBezTo>
                <a:cubicBezTo>
                  <a:pt x="2240" y="1915"/>
                  <a:pt x="2080" y="1929"/>
                  <a:pt x="1951" y="1898"/>
                </a:cubicBezTo>
                <a:cubicBezTo>
                  <a:pt x="1870" y="1879"/>
                  <a:pt x="1800" y="1842"/>
                  <a:pt x="1738" y="1800"/>
                </a:cubicBezTo>
                <a:cubicBezTo>
                  <a:pt x="1623" y="1722"/>
                  <a:pt x="1535" y="1628"/>
                  <a:pt x="1466" y="1531"/>
                </a:cubicBezTo>
                <a:cubicBezTo>
                  <a:pt x="1390" y="1425"/>
                  <a:pt x="1336" y="1316"/>
                  <a:pt x="1317" y="1200"/>
                </a:cubicBezTo>
                <a:cubicBezTo>
                  <a:pt x="1305" y="1124"/>
                  <a:pt x="1308" y="1044"/>
                  <a:pt x="1264" y="1007"/>
                </a:cubicBezTo>
                <a:cubicBezTo>
                  <a:pt x="1237" y="984"/>
                  <a:pt x="1191" y="977"/>
                  <a:pt x="1156" y="1000"/>
                </a:cubicBezTo>
                <a:cubicBezTo>
                  <a:pt x="1124" y="1021"/>
                  <a:pt x="1101" y="1067"/>
                  <a:pt x="1097" y="1100"/>
                </a:cubicBezTo>
                <a:cubicBezTo>
                  <a:pt x="1087" y="1169"/>
                  <a:pt x="1154" y="1184"/>
                  <a:pt x="1205" y="1288"/>
                </a:cubicBezTo>
                <a:cubicBezTo>
                  <a:pt x="1239" y="1358"/>
                  <a:pt x="1265" y="1469"/>
                  <a:pt x="1277" y="1572"/>
                </a:cubicBezTo>
                <a:cubicBezTo>
                  <a:pt x="1290" y="1685"/>
                  <a:pt x="1286" y="1788"/>
                  <a:pt x="1272" y="1880"/>
                </a:cubicBezTo>
                <a:cubicBezTo>
                  <a:pt x="1248" y="2037"/>
                  <a:pt x="1196" y="2159"/>
                  <a:pt x="1117" y="2249"/>
                </a:cubicBezTo>
                <a:cubicBezTo>
                  <a:pt x="1037" y="2340"/>
                  <a:pt x="929" y="2397"/>
                  <a:pt x="820" y="2375"/>
                </a:cubicBezTo>
                <a:cubicBezTo>
                  <a:pt x="717" y="2354"/>
                  <a:pt x="615" y="2264"/>
                  <a:pt x="495" y="2211"/>
                </a:cubicBezTo>
                <a:cubicBezTo>
                  <a:pt x="383" y="2161"/>
                  <a:pt x="256" y="2143"/>
                  <a:pt x="200" y="2051"/>
                </a:cubicBezTo>
                <a:cubicBezTo>
                  <a:pt x="156" y="1979"/>
                  <a:pt x="156" y="1862"/>
                  <a:pt x="169" y="1772"/>
                </a:cubicBezTo>
                <a:cubicBezTo>
                  <a:pt x="183" y="1673"/>
                  <a:pt x="212" y="1606"/>
                  <a:pt x="267" y="1527"/>
                </a:cubicBezTo>
                <a:cubicBezTo>
                  <a:pt x="304" y="1475"/>
                  <a:pt x="352" y="1417"/>
                  <a:pt x="402" y="1374"/>
                </a:cubicBezTo>
                <a:cubicBezTo>
                  <a:pt x="437" y="1343"/>
                  <a:pt x="472" y="1320"/>
                  <a:pt x="509" y="1293"/>
                </a:cubicBezTo>
                <a:cubicBezTo>
                  <a:pt x="576" y="1246"/>
                  <a:pt x="647" y="1189"/>
                  <a:pt x="727" y="1160"/>
                </a:cubicBezTo>
                <a:cubicBezTo>
                  <a:pt x="788" y="1138"/>
                  <a:pt x="854" y="1132"/>
                  <a:pt x="915" y="1107"/>
                </a:cubicBezTo>
                <a:cubicBezTo>
                  <a:pt x="960" y="1089"/>
                  <a:pt x="1001" y="1061"/>
                  <a:pt x="1013" y="1028"/>
                </a:cubicBezTo>
                <a:cubicBezTo>
                  <a:pt x="1027" y="990"/>
                  <a:pt x="1001" y="946"/>
                  <a:pt x="974" y="926"/>
                </a:cubicBezTo>
                <a:cubicBezTo>
                  <a:pt x="893" y="866"/>
                  <a:pt x="801" y="1022"/>
                  <a:pt x="600" y="1109"/>
                </a:cubicBezTo>
                <a:cubicBezTo>
                  <a:pt x="468" y="1167"/>
                  <a:pt x="289" y="1195"/>
                  <a:pt x="166" y="1183"/>
                </a:cubicBezTo>
                <a:cubicBezTo>
                  <a:pt x="98" y="1176"/>
                  <a:pt x="47" y="1156"/>
                  <a:pt x="25" y="1113"/>
                </a:cubicBezTo>
                <a:cubicBezTo>
                  <a:pt x="0" y="1063"/>
                  <a:pt x="13" y="981"/>
                  <a:pt x="39" y="916"/>
                </a:cubicBezTo>
                <a:cubicBezTo>
                  <a:pt x="58" y="868"/>
                  <a:pt x="85" y="830"/>
                  <a:pt x="106" y="802"/>
                </a:cubicBezTo>
                <a:cubicBezTo>
                  <a:pt x="137" y="759"/>
                  <a:pt x="156" y="738"/>
                  <a:pt x="183" y="705"/>
                </a:cubicBezTo>
                <a:cubicBezTo>
                  <a:pt x="215" y="665"/>
                  <a:pt x="259" y="608"/>
                  <a:pt x="307" y="525"/>
                </a:cubicBezTo>
                <a:cubicBezTo>
                  <a:pt x="314" y="513"/>
                  <a:pt x="321" y="500"/>
                  <a:pt x="356" y="455"/>
                </a:cubicBezTo>
                <a:cubicBezTo>
                  <a:pt x="357" y="454"/>
                  <a:pt x="359" y="452"/>
                  <a:pt x="360" y="450"/>
                </a:cubicBezTo>
              </a:path>
            </a:pathLst>
          </a:custGeom>
          <a:solidFill>
            <a:schemeClr val="bg2"/>
          </a:solidFill>
          <a:ln w="6350" cap="rnd">
            <a:noFill/>
            <a:prstDash val="solid"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</a:endParaRPr>
          </a:p>
        </p:txBody>
      </p:sp>
      <p:sp>
        <p:nvSpPr>
          <p:cNvPr id="13" name="Freeform 11"/>
          <p:cNvSpPr>
            <a:spLocks noChangeAspect="1"/>
          </p:cNvSpPr>
          <p:nvPr/>
        </p:nvSpPr>
        <p:spPr bwMode="auto">
          <a:xfrm rot="17100000">
            <a:off x="1066007" y="2704306"/>
            <a:ext cx="412750" cy="373063"/>
          </a:xfrm>
          <a:custGeom>
            <a:avLst/>
            <a:gdLst/>
            <a:ahLst/>
            <a:cxnLst>
              <a:cxn ang="0">
                <a:pos x="360" y="450"/>
              </a:cxn>
              <a:cxn ang="0">
                <a:pos x="443" y="386"/>
              </a:cxn>
              <a:cxn ang="0">
                <a:pos x="562" y="340"/>
              </a:cxn>
              <a:cxn ang="0">
                <a:pos x="727" y="337"/>
              </a:cxn>
              <a:cxn ang="0">
                <a:pos x="939" y="504"/>
              </a:cxn>
              <a:cxn ang="0">
                <a:pos x="990" y="682"/>
              </a:cxn>
              <a:cxn ang="0">
                <a:pos x="992" y="793"/>
              </a:cxn>
              <a:cxn ang="0">
                <a:pos x="1111" y="808"/>
              </a:cxn>
              <a:cxn ang="0">
                <a:pos x="1145" y="723"/>
              </a:cxn>
              <a:cxn ang="0">
                <a:pos x="1053" y="524"/>
              </a:cxn>
              <a:cxn ang="0">
                <a:pos x="1061" y="343"/>
              </a:cxn>
              <a:cxn ang="0">
                <a:pos x="1410" y="28"/>
              </a:cxn>
              <a:cxn ang="0">
                <a:pos x="1956" y="76"/>
              </a:cxn>
              <a:cxn ang="0">
                <a:pos x="2178" y="199"/>
              </a:cxn>
              <a:cxn ang="0">
                <a:pos x="2043" y="495"/>
              </a:cxn>
              <a:cxn ang="0">
                <a:pos x="1670" y="665"/>
              </a:cxn>
              <a:cxn ang="0">
                <a:pos x="1447" y="719"/>
              </a:cxn>
              <a:cxn ang="0">
                <a:pos x="1278" y="752"/>
              </a:cxn>
              <a:cxn ang="0">
                <a:pos x="1276" y="888"/>
              </a:cxn>
              <a:cxn ang="0">
                <a:pos x="1512" y="840"/>
              </a:cxn>
              <a:cxn ang="0">
                <a:pos x="1897" y="744"/>
              </a:cxn>
              <a:cxn ang="0">
                <a:pos x="2263" y="759"/>
              </a:cxn>
              <a:cxn ang="0">
                <a:pos x="2568" y="918"/>
              </a:cxn>
              <a:cxn ang="0">
                <a:pos x="2655" y="1179"/>
              </a:cxn>
              <a:cxn ang="0">
                <a:pos x="2523" y="1510"/>
              </a:cxn>
              <a:cxn ang="0">
                <a:pos x="2340" y="1838"/>
              </a:cxn>
              <a:cxn ang="0">
                <a:pos x="1951" y="1898"/>
              </a:cxn>
              <a:cxn ang="0">
                <a:pos x="1738" y="1800"/>
              </a:cxn>
              <a:cxn ang="0">
                <a:pos x="1466" y="1531"/>
              </a:cxn>
              <a:cxn ang="0">
                <a:pos x="1317" y="1200"/>
              </a:cxn>
              <a:cxn ang="0">
                <a:pos x="1264" y="1007"/>
              </a:cxn>
              <a:cxn ang="0">
                <a:pos x="1156" y="1000"/>
              </a:cxn>
              <a:cxn ang="0">
                <a:pos x="1097" y="1100"/>
              </a:cxn>
              <a:cxn ang="0">
                <a:pos x="1205" y="1288"/>
              </a:cxn>
              <a:cxn ang="0">
                <a:pos x="1277" y="1572"/>
              </a:cxn>
              <a:cxn ang="0">
                <a:pos x="1272" y="1880"/>
              </a:cxn>
              <a:cxn ang="0">
                <a:pos x="1117" y="2249"/>
              </a:cxn>
              <a:cxn ang="0">
                <a:pos x="820" y="2375"/>
              </a:cxn>
              <a:cxn ang="0">
                <a:pos x="495" y="2211"/>
              </a:cxn>
              <a:cxn ang="0">
                <a:pos x="200" y="2051"/>
              </a:cxn>
              <a:cxn ang="0">
                <a:pos x="169" y="1772"/>
              </a:cxn>
              <a:cxn ang="0">
                <a:pos x="267" y="1527"/>
              </a:cxn>
              <a:cxn ang="0">
                <a:pos x="402" y="1374"/>
              </a:cxn>
              <a:cxn ang="0">
                <a:pos x="509" y="1293"/>
              </a:cxn>
              <a:cxn ang="0">
                <a:pos x="727" y="1160"/>
              </a:cxn>
              <a:cxn ang="0">
                <a:pos x="915" y="1107"/>
              </a:cxn>
              <a:cxn ang="0">
                <a:pos x="1013" y="1028"/>
              </a:cxn>
              <a:cxn ang="0">
                <a:pos x="974" y="926"/>
              </a:cxn>
              <a:cxn ang="0">
                <a:pos x="600" y="1109"/>
              </a:cxn>
              <a:cxn ang="0">
                <a:pos x="166" y="1183"/>
              </a:cxn>
              <a:cxn ang="0">
                <a:pos x="25" y="1113"/>
              </a:cxn>
              <a:cxn ang="0">
                <a:pos x="39" y="916"/>
              </a:cxn>
              <a:cxn ang="0">
                <a:pos x="106" y="802"/>
              </a:cxn>
              <a:cxn ang="0">
                <a:pos x="183" y="705"/>
              </a:cxn>
              <a:cxn ang="0">
                <a:pos x="307" y="525"/>
              </a:cxn>
              <a:cxn ang="0">
                <a:pos x="356" y="455"/>
              </a:cxn>
              <a:cxn ang="0">
                <a:pos x="360" y="450"/>
              </a:cxn>
            </a:cxnLst>
            <a:rect l="0" t="0" r="r" b="b"/>
            <a:pathLst>
              <a:path w="2659" h="2397">
                <a:moveTo>
                  <a:pt x="360" y="450"/>
                </a:moveTo>
                <a:cubicBezTo>
                  <a:pt x="395" y="419"/>
                  <a:pt x="421" y="401"/>
                  <a:pt x="443" y="386"/>
                </a:cubicBezTo>
                <a:cubicBezTo>
                  <a:pt x="490" y="357"/>
                  <a:pt x="524" y="347"/>
                  <a:pt x="562" y="340"/>
                </a:cubicBezTo>
                <a:cubicBezTo>
                  <a:pt x="612" y="329"/>
                  <a:pt x="671" y="324"/>
                  <a:pt x="727" y="337"/>
                </a:cubicBezTo>
                <a:cubicBezTo>
                  <a:pt x="811" y="356"/>
                  <a:pt x="888" y="417"/>
                  <a:pt x="939" y="504"/>
                </a:cubicBezTo>
                <a:cubicBezTo>
                  <a:pt x="970" y="557"/>
                  <a:pt x="992" y="619"/>
                  <a:pt x="990" y="682"/>
                </a:cubicBezTo>
                <a:cubicBezTo>
                  <a:pt x="989" y="725"/>
                  <a:pt x="976" y="768"/>
                  <a:pt x="992" y="793"/>
                </a:cubicBezTo>
                <a:cubicBezTo>
                  <a:pt x="1011" y="824"/>
                  <a:pt x="1076" y="824"/>
                  <a:pt x="1111" y="808"/>
                </a:cubicBezTo>
                <a:cubicBezTo>
                  <a:pt x="1151" y="791"/>
                  <a:pt x="1153" y="755"/>
                  <a:pt x="1145" y="723"/>
                </a:cubicBezTo>
                <a:cubicBezTo>
                  <a:pt x="1129" y="657"/>
                  <a:pt x="1072" y="608"/>
                  <a:pt x="1053" y="524"/>
                </a:cubicBezTo>
                <a:cubicBezTo>
                  <a:pt x="1041" y="471"/>
                  <a:pt x="1045" y="406"/>
                  <a:pt x="1061" y="343"/>
                </a:cubicBezTo>
                <a:cubicBezTo>
                  <a:pt x="1098" y="200"/>
                  <a:pt x="1201" y="65"/>
                  <a:pt x="1410" y="28"/>
                </a:cubicBezTo>
                <a:cubicBezTo>
                  <a:pt x="1567" y="0"/>
                  <a:pt x="1783" y="27"/>
                  <a:pt x="1956" y="76"/>
                </a:cubicBezTo>
                <a:cubicBezTo>
                  <a:pt x="2058" y="106"/>
                  <a:pt x="2145" y="143"/>
                  <a:pt x="2178" y="199"/>
                </a:cubicBezTo>
                <a:cubicBezTo>
                  <a:pt x="2227" y="283"/>
                  <a:pt x="2150" y="410"/>
                  <a:pt x="2043" y="495"/>
                </a:cubicBezTo>
                <a:cubicBezTo>
                  <a:pt x="1930" y="584"/>
                  <a:pt x="1783" y="627"/>
                  <a:pt x="1670" y="665"/>
                </a:cubicBezTo>
                <a:cubicBezTo>
                  <a:pt x="1597" y="690"/>
                  <a:pt x="1538" y="713"/>
                  <a:pt x="1447" y="719"/>
                </a:cubicBezTo>
                <a:cubicBezTo>
                  <a:pt x="1387" y="722"/>
                  <a:pt x="1312" y="719"/>
                  <a:pt x="1278" y="752"/>
                </a:cubicBezTo>
                <a:cubicBezTo>
                  <a:pt x="1244" y="786"/>
                  <a:pt x="1251" y="856"/>
                  <a:pt x="1276" y="888"/>
                </a:cubicBezTo>
                <a:cubicBezTo>
                  <a:pt x="1319" y="941"/>
                  <a:pt x="1415" y="881"/>
                  <a:pt x="1512" y="840"/>
                </a:cubicBezTo>
                <a:cubicBezTo>
                  <a:pt x="1645" y="782"/>
                  <a:pt x="1779" y="758"/>
                  <a:pt x="1897" y="744"/>
                </a:cubicBezTo>
                <a:cubicBezTo>
                  <a:pt x="2020" y="729"/>
                  <a:pt x="2127" y="723"/>
                  <a:pt x="2263" y="759"/>
                </a:cubicBezTo>
                <a:cubicBezTo>
                  <a:pt x="2371" y="787"/>
                  <a:pt x="2496" y="841"/>
                  <a:pt x="2568" y="918"/>
                </a:cubicBezTo>
                <a:cubicBezTo>
                  <a:pt x="2642" y="999"/>
                  <a:pt x="2659" y="1104"/>
                  <a:pt x="2655" y="1179"/>
                </a:cubicBezTo>
                <a:cubicBezTo>
                  <a:pt x="2648" y="1300"/>
                  <a:pt x="2588" y="1341"/>
                  <a:pt x="2523" y="1510"/>
                </a:cubicBezTo>
                <a:cubicBezTo>
                  <a:pt x="2485" y="1611"/>
                  <a:pt x="2444" y="1758"/>
                  <a:pt x="2340" y="1838"/>
                </a:cubicBezTo>
                <a:cubicBezTo>
                  <a:pt x="2240" y="1915"/>
                  <a:pt x="2080" y="1929"/>
                  <a:pt x="1951" y="1898"/>
                </a:cubicBezTo>
                <a:cubicBezTo>
                  <a:pt x="1870" y="1879"/>
                  <a:pt x="1800" y="1842"/>
                  <a:pt x="1738" y="1800"/>
                </a:cubicBezTo>
                <a:cubicBezTo>
                  <a:pt x="1623" y="1722"/>
                  <a:pt x="1535" y="1628"/>
                  <a:pt x="1466" y="1531"/>
                </a:cubicBezTo>
                <a:cubicBezTo>
                  <a:pt x="1390" y="1425"/>
                  <a:pt x="1336" y="1316"/>
                  <a:pt x="1317" y="1200"/>
                </a:cubicBezTo>
                <a:cubicBezTo>
                  <a:pt x="1305" y="1124"/>
                  <a:pt x="1308" y="1044"/>
                  <a:pt x="1264" y="1007"/>
                </a:cubicBezTo>
                <a:cubicBezTo>
                  <a:pt x="1237" y="984"/>
                  <a:pt x="1191" y="977"/>
                  <a:pt x="1156" y="1000"/>
                </a:cubicBezTo>
                <a:cubicBezTo>
                  <a:pt x="1124" y="1021"/>
                  <a:pt x="1101" y="1067"/>
                  <a:pt x="1097" y="1100"/>
                </a:cubicBezTo>
                <a:cubicBezTo>
                  <a:pt x="1087" y="1169"/>
                  <a:pt x="1154" y="1184"/>
                  <a:pt x="1205" y="1288"/>
                </a:cubicBezTo>
                <a:cubicBezTo>
                  <a:pt x="1239" y="1358"/>
                  <a:pt x="1265" y="1469"/>
                  <a:pt x="1277" y="1572"/>
                </a:cubicBezTo>
                <a:cubicBezTo>
                  <a:pt x="1290" y="1685"/>
                  <a:pt x="1286" y="1788"/>
                  <a:pt x="1272" y="1880"/>
                </a:cubicBezTo>
                <a:cubicBezTo>
                  <a:pt x="1248" y="2037"/>
                  <a:pt x="1196" y="2159"/>
                  <a:pt x="1117" y="2249"/>
                </a:cubicBezTo>
                <a:cubicBezTo>
                  <a:pt x="1037" y="2340"/>
                  <a:pt x="929" y="2397"/>
                  <a:pt x="820" y="2375"/>
                </a:cubicBezTo>
                <a:cubicBezTo>
                  <a:pt x="717" y="2354"/>
                  <a:pt x="615" y="2264"/>
                  <a:pt x="495" y="2211"/>
                </a:cubicBezTo>
                <a:cubicBezTo>
                  <a:pt x="383" y="2161"/>
                  <a:pt x="256" y="2143"/>
                  <a:pt x="200" y="2051"/>
                </a:cubicBezTo>
                <a:cubicBezTo>
                  <a:pt x="156" y="1979"/>
                  <a:pt x="156" y="1862"/>
                  <a:pt x="169" y="1772"/>
                </a:cubicBezTo>
                <a:cubicBezTo>
                  <a:pt x="183" y="1673"/>
                  <a:pt x="212" y="1606"/>
                  <a:pt x="267" y="1527"/>
                </a:cubicBezTo>
                <a:cubicBezTo>
                  <a:pt x="304" y="1475"/>
                  <a:pt x="352" y="1417"/>
                  <a:pt x="402" y="1374"/>
                </a:cubicBezTo>
                <a:cubicBezTo>
                  <a:pt x="437" y="1343"/>
                  <a:pt x="472" y="1320"/>
                  <a:pt x="509" y="1293"/>
                </a:cubicBezTo>
                <a:cubicBezTo>
                  <a:pt x="576" y="1246"/>
                  <a:pt x="647" y="1189"/>
                  <a:pt x="727" y="1160"/>
                </a:cubicBezTo>
                <a:cubicBezTo>
                  <a:pt x="788" y="1138"/>
                  <a:pt x="854" y="1132"/>
                  <a:pt x="915" y="1107"/>
                </a:cubicBezTo>
                <a:cubicBezTo>
                  <a:pt x="960" y="1089"/>
                  <a:pt x="1001" y="1061"/>
                  <a:pt x="1013" y="1028"/>
                </a:cubicBezTo>
                <a:cubicBezTo>
                  <a:pt x="1027" y="990"/>
                  <a:pt x="1001" y="946"/>
                  <a:pt x="974" y="926"/>
                </a:cubicBezTo>
                <a:cubicBezTo>
                  <a:pt x="893" y="866"/>
                  <a:pt x="801" y="1022"/>
                  <a:pt x="600" y="1109"/>
                </a:cubicBezTo>
                <a:cubicBezTo>
                  <a:pt x="468" y="1167"/>
                  <a:pt x="289" y="1195"/>
                  <a:pt x="166" y="1183"/>
                </a:cubicBezTo>
                <a:cubicBezTo>
                  <a:pt x="98" y="1176"/>
                  <a:pt x="47" y="1156"/>
                  <a:pt x="25" y="1113"/>
                </a:cubicBezTo>
                <a:cubicBezTo>
                  <a:pt x="0" y="1063"/>
                  <a:pt x="13" y="981"/>
                  <a:pt x="39" y="916"/>
                </a:cubicBezTo>
                <a:cubicBezTo>
                  <a:pt x="58" y="868"/>
                  <a:pt x="85" y="830"/>
                  <a:pt x="106" y="802"/>
                </a:cubicBezTo>
                <a:cubicBezTo>
                  <a:pt x="137" y="759"/>
                  <a:pt x="156" y="738"/>
                  <a:pt x="183" y="705"/>
                </a:cubicBezTo>
                <a:cubicBezTo>
                  <a:pt x="215" y="665"/>
                  <a:pt x="259" y="608"/>
                  <a:pt x="307" y="525"/>
                </a:cubicBezTo>
                <a:cubicBezTo>
                  <a:pt x="314" y="513"/>
                  <a:pt x="321" y="500"/>
                  <a:pt x="356" y="455"/>
                </a:cubicBezTo>
                <a:cubicBezTo>
                  <a:pt x="357" y="454"/>
                  <a:pt x="359" y="452"/>
                  <a:pt x="360" y="450"/>
                </a:cubicBezTo>
              </a:path>
            </a:pathLst>
          </a:custGeom>
          <a:solidFill>
            <a:schemeClr val="bg2"/>
          </a:solidFill>
          <a:ln w="6350" cap="rnd">
            <a:noFill/>
            <a:prstDash val="solid"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</a:endParaRPr>
          </a:p>
        </p:txBody>
      </p:sp>
      <p:sp>
        <p:nvSpPr>
          <p:cNvPr id="14" name="Freeform 12"/>
          <p:cNvSpPr>
            <a:spLocks noChangeAspect="1"/>
          </p:cNvSpPr>
          <p:nvPr/>
        </p:nvSpPr>
        <p:spPr bwMode="auto">
          <a:xfrm rot="16200000">
            <a:off x="409576" y="5513387"/>
            <a:ext cx="361950" cy="327025"/>
          </a:xfrm>
          <a:custGeom>
            <a:avLst/>
            <a:gdLst/>
            <a:ahLst/>
            <a:cxnLst>
              <a:cxn ang="0">
                <a:pos x="360" y="450"/>
              </a:cxn>
              <a:cxn ang="0">
                <a:pos x="443" y="386"/>
              </a:cxn>
              <a:cxn ang="0">
                <a:pos x="562" y="340"/>
              </a:cxn>
              <a:cxn ang="0">
                <a:pos x="727" y="337"/>
              </a:cxn>
              <a:cxn ang="0">
                <a:pos x="939" y="504"/>
              </a:cxn>
              <a:cxn ang="0">
                <a:pos x="990" y="682"/>
              </a:cxn>
              <a:cxn ang="0">
                <a:pos x="992" y="793"/>
              </a:cxn>
              <a:cxn ang="0">
                <a:pos x="1111" y="808"/>
              </a:cxn>
              <a:cxn ang="0">
                <a:pos x="1145" y="723"/>
              </a:cxn>
              <a:cxn ang="0">
                <a:pos x="1053" y="524"/>
              </a:cxn>
              <a:cxn ang="0">
                <a:pos x="1061" y="343"/>
              </a:cxn>
              <a:cxn ang="0">
                <a:pos x="1410" y="28"/>
              </a:cxn>
              <a:cxn ang="0">
                <a:pos x="1956" y="76"/>
              </a:cxn>
              <a:cxn ang="0">
                <a:pos x="2178" y="199"/>
              </a:cxn>
              <a:cxn ang="0">
                <a:pos x="2043" y="495"/>
              </a:cxn>
              <a:cxn ang="0">
                <a:pos x="1670" y="665"/>
              </a:cxn>
              <a:cxn ang="0">
                <a:pos x="1447" y="719"/>
              </a:cxn>
              <a:cxn ang="0">
                <a:pos x="1278" y="752"/>
              </a:cxn>
              <a:cxn ang="0">
                <a:pos x="1276" y="888"/>
              </a:cxn>
              <a:cxn ang="0">
                <a:pos x="1512" y="840"/>
              </a:cxn>
              <a:cxn ang="0">
                <a:pos x="1897" y="744"/>
              </a:cxn>
              <a:cxn ang="0">
                <a:pos x="2263" y="759"/>
              </a:cxn>
              <a:cxn ang="0">
                <a:pos x="2568" y="918"/>
              </a:cxn>
              <a:cxn ang="0">
                <a:pos x="2655" y="1179"/>
              </a:cxn>
              <a:cxn ang="0">
                <a:pos x="2523" y="1510"/>
              </a:cxn>
              <a:cxn ang="0">
                <a:pos x="2340" y="1838"/>
              </a:cxn>
              <a:cxn ang="0">
                <a:pos x="1951" y="1898"/>
              </a:cxn>
              <a:cxn ang="0">
                <a:pos x="1738" y="1800"/>
              </a:cxn>
              <a:cxn ang="0">
                <a:pos x="1466" y="1531"/>
              </a:cxn>
              <a:cxn ang="0">
                <a:pos x="1317" y="1200"/>
              </a:cxn>
              <a:cxn ang="0">
                <a:pos x="1264" y="1007"/>
              </a:cxn>
              <a:cxn ang="0">
                <a:pos x="1156" y="1000"/>
              </a:cxn>
              <a:cxn ang="0">
                <a:pos x="1097" y="1100"/>
              </a:cxn>
              <a:cxn ang="0">
                <a:pos x="1205" y="1288"/>
              </a:cxn>
              <a:cxn ang="0">
                <a:pos x="1277" y="1572"/>
              </a:cxn>
              <a:cxn ang="0">
                <a:pos x="1272" y="1880"/>
              </a:cxn>
              <a:cxn ang="0">
                <a:pos x="1117" y="2249"/>
              </a:cxn>
              <a:cxn ang="0">
                <a:pos x="820" y="2375"/>
              </a:cxn>
              <a:cxn ang="0">
                <a:pos x="495" y="2211"/>
              </a:cxn>
              <a:cxn ang="0">
                <a:pos x="200" y="2051"/>
              </a:cxn>
              <a:cxn ang="0">
                <a:pos x="169" y="1772"/>
              </a:cxn>
              <a:cxn ang="0">
                <a:pos x="267" y="1527"/>
              </a:cxn>
              <a:cxn ang="0">
                <a:pos x="402" y="1374"/>
              </a:cxn>
              <a:cxn ang="0">
                <a:pos x="509" y="1293"/>
              </a:cxn>
              <a:cxn ang="0">
                <a:pos x="727" y="1160"/>
              </a:cxn>
              <a:cxn ang="0">
                <a:pos x="915" y="1107"/>
              </a:cxn>
              <a:cxn ang="0">
                <a:pos x="1013" y="1028"/>
              </a:cxn>
              <a:cxn ang="0">
                <a:pos x="974" y="926"/>
              </a:cxn>
              <a:cxn ang="0">
                <a:pos x="600" y="1109"/>
              </a:cxn>
              <a:cxn ang="0">
                <a:pos x="166" y="1183"/>
              </a:cxn>
              <a:cxn ang="0">
                <a:pos x="25" y="1113"/>
              </a:cxn>
              <a:cxn ang="0">
                <a:pos x="39" y="916"/>
              </a:cxn>
              <a:cxn ang="0">
                <a:pos x="106" y="802"/>
              </a:cxn>
              <a:cxn ang="0">
                <a:pos x="183" y="705"/>
              </a:cxn>
              <a:cxn ang="0">
                <a:pos x="307" y="525"/>
              </a:cxn>
              <a:cxn ang="0">
                <a:pos x="356" y="455"/>
              </a:cxn>
              <a:cxn ang="0">
                <a:pos x="360" y="450"/>
              </a:cxn>
            </a:cxnLst>
            <a:rect l="0" t="0" r="r" b="b"/>
            <a:pathLst>
              <a:path w="2659" h="2397">
                <a:moveTo>
                  <a:pt x="360" y="450"/>
                </a:moveTo>
                <a:cubicBezTo>
                  <a:pt x="395" y="419"/>
                  <a:pt x="421" y="401"/>
                  <a:pt x="443" y="386"/>
                </a:cubicBezTo>
                <a:cubicBezTo>
                  <a:pt x="490" y="357"/>
                  <a:pt x="524" y="347"/>
                  <a:pt x="562" y="340"/>
                </a:cubicBezTo>
                <a:cubicBezTo>
                  <a:pt x="612" y="329"/>
                  <a:pt x="671" y="324"/>
                  <a:pt x="727" y="337"/>
                </a:cubicBezTo>
                <a:cubicBezTo>
                  <a:pt x="811" y="356"/>
                  <a:pt x="888" y="417"/>
                  <a:pt x="939" y="504"/>
                </a:cubicBezTo>
                <a:cubicBezTo>
                  <a:pt x="970" y="557"/>
                  <a:pt x="992" y="619"/>
                  <a:pt x="990" y="682"/>
                </a:cubicBezTo>
                <a:cubicBezTo>
                  <a:pt x="989" y="725"/>
                  <a:pt x="976" y="768"/>
                  <a:pt x="992" y="793"/>
                </a:cubicBezTo>
                <a:cubicBezTo>
                  <a:pt x="1011" y="824"/>
                  <a:pt x="1076" y="824"/>
                  <a:pt x="1111" y="808"/>
                </a:cubicBezTo>
                <a:cubicBezTo>
                  <a:pt x="1151" y="791"/>
                  <a:pt x="1153" y="755"/>
                  <a:pt x="1145" y="723"/>
                </a:cubicBezTo>
                <a:cubicBezTo>
                  <a:pt x="1129" y="657"/>
                  <a:pt x="1072" y="608"/>
                  <a:pt x="1053" y="524"/>
                </a:cubicBezTo>
                <a:cubicBezTo>
                  <a:pt x="1041" y="471"/>
                  <a:pt x="1045" y="406"/>
                  <a:pt x="1061" y="343"/>
                </a:cubicBezTo>
                <a:cubicBezTo>
                  <a:pt x="1098" y="200"/>
                  <a:pt x="1201" y="65"/>
                  <a:pt x="1410" y="28"/>
                </a:cubicBezTo>
                <a:cubicBezTo>
                  <a:pt x="1567" y="0"/>
                  <a:pt x="1783" y="27"/>
                  <a:pt x="1956" y="76"/>
                </a:cubicBezTo>
                <a:cubicBezTo>
                  <a:pt x="2058" y="106"/>
                  <a:pt x="2145" y="143"/>
                  <a:pt x="2178" y="199"/>
                </a:cubicBezTo>
                <a:cubicBezTo>
                  <a:pt x="2227" y="283"/>
                  <a:pt x="2150" y="410"/>
                  <a:pt x="2043" y="495"/>
                </a:cubicBezTo>
                <a:cubicBezTo>
                  <a:pt x="1930" y="584"/>
                  <a:pt x="1783" y="627"/>
                  <a:pt x="1670" y="665"/>
                </a:cubicBezTo>
                <a:cubicBezTo>
                  <a:pt x="1597" y="690"/>
                  <a:pt x="1538" y="713"/>
                  <a:pt x="1447" y="719"/>
                </a:cubicBezTo>
                <a:cubicBezTo>
                  <a:pt x="1387" y="722"/>
                  <a:pt x="1312" y="719"/>
                  <a:pt x="1278" y="752"/>
                </a:cubicBezTo>
                <a:cubicBezTo>
                  <a:pt x="1244" y="786"/>
                  <a:pt x="1251" y="856"/>
                  <a:pt x="1276" y="888"/>
                </a:cubicBezTo>
                <a:cubicBezTo>
                  <a:pt x="1319" y="941"/>
                  <a:pt x="1415" y="881"/>
                  <a:pt x="1512" y="840"/>
                </a:cubicBezTo>
                <a:cubicBezTo>
                  <a:pt x="1645" y="782"/>
                  <a:pt x="1779" y="758"/>
                  <a:pt x="1897" y="744"/>
                </a:cubicBezTo>
                <a:cubicBezTo>
                  <a:pt x="2020" y="729"/>
                  <a:pt x="2127" y="723"/>
                  <a:pt x="2263" y="759"/>
                </a:cubicBezTo>
                <a:cubicBezTo>
                  <a:pt x="2371" y="787"/>
                  <a:pt x="2496" y="841"/>
                  <a:pt x="2568" y="918"/>
                </a:cubicBezTo>
                <a:cubicBezTo>
                  <a:pt x="2642" y="999"/>
                  <a:pt x="2659" y="1104"/>
                  <a:pt x="2655" y="1179"/>
                </a:cubicBezTo>
                <a:cubicBezTo>
                  <a:pt x="2648" y="1300"/>
                  <a:pt x="2588" y="1341"/>
                  <a:pt x="2523" y="1510"/>
                </a:cubicBezTo>
                <a:cubicBezTo>
                  <a:pt x="2485" y="1611"/>
                  <a:pt x="2444" y="1758"/>
                  <a:pt x="2340" y="1838"/>
                </a:cubicBezTo>
                <a:cubicBezTo>
                  <a:pt x="2240" y="1915"/>
                  <a:pt x="2080" y="1929"/>
                  <a:pt x="1951" y="1898"/>
                </a:cubicBezTo>
                <a:cubicBezTo>
                  <a:pt x="1870" y="1879"/>
                  <a:pt x="1800" y="1842"/>
                  <a:pt x="1738" y="1800"/>
                </a:cubicBezTo>
                <a:cubicBezTo>
                  <a:pt x="1623" y="1722"/>
                  <a:pt x="1535" y="1628"/>
                  <a:pt x="1466" y="1531"/>
                </a:cubicBezTo>
                <a:cubicBezTo>
                  <a:pt x="1390" y="1425"/>
                  <a:pt x="1336" y="1316"/>
                  <a:pt x="1317" y="1200"/>
                </a:cubicBezTo>
                <a:cubicBezTo>
                  <a:pt x="1305" y="1124"/>
                  <a:pt x="1308" y="1044"/>
                  <a:pt x="1264" y="1007"/>
                </a:cubicBezTo>
                <a:cubicBezTo>
                  <a:pt x="1237" y="984"/>
                  <a:pt x="1191" y="977"/>
                  <a:pt x="1156" y="1000"/>
                </a:cubicBezTo>
                <a:cubicBezTo>
                  <a:pt x="1124" y="1021"/>
                  <a:pt x="1101" y="1067"/>
                  <a:pt x="1097" y="1100"/>
                </a:cubicBezTo>
                <a:cubicBezTo>
                  <a:pt x="1087" y="1169"/>
                  <a:pt x="1154" y="1184"/>
                  <a:pt x="1205" y="1288"/>
                </a:cubicBezTo>
                <a:cubicBezTo>
                  <a:pt x="1239" y="1358"/>
                  <a:pt x="1265" y="1469"/>
                  <a:pt x="1277" y="1572"/>
                </a:cubicBezTo>
                <a:cubicBezTo>
                  <a:pt x="1290" y="1685"/>
                  <a:pt x="1286" y="1788"/>
                  <a:pt x="1272" y="1880"/>
                </a:cubicBezTo>
                <a:cubicBezTo>
                  <a:pt x="1248" y="2037"/>
                  <a:pt x="1196" y="2159"/>
                  <a:pt x="1117" y="2249"/>
                </a:cubicBezTo>
                <a:cubicBezTo>
                  <a:pt x="1037" y="2340"/>
                  <a:pt x="929" y="2397"/>
                  <a:pt x="820" y="2375"/>
                </a:cubicBezTo>
                <a:cubicBezTo>
                  <a:pt x="717" y="2354"/>
                  <a:pt x="615" y="2264"/>
                  <a:pt x="495" y="2211"/>
                </a:cubicBezTo>
                <a:cubicBezTo>
                  <a:pt x="383" y="2161"/>
                  <a:pt x="256" y="2143"/>
                  <a:pt x="200" y="2051"/>
                </a:cubicBezTo>
                <a:cubicBezTo>
                  <a:pt x="156" y="1979"/>
                  <a:pt x="156" y="1862"/>
                  <a:pt x="169" y="1772"/>
                </a:cubicBezTo>
                <a:cubicBezTo>
                  <a:pt x="183" y="1673"/>
                  <a:pt x="212" y="1606"/>
                  <a:pt x="267" y="1527"/>
                </a:cubicBezTo>
                <a:cubicBezTo>
                  <a:pt x="304" y="1475"/>
                  <a:pt x="352" y="1417"/>
                  <a:pt x="402" y="1374"/>
                </a:cubicBezTo>
                <a:cubicBezTo>
                  <a:pt x="437" y="1343"/>
                  <a:pt x="472" y="1320"/>
                  <a:pt x="509" y="1293"/>
                </a:cubicBezTo>
                <a:cubicBezTo>
                  <a:pt x="576" y="1246"/>
                  <a:pt x="647" y="1189"/>
                  <a:pt x="727" y="1160"/>
                </a:cubicBezTo>
                <a:cubicBezTo>
                  <a:pt x="788" y="1138"/>
                  <a:pt x="854" y="1132"/>
                  <a:pt x="915" y="1107"/>
                </a:cubicBezTo>
                <a:cubicBezTo>
                  <a:pt x="960" y="1089"/>
                  <a:pt x="1001" y="1061"/>
                  <a:pt x="1013" y="1028"/>
                </a:cubicBezTo>
                <a:cubicBezTo>
                  <a:pt x="1027" y="990"/>
                  <a:pt x="1001" y="946"/>
                  <a:pt x="974" y="926"/>
                </a:cubicBezTo>
                <a:cubicBezTo>
                  <a:pt x="893" y="866"/>
                  <a:pt x="801" y="1022"/>
                  <a:pt x="600" y="1109"/>
                </a:cubicBezTo>
                <a:cubicBezTo>
                  <a:pt x="468" y="1167"/>
                  <a:pt x="289" y="1195"/>
                  <a:pt x="166" y="1183"/>
                </a:cubicBezTo>
                <a:cubicBezTo>
                  <a:pt x="98" y="1176"/>
                  <a:pt x="47" y="1156"/>
                  <a:pt x="25" y="1113"/>
                </a:cubicBezTo>
                <a:cubicBezTo>
                  <a:pt x="0" y="1063"/>
                  <a:pt x="13" y="981"/>
                  <a:pt x="39" y="916"/>
                </a:cubicBezTo>
                <a:cubicBezTo>
                  <a:pt x="58" y="868"/>
                  <a:pt x="85" y="830"/>
                  <a:pt x="106" y="802"/>
                </a:cubicBezTo>
                <a:cubicBezTo>
                  <a:pt x="137" y="759"/>
                  <a:pt x="156" y="738"/>
                  <a:pt x="183" y="705"/>
                </a:cubicBezTo>
                <a:cubicBezTo>
                  <a:pt x="215" y="665"/>
                  <a:pt x="259" y="608"/>
                  <a:pt x="307" y="525"/>
                </a:cubicBezTo>
                <a:cubicBezTo>
                  <a:pt x="314" y="513"/>
                  <a:pt x="321" y="500"/>
                  <a:pt x="356" y="455"/>
                </a:cubicBezTo>
                <a:cubicBezTo>
                  <a:pt x="357" y="454"/>
                  <a:pt x="359" y="452"/>
                  <a:pt x="360" y="450"/>
                </a:cubicBezTo>
              </a:path>
            </a:pathLst>
          </a:custGeom>
          <a:solidFill>
            <a:schemeClr val="bg2"/>
          </a:solidFill>
          <a:ln w="6350" cap="rnd">
            <a:noFill/>
            <a:prstDash val="solid"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</a:endParaRPr>
          </a:p>
        </p:txBody>
      </p:sp>
      <p:sp>
        <p:nvSpPr>
          <p:cNvPr id="15" name="Freeform 13"/>
          <p:cNvSpPr>
            <a:spLocks noChangeAspect="1"/>
          </p:cNvSpPr>
          <p:nvPr/>
        </p:nvSpPr>
        <p:spPr bwMode="auto">
          <a:xfrm rot="900000">
            <a:off x="1544638" y="3406775"/>
            <a:ext cx="361950" cy="327025"/>
          </a:xfrm>
          <a:custGeom>
            <a:avLst/>
            <a:gdLst/>
            <a:ahLst/>
            <a:cxnLst>
              <a:cxn ang="0">
                <a:pos x="360" y="450"/>
              </a:cxn>
              <a:cxn ang="0">
                <a:pos x="443" y="386"/>
              </a:cxn>
              <a:cxn ang="0">
                <a:pos x="562" y="340"/>
              </a:cxn>
              <a:cxn ang="0">
                <a:pos x="727" y="337"/>
              </a:cxn>
              <a:cxn ang="0">
                <a:pos x="939" y="504"/>
              </a:cxn>
              <a:cxn ang="0">
                <a:pos x="990" y="682"/>
              </a:cxn>
              <a:cxn ang="0">
                <a:pos x="992" y="793"/>
              </a:cxn>
              <a:cxn ang="0">
                <a:pos x="1111" y="808"/>
              </a:cxn>
              <a:cxn ang="0">
                <a:pos x="1145" y="723"/>
              </a:cxn>
              <a:cxn ang="0">
                <a:pos x="1053" y="524"/>
              </a:cxn>
              <a:cxn ang="0">
                <a:pos x="1061" y="343"/>
              </a:cxn>
              <a:cxn ang="0">
                <a:pos x="1410" y="28"/>
              </a:cxn>
              <a:cxn ang="0">
                <a:pos x="1956" y="76"/>
              </a:cxn>
              <a:cxn ang="0">
                <a:pos x="2178" y="199"/>
              </a:cxn>
              <a:cxn ang="0">
                <a:pos x="2043" y="495"/>
              </a:cxn>
              <a:cxn ang="0">
                <a:pos x="1670" y="665"/>
              </a:cxn>
              <a:cxn ang="0">
                <a:pos x="1447" y="719"/>
              </a:cxn>
              <a:cxn ang="0">
                <a:pos x="1278" y="752"/>
              </a:cxn>
              <a:cxn ang="0">
                <a:pos x="1276" y="888"/>
              </a:cxn>
              <a:cxn ang="0">
                <a:pos x="1512" y="840"/>
              </a:cxn>
              <a:cxn ang="0">
                <a:pos x="1897" y="744"/>
              </a:cxn>
              <a:cxn ang="0">
                <a:pos x="2263" y="759"/>
              </a:cxn>
              <a:cxn ang="0">
                <a:pos x="2568" y="918"/>
              </a:cxn>
              <a:cxn ang="0">
                <a:pos x="2655" y="1179"/>
              </a:cxn>
              <a:cxn ang="0">
                <a:pos x="2523" y="1510"/>
              </a:cxn>
              <a:cxn ang="0">
                <a:pos x="2340" y="1838"/>
              </a:cxn>
              <a:cxn ang="0">
                <a:pos x="1951" y="1898"/>
              </a:cxn>
              <a:cxn ang="0">
                <a:pos x="1738" y="1800"/>
              </a:cxn>
              <a:cxn ang="0">
                <a:pos x="1466" y="1531"/>
              </a:cxn>
              <a:cxn ang="0">
                <a:pos x="1317" y="1200"/>
              </a:cxn>
              <a:cxn ang="0">
                <a:pos x="1264" y="1007"/>
              </a:cxn>
              <a:cxn ang="0">
                <a:pos x="1156" y="1000"/>
              </a:cxn>
              <a:cxn ang="0">
                <a:pos x="1097" y="1100"/>
              </a:cxn>
              <a:cxn ang="0">
                <a:pos x="1205" y="1288"/>
              </a:cxn>
              <a:cxn ang="0">
                <a:pos x="1277" y="1572"/>
              </a:cxn>
              <a:cxn ang="0">
                <a:pos x="1272" y="1880"/>
              </a:cxn>
              <a:cxn ang="0">
                <a:pos x="1117" y="2249"/>
              </a:cxn>
              <a:cxn ang="0">
                <a:pos x="820" y="2375"/>
              </a:cxn>
              <a:cxn ang="0">
                <a:pos x="495" y="2211"/>
              </a:cxn>
              <a:cxn ang="0">
                <a:pos x="200" y="2051"/>
              </a:cxn>
              <a:cxn ang="0">
                <a:pos x="169" y="1772"/>
              </a:cxn>
              <a:cxn ang="0">
                <a:pos x="267" y="1527"/>
              </a:cxn>
              <a:cxn ang="0">
                <a:pos x="402" y="1374"/>
              </a:cxn>
              <a:cxn ang="0">
                <a:pos x="509" y="1293"/>
              </a:cxn>
              <a:cxn ang="0">
                <a:pos x="727" y="1160"/>
              </a:cxn>
              <a:cxn ang="0">
                <a:pos x="915" y="1107"/>
              </a:cxn>
              <a:cxn ang="0">
                <a:pos x="1013" y="1028"/>
              </a:cxn>
              <a:cxn ang="0">
                <a:pos x="974" y="926"/>
              </a:cxn>
              <a:cxn ang="0">
                <a:pos x="600" y="1109"/>
              </a:cxn>
              <a:cxn ang="0">
                <a:pos x="166" y="1183"/>
              </a:cxn>
              <a:cxn ang="0">
                <a:pos x="25" y="1113"/>
              </a:cxn>
              <a:cxn ang="0">
                <a:pos x="39" y="916"/>
              </a:cxn>
              <a:cxn ang="0">
                <a:pos x="106" y="802"/>
              </a:cxn>
              <a:cxn ang="0">
                <a:pos x="183" y="705"/>
              </a:cxn>
              <a:cxn ang="0">
                <a:pos x="307" y="525"/>
              </a:cxn>
              <a:cxn ang="0">
                <a:pos x="356" y="455"/>
              </a:cxn>
              <a:cxn ang="0">
                <a:pos x="360" y="450"/>
              </a:cxn>
            </a:cxnLst>
            <a:rect l="0" t="0" r="r" b="b"/>
            <a:pathLst>
              <a:path w="2659" h="2397">
                <a:moveTo>
                  <a:pt x="360" y="450"/>
                </a:moveTo>
                <a:cubicBezTo>
                  <a:pt x="395" y="419"/>
                  <a:pt x="421" y="401"/>
                  <a:pt x="443" y="386"/>
                </a:cubicBezTo>
                <a:cubicBezTo>
                  <a:pt x="490" y="357"/>
                  <a:pt x="524" y="347"/>
                  <a:pt x="562" y="340"/>
                </a:cubicBezTo>
                <a:cubicBezTo>
                  <a:pt x="612" y="329"/>
                  <a:pt x="671" y="324"/>
                  <a:pt x="727" y="337"/>
                </a:cubicBezTo>
                <a:cubicBezTo>
                  <a:pt x="811" y="356"/>
                  <a:pt x="888" y="417"/>
                  <a:pt x="939" y="504"/>
                </a:cubicBezTo>
                <a:cubicBezTo>
                  <a:pt x="970" y="557"/>
                  <a:pt x="992" y="619"/>
                  <a:pt x="990" y="682"/>
                </a:cubicBezTo>
                <a:cubicBezTo>
                  <a:pt x="989" y="725"/>
                  <a:pt x="976" y="768"/>
                  <a:pt x="992" y="793"/>
                </a:cubicBezTo>
                <a:cubicBezTo>
                  <a:pt x="1011" y="824"/>
                  <a:pt x="1076" y="824"/>
                  <a:pt x="1111" y="808"/>
                </a:cubicBezTo>
                <a:cubicBezTo>
                  <a:pt x="1151" y="791"/>
                  <a:pt x="1153" y="755"/>
                  <a:pt x="1145" y="723"/>
                </a:cubicBezTo>
                <a:cubicBezTo>
                  <a:pt x="1129" y="657"/>
                  <a:pt x="1072" y="608"/>
                  <a:pt x="1053" y="524"/>
                </a:cubicBezTo>
                <a:cubicBezTo>
                  <a:pt x="1041" y="471"/>
                  <a:pt x="1045" y="406"/>
                  <a:pt x="1061" y="343"/>
                </a:cubicBezTo>
                <a:cubicBezTo>
                  <a:pt x="1098" y="200"/>
                  <a:pt x="1201" y="65"/>
                  <a:pt x="1410" y="28"/>
                </a:cubicBezTo>
                <a:cubicBezTo>
                  <a:pt x="1567" y="0"/>
                  <a:pt x="1783" y="27"/>
                  <a:pt x="1956" y="76"/>
                </a:cubicBezTo>
                <a:cubicBezTo>
                  <a:pt x="2058" y="106"/>
                  <a:pt x="2145" y="143"/>
                  <a:pt x="2178" y="199"/>
                </a:cubicBezTo>
                <a:cubicBezTo>
                  <a:pt x="2227" y="283"/>
                  <a:pt x="2150" y="410"/>
                  <a:pt x="2043" y="495"/>
                </a:cubicBezTo>
                <a:cubicBezTo>
                  <a:pt x="1930" y="584"/>
                  <a:pt x="1783" y="627"/>
                  <a:pt x="1670" y="665"/>
                </a:cubicBezTo>
                <a:cubicBezTo>
                  <a:pt x="1597" y="690"/>
                  <a:pt x="1538" y="713"/>
                  <a:pt x="1447" y="719"/>
                </a:cubicBezTo>
                <a:cubicBezTo>
                  <a:pt x="1387" y="722"/>
                  <a:pt x="1312" y="719"/>
                  <a:pt x="1278" y="752"/>
                </a:cubicBezTo>
                <a:cubicBezTo>
                  <a:pt x="1244" y="786"/>
                  <a:pt x="1251" y="856"/>
                  <a:pt x="1276" y="888"/>
                </a:cubicBezTo>
                <a:cubicBezTo>
                  <a:pt x="1319" y="941"/>
                  <a:pt x="1415" y="881"/>
                  <a:pt x="1512" y="840"/>
                </a:cubicBezTo>
                <a:cubicBezTo>
                  <a:pt x="1645" y="782"/>
                  <a:pt x="1779" y="758"/>
                  <a:pt x="1897" y="744"/>
                </a:cubicBezTo>
                <a:cubicBezTo>
                  <a:pt x="2020" y="729"/>
                  <a:pt x="2127" y="723"/>
                  <a:pt x="2263" y="759"/>
                </a:cubicBezTo>
                <a:cubicBezTo>
                  <a:pt x="2371" y="787"/>
                  <a:pt x="2496" y="841"/>
                  <a:pt x="2568" y="918"/>
                </a:cubicBezTo>
                <a:cubicBezTo>
                  <a:pt x="2642" y="999"/>
                  <a:pt x="2659" y="1104"/>
                  <a:pt x="2655" y="1179"/>
                </a:cubicBezTo>
                <a:cubicBezTo>
                  <a:pt x="2648" y="1300"/>
                  <a:pt x="2588" y="1341"/>
                  <a:pt x="2523" y="1510"/>
                </a:cubicBezTo>
                <a:cubicBezTo>
                  <a:pt x="2485" y="1611"/>
                  <a:pt x="2444" y="1758"/>
                  <a:pt x="2340" y="1838"/>
                </a:cubicBezTo>
                <a:cubicBezTo>
                  <a:pt x="2240" y="1915"/>
                  <a:pt x="2080" y="1929"/>
                  <a:pt x="1951" y="1898"/>
                </a:cubicBezTo>
                <a:cubicBezTo>
                  <a:pt x="1870" y="1879"/>
                  <a:pt x="1800" y="1842"/>
                  <a:pt x="1738" y="1800"/>
                </a:cubicBezTo>
                <a:cubicBezTo>
                  <a:pt x="1623" y="1722"/>
                  <a:pt x="1535" y="1628"/>
                  <a:pt x="1466" y="1531"/>
                </a:cubicBezTo>
                <a:cubicBezTo>
                  <a:pt x="1390" y="1425"/>
                  <a:pt x="1336" y="1316"/>
                  <a:pt x="1317" y="1200"/>
                </a:cubicBezTo>
                <a:cubicBezTo>
                  <a:pt x="1305" y="1124"/>
                  <a:pt x="1308" y="1044"/>
                  <a:pt x="1264" y="1007"/>
                </a:cubicBezTo>
                <a:cubicBezTo>
                  <a:pt x="1237" y="984"/>
                  <a:pt x="1191" y="977"/>
                  <a:pt x="1156" y="1000"/>
                </a:cubicBezTo>
                <a:cubicBezTo>
                  <a:pt x="1124" y="1021"/>
                  <a:pt x="1101" y="1067"/>
                  <a:pt x="1097" y="1100"/>
                </a:cubicBezTo>
                <a:cubicBezTo>
                  <a:pt x="1087" y="1169"/>
                  <a:pt x="1154" y="1184"/>
                  <a:pt x="1205" y="1288"/>
                </a:cubicBezTo>
                <a:cubicBezTo>
                  <a:pt x="1239" y="1358"/>
                  <a:pt x="1265" y="1469"/>
                  <a:pt x="1277" y="1572"/>
                </a:cubicBezTo>
                <a:cubicBezTo>
                  <a:pt x="1290" y="1685"/>
                  <a:pt x="1286" y="1788"/>
                  <a:pt x="1272" y="1880"/>
                </a:cubicBezTo>
                <a:cubicBezTo>
                  <a:pt x="1248" y="2037"/>
                  <a:pt x="1196" y="2159"/>
                  <a:pt x="1117" y="2249"/>
                </a:cubicBezTo>
                <a:cubicBezTo>
                  <a:pt x="1037" y="2340"/>
                  <a:pt x="929" y="2397"/>
                  <a:pt x="820" y="2375"/>
                </a:cubicBezTo>
                <a:cubicBezTo>
                  <a:pt x="717" y="2354"/>
                  <a:pt x="615" y="2264"/>
                  <a:pt x="495" y="2211"/>
                </a:cubicBezTo>
                <a:cubicBezTo>
                  <a:pt x="383" y="2161"/>
                  <a:pt x="256" y="2143"/>
                  <a:pt x="200" y="2051"/>
                </a:cubicBezTo>
                <a:cubicBezTo>
                  <a:pt x="156" y="1979"/>
                  <a:pt x="156" y="1862"/>
                  <a:pt x="169" y="1772"/>
                </a:cubicBezTo>
                <a:cubicBezTo>
                  <a:pt x="183" y="1673"/>
                  <a:pt x="212" y="1606"/>
                  <a:pt x="267" y="1527"/>
                </a:cubicBezTo>
                <a:cubicBezTo>
                  <a:pt x="304" y="1475"/>
                  <a:pt x="352" y="1417"/>
                  <a:pt x="402" y="1374"/>
                </a:cubicBezTo>
                <a:cubicBezTo>
                  <a:pt x="437" y="1343"/>
                  <a:pt x="472" y="1320"/>
                  <a:pt x="509" y="1293"/>
                </a:cubicBezTo>
                <a:cubicBezTo>
                  <a:pt x="576" y="1246"/>
                  <a:pt x="647" y="1189"/>
                  <a:pt x="727" y="1160"/>
                </a:cubicBezTo>
                <a:cubicBezTo>
                  <a:pt x="788" y="1138"/>
                  <a:pt x="854" y="1132"/>
                  <a:pt x="915" y="1107"/>
                </a:cubicBezTo>
                <a:cubicBezTo>
                  <a:pt x="960" y="1089"/>
                  <a:pt x="1001" y="1061"/>
                  <a:pt x="1013" y="1028"/>
                </a:cubicBezTo>
                <a:cubicBezTo>
                  <a:pt x="1027" y="990"/>
                  <a:pt x="1001" y="946"/>
                  <a:pt x="974" y="926"/>
                </a:cubicBezTo>
                <a:cubicBezTo>
                  <a:pt x="893" y="866"/>
                  <a:pt x="801" y="1022"/>
                  <a:pt x="600" y="1109"/>
                </a:cubicBezTo>
                <a:cubicBezTo>
                  <a:pt x="468" y="1167"/>
                  <a:pt x="289" y="1195"/>
                  <a:pt x="166" y="1183"/>
                </a:cubicBezTo>
                <a:cubicBezTo>
                  <a:pt x="98" y="1176"/>
                  <a:pt x="47" y="1156"/>
                  <a:pt x="25" y="1113"/>
                </a:cubicBezTo>
                <a:cubicBezTo>
                  <a:pt x="0" y="1063"/>
                  <a:pt x="13" y="981"/>
                  <a:pt x="39" y="916"/>
                </a:cubicBezTo>
                <a:cubicBezTo>
                  <a:pt x="58" y="868"/>
                  <a:pt x="85" y="830"/>
                  <a:pt x="106" y="802"/>
                </a:cubicBezTo>
                <a:cubicBezTo>
                  <a:pt x="137" y="759"/>
                  <a:pt x="156" y="738"/>
                  <a:pt x="183" y="705"/>
                </a:cubicBezTo>
                <a:cubicBezTo>
                  <a:pt x="215" y="665"/>
                  <a:pt x="259" y="608"/>
                  <a:pt x="307" y="525"/>
                </a:cubicBezTo>
                <a:cubicBezTo>
                  <a:pt x="314" y="513"/>
                  <a:pt x="321" y="500"/>
                  <a:pt x="356" y="455"/>
                </a:cubicBezTo>
                <a:cubicBezTo>
                  <a:pt x="357" y="454"/>
                  <a:pt x="359" y="452"/>
                  <a:pt x="360" y="450"/>
                </a:cubicBezTo>
              </a:path>
            </a:pathLst>
          </a:custGeom>
          <a:solidFill>
            <a:schemeClr val="bg2"/>
          </a:solidFill>
          <a:ln w="6350" cap="rnd">
            <a:noFill/>
            <a:prstDash val="solid"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</a:endParaRPr>
          </a:p>
        </p:txBody>
      </p:sp>
      <p:sp>
        <p:nvSpPr>
          <p:cNvPr id="16" name="Freeform 14"/>
          <p:cNvSpPr>
            <a:spLocks noChangeAspect="1"/>
          </p:cNvSpPr>
          <p:nvPr/>
        </p:nvSpPr>
        <p:spPr bwMode="auto">
          <a:xfrm rot="1800000">
            <a:off x="2566988" y="3452813"/>
            <a:ext cx="419100" cy="377825"/>
          </a:xfrm>
          <a:custGeom>
            <a:avLst/>
            <a:gdLst/>
            <a:ahLst/>
            <a:cxnLst>
              <a:cxn ang="0">
                <a:pos x="360" y="450"/>
              </a:cxn>
              <a:cxn ang="0">
                <a:pos x="443" y="386"/>
              </a:cxn>
              <a:cxn ang="0">
                <a:pos x="562" y="340"/>
              </a:cxn>
              <a:cxn ang="0">
                <a:pos x="727" y="337"/>
              </a:cxn>
              <a:cxn ang="0">
                <a:pos x="939" y="504"/>
              </a:cxn>
              <a:cxn ang="0">
                <a:pos x="990" y="682"/>
              </a:cxn>
              <a:cxn ang="0">
                <a:pos x="992" y="793"/>
              </a:cxn>
              <a:cxn ang="0">
                <a:pos x="1111" y="808"/>
              </a:cxn>
              <a:cxn ang="0">
                <a:pos x="1145" y="723"/>
              </a:cxn>
              <a:cxn ang="0">
                <a:pos x="1053" y="524"/>
              </a:cxn>
              <a:cxn ang="0">
                <a:pos x="1061" y="343"/>
              </a:cxn>
              <a:cxn ang="0">
                <a:pos x="1410" y="28"/>
              </a:cxn>
              <a:cxn ang="0">
                <a:pos x="1956" y="76"/>
              </a:cxn>
              <a:cxn ang="0">
                <a:pos x="2178" y="199"/>
              </a:cxn>
              <a:cxn ang="0">
                <a:pos x="2043" y="495"/>
              </a:cxn>
              <a:cxn ang="0">
                <a:pos x="1670" y="665"/>
              </a:cxn>
              <a:cxn ang="0">
                <a:pos x="1447" y="719"/>
              </a:cxn>
              <a:cxn ang="0">
                <a:pos x="1278" y="752"/>
              </a:cxn>
              <a:cxn ang="0">
                <a:pos x="1276" y="888"/>
              </a:cxn>
              <a:cxn ang="0">
                <a:pos x="1512" y="840"/>
              </a:cxn>
              <a:cxn ang="0">
                <a:pos x="1897" y="744"/>
              </a:cxn>
              <a:cxn ang="0">
                <a:pos x="2263" y="759"/>
              </a:cxn>
              <a:cxn ang="0">
                <a:pos x="2568" y="918"/>
              </a:cxn>
              <a:cxn ang="0">
                <a:pos x="2655" y="1179"/>
              </a:cxn>
              <a:cxn ang="0">
                <a:pos x="2523" y="1510"/>
              </a:cxn>
              <a:cxn ang="0">
                <a:pos x="2340" y="1838"/>
              </a:cxn>
              <a:cxn ang="0">
                <a:pos x="1951" y="1898"/>
              </a:cxn>
              <a:cxn ang="0">
                <a:pos x="1738" y="1800"/>
              </a:cxn>
              <a:cxn ang="0">
                <a:pos x="1466" y="1531"/>
              </a:cxn>
              <a:cxn ang="0">
                <a:pos x="1317" y="1200"/>
              </a:cxn>
              <a:cxn ang="0">
                <a:pos x="1264" y="1007"/>
              </a:cxn>
              <a:cxn ang="0">
                <a:pos x="1156" y="1000"/>
              </a:cxn>
              <a:cxn ang="0">
                <a:pos x="1097" y="1100"/>
              </a:cxn>
              <a:cxn ang="0">
                <a:pos x="1205" y="1288"/>
              </a:cxn>
              <a:cxn ang="0">
                <a:pos x="1277" y="1572"/>
              </a:cxn>
              <a:cxn ang="0">
                <a:pos x="1272" y="1880"/>
              </a:cxn>
              <a:cxn ang="0">
                <a:pos x="1117" y="2249"/>
              </a:cxn>
              <a:cxn ang="0">
                <a:pos x="820" y="2375"/>
              </a:cxn>
              <a:cxn ang="0">
                <a:pos x="495" y="2211"/>
              </a:cxn>
              <a:cxn ang="0">
                <a:pos x="200" y="2051"/>
              </a:cxn>
              <a:cxn ang="0">
                <a:pos x="169" y="1772"/>
              </a:cxn>
              <a:cxn ang="0">
                <a:pos x="267" y="1527"/>
              </a:cxn>
              <a:cxn ang="0">
                <a:pos x="402" y="1374"/>
              </a:cxn>
              <a:cxn ang="0">
                <a:pos x="509" y="1293"/>
              </a:cxn>
              <a:cxn ang="0">
                <a:pos x="727" y="1160"/>
              </a:cxn>
              <a:cxn ang="0">
                <a:pos x="915" y="1107"/>
              </a:cxn>
              <a:cxn ang="0">
                <a:pos x="1013" y="1028"/>
              </a:cxn>
              <a:cxn ang="0">
                <a:pos x="974" y="926"/>
              </a:cxn>
              <a:cxn ang="0">
                <a:pos x="600" y="1109"/>
              </a:cxn>
              <a:cxn ang="0">
                <a:pos x="166" y="1183"/>
              </a:cxn>
              <a:cxn ang="0">
                <a:pos x="25" y="1113"/>
              </a:cxn>
              <a:cxn ang="0">
                <a:pos x="39" y="916"/>
              </a:cxn>
              <a:cxn ang="0">
                <a:pos x="106" y="802"/>
              </a:cxn>
              <a:cxn ang="0">
                <a:pos x="183" y="705"/>
              </a:cxn>
              <a:cxn ang="0">
                <a:pos x="307" y="525"/>
              </a:cxn>
              <a:cxn ang="0">
                <a:pos x="356" y="455"/>
              </a:cxn>
              <a:cxn ang="0">
                <a:pos x="360" y="450"/>
              </a:cxn>
            </a:cxnLst>
            <a:rect l="0" t="0" r="r" b="b"/>
            <a:pathLst>
              <a:path w="2659" h="2397">
                <a:moveTo>
                  <a:pt x="360" y="450"/>
                </a:moveTo>
                <a:cubicBezTo>
                  <a:pt x="395" y="419"/>
                  <a:pt x="421" y="401"/>
                  <a:pt x="443" y="386"/>
                </a:cubicBezTo>
                <a:cubicBezTo>
                  <a:pt x="490" y="357"/>
                  <a:pt x="524" y="347"/>
                  <a:pt x="562" y="340"/>
                </a:cubicBezTo>
                <a:cubicBezTo>
                  <a:pt x="612" y="329"/>
                  <a:pt x="671" y="324"/>
                  <a:pt x="727" y="337"/>
                </a:cubicBezTo>
                <a:cubicBezTo>
                  <a:pt x="811" y="356"/>
                  <a:pt x="888" y="417"/>
                  <a:pt x="939" y="504"/>
                </a:cubicBezTo>
                <a:cubicBezTo>
                  <a:pt x="970" y="557"/>
                  <a:pt x="992" y="619"/>
                  <a:pt x="990" y="682"/>
                </a:cubicBezTo>
                <a:cubicBezTo>
                  <a:pt x="989" y="725"/>
                  <a:pt x="976" y="768"/>
                  <a:pt x="992" y="793"/>
                </a:cubicBezTo>
                <a:cubicBezTo>
                  <a:pt x="1011" y="824"/>
                  <a:pt x="1076" y="824"/>
                  <a:pt x="1111" y="808"/>
                </a:cubicBezTo>
                <a:cubicBezTo>
                  <a:pt x="1151" y="791"/>
                  <a:pt x="1153" y="755"/>
                  <a:pt x="1145" y="723"/>
                </a:cubicBezTo>
                <a:cubicBezTo>
                  <a:pt x="1129" y="657"/>
                  <a:pt x="1072" y="608"/>
                  <a:pt x="1053" y="524"/>
                </a:cubicBezTo>
                <a:cubicBezTo>
                  <a:pt x="1041" y="471"/>
                  <a:pt x="1045" y="406"/>
                  <a:pt x="1061" y="343"/>
                </a:cubicBezTo>
                <a:cubicBezTo>
                  <a:pt x="1098" y="200"/>
                  <a:pt x="1201" y="65"/>
                  <a:pt x="1410" y="28"/>
                </a:cubicBezTo>
                <a:cubicBezTo>
                  <a:pt x="1567" y="0"/>
                  <a:pt x="1783" y="27"/>
                  <a:pt x="1956" y="76"/>
                </a:cubicBezTo>
                <a:cubicBezTo>
                  <a:pt x="2058" y="106"/>
                  <a:pt x="2145" y="143"/>
                  <a:pt x="2178" y="199"/>
                </a:cubicBezTo>
                <a:cubicBezTo>
                  <a:pt x="2227" y="283"/>
                  <a:pt x="2150" y="410"/>
                  <a:pt x="2043" y="495"/>
                </a:cubicBezTo>
                <a:cubicBezTo>
                  <a:pt x="1930" y="584"/>
                  <a:pt x="1783" y="627"/>
                  <a:pt x="1670" y="665"/>
                </a:cubicBezTo>
                <a:cubicBezTo>
                  <a:pt x="1597" y="690"/>
                  <a:pt x="1538" y="713"/>
                  <a:pt x="1447" y="719"/>
                </a:cubicBezTo>
                <a:cubicBezTo>
                  <a:pt x="1387" y="722"/>
                  <a:pt x="1312" y="719"/>
                  <a:pt x="1278" y="752"/>
                </a:cubicBezTo>
                <a:cubicBezTo>
                  <a:pt x="1244" y="786"/>
                  <a:pt x="1251" y="856"/>
                  <a:pt x="1276" y="888"/>
                </a:cubicBezTo>
                <a:cubicBezTo>
                  <a:pt x="1319" y="941"/>
                  <a:pt x="1415" y="881"/>
                  <a:pt x="1512" y="840"/>
                </a:cubicBezTo>
                <a:cubicBezTo>
                  <a:pt x="1645" y="782"/>
                  <a:pt x="1779" y="758"/>
                  <a:pt x="1897" y="744"/>
                </a:cubicBezTo>
                <a:cubicBezTo>
                  <a:pt x="2020" y="729"/>
                  <a:pt x="2127" y="723"/>
                  <a:pt x="2263" y="759"/>
                </a:cubicBezTo>
                <a:cubicBezTo>
                  <a:pt x="2371" y="787"/>
                  <a:pt x="2496" y="841"/>
                  <a:pt x="2568" y="918"/>
                </a:cubicBezTo>
                <a:cubicBezTo>
                  <a:pt x="2642" y="999"/>
                  <a:pt x="2659" y="1104"/>
                  <a:pt x="2655" y="1179"/>
                </a:cubicBezTo>
                <a:cubicBezTo>
                  <a:pt x="2648" y="1300"/>
                  <a:pt x="2588" y="1341"/>
                  <a:pt x="2523" y="1510"/>
                </a:cubicBezTo>
                <a:cubicBezTo>
                  <a:pt x="2485" y="1611"/>
                  <a:pt x="2444" y="1758"/>
                  <a:pt x="2340" y="1838"/>
                </a:cubicBezTo>
                <a:cubicBezTo>
                  <a:pt x="2240" y="1915"/>
                  <a:pt x="2080" y="1929"/>
                  <a:pt x="1951" y="1898"/>
                </a:cubicBezTo>
                <a:cubicBezTo>
                  <a:pt x="1870" y="1879"/>
                  <a:pt x="1800" y="1842"/>
                  <a:pt x="1738" y="1800"/>
                </a:cubicBezTo>
                <a:cubicBezTo>
                  <a:pt x="1623" y="1722"/>
                  <a:pt x="1535" y="1628"/>
                  <a:pt x="1466" y="1531"/>
                </a:cubicBezTo>
                <a:cubicBezTo>
                  <a:pt x="1390" y="1425"/>
                  <a:pt x="1336" y="1316"/>
                  <a:pt x="1317" y="1200"/>
                </a:cubicBezTo>
                <a:cubicBezTo>
                  <a:pt x="1305" y="1124"/>
                  <a:pt x="1308" y="1044"/>
                  <a:pt x="1264" y="1007"/>
                </a:cubicBezTo>
                <a:cubicBezTo>
                  <a:pt x="1237" y="984"/>
                  <a:pt x="1191" y="977"/>
                  <a:pt x="1156" y="1000"/>
                </a:cubicBezTo>
                <a:cubicBezTo>
                  <a:pt x="1124" y="1021"/>
                  <a:pt x="1101" y="1067"/>
                  <a:pt x="1097" y="1100"/>
                </a:cubicBezTo>
                <a:cubicBezTo>
                  <a:pt x="1087" y="1169"/>
                  <a:pt x="1154" y="1184"/>
                  <a:pt x="1205" y="1288"/>
                </a:cubicBezTo>
                <a:cubicBezTo>
                  <a:pt x="1239" y="1358"/>
                  <a:pt x="1265" y="1469"/>
                  <a:pt x="1277" y="1572"/>
                </a:cubicBezTo>
                <a:cubicBezTo>
                  <a:pt x="1290" y="1685"/>
                  <a:pt x="1286" y="1788"/>
                  <a:pt x="1272" y="1880"/>
                </a:cubicBezTo>
                <a:cubicBezTo>
                  <a:pt x="1248" y="2037"/>
                  <a:pt x="1196" y="2159"/>
                  <a:pt x="1117" y="2249"/>
                </a:cubicBezTo>
                <a:cubicBezTo>
                  <a:pt x="1037" y="2340"/>
                  <a:pt x="929" y="2397"/>
                  <a:pt x="820" y="2375"/>
                </a:cubicBezTo>
                <a:cubicBezTo>
                  <a:pt x="717" y="2354"/>
                  <a:pt x="615" y="2264"/>
                  <a:pt x="495" y="2211"/>
                </a:cubicBezTo>
                <a:cubicBezTo>
                  <a:pt x="383" y="2161"/>
                  <a:pt x="256" y="2143"/>
                  <a:pt x="200" y="2051"/>
                </a:cubicBezTo>
                <a:cubicBezTo>
                  <a:pt x="156" y="1979"/>
                  <a:pt x="156" y="1862"/>
                  <a:pt x="169" y="1772"/>
                </a:cubicBezTo>
                <a:cubicBezTo>
                  <a:pt x="183" y="1673"/>
                  <a:pt x="212" y="1606"/>
                  <a:pt x="267" y="1527"/>
                </a:cubicBezTo>
                <a:cubicBezTo>
                  <a:pt x="304" y="1475"/>
                  <a:pt x="352" y="1417"/>
                  <a:pt x="402" y="1374"/>
                </a:cubicBezTo>
                <a:cubicBezTo>
                  <a:pt x="437" y="1343"/>
                  <a:pt x="472" y="1320"/>
                  <a:pt x="509" y="1293"/>
                </a:cubicBezTo>
                <a:cubicBezTo>
                  <a:pt x="576" y="1246"/>
                  <a:pt x="647" y="1189"/>
                  <a:pt x="727" y="1160"/>
                </a:cubicBezTo>
                <a:cubicBezTo>
                  <a:pt x="788" y="1138"/>
                  <a:pt x="854" y="1132"/>
                  <a:pt x="915" y="1107"/>
                </a:cubicBezTo>
                <a:cubicBezTo>
                  <a:pt x="960" y="1089"/>
                  <a:pt x="1001" y="1061"/>
                  <a:pt x="1013" y="1028"/>
                </a:cubicBezTo>
                <a:cubicBezTo>
                  <a:pt x="1027" y="990"/>
                  <a:pt x="1001" y="946"/>
                  <a:pt x="974" y="926"/>
                </a:cubicBezTo>
                <a:cubicBezTo>
                  <a:pt x="893" y="866"/>
                  <a:pt x="801" y="1022"/>
                  <a:pt x="600" y="1109"/>
                </a:cubicBezTo>
                <a:cubicBezTo>
                  <a:pt x="468" y="1167"/>
                  <a:pt x="289" y="1195"/>
                  <a:pt x="166" y="1183"/>
                </a:cubicBezTo>
                <a:cubicBezTo>
                  <a:pt x="98" y="1176"/>
                  <a:pt x="47" y="1156"/>
                  <a:pt x="25" y="1113"/>
                </a:cubicBezTo>
                <a:cubicBezTo>
                  <a:pt x="0" y="1063"/>
                  <a:pt x="13" y="981"/>
                  <a:pt x="39" y="916"/>
                </a:cubicBezTo>
                <a:cubicBezTo>
                  <a:pt x="58" y="868"/>
                  <a:pt x="85" y="830"/>
                  <a:pt x="106" y="802"/>
                </a:cubicBezTo>
                <a:cubicBezTo>
                  <a:pt x="137" y="759"/>
                  <a:pt x="156" y="738"/>
                  <a:pt x="183" y="705"/>
                </a:cubicBezTo>
                <a:cubicBezTo>
                  <a:pt x="215" y="665"/>
                  <a:pt x="259" y="608"/>
                  <a:pt x="307" y="525"/>
                </a:cubicBezTo>
                <a:cubicBezTo>
                  <a:pt x="314" y="513"/>
                  <a:pt x="321" y="500"/>
                  <a:pt x="356" y="455"/>
                </a:cubicBezTo>
                <a:cubicBezTo>
                  <a:pt x="357" y="454"/>
                  <a:pt x="359" y="452"/>
                  <a:pt x="360" y="450"/>
                </a:cubicBezTo>
              </a:path>
            </a:pathLst>
          </a:custGeom>
          <a:solidFill>
            <a:schemeClr val="bg2"/>
          </a:solidFill>
          <a:ln w="6350" cap="rnd">
            <a:noFill/>
            <a:prstDash val="solid"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</a:endParaRPr>
          </a:p>
        </p:txBody>
      </p:sp>
      <p:grpSp>
        <p:nvGrpSpPr>
          <p:cNvPr id="17" name="Group 7"/>
          <p:cNvGrpSpPr>
            <a:grpSpLocks/>
          </p:cNvGrpSpPr>
          <p:nvPr/>
        </p:nvGrpSpPr>
        <p:grpSpPr bwMode="auto">
          <a:xfrm>
            <a:off x="9255125" y="0"/>
            <a:ext cx="1924050" cy="6870700"/>
            <a:chOff x="5830" y="0"/>
            <a:chExt cx="1212" cy="4328"/>
          </a:xfrm>
        </p:grpSpPr>
        <p:sp>
          <p:nvSpPr>
            <p:cNvPr id="18" name="Rectangle 8"/>
            <p:cNvSpPr>
              <a:spLocks noChangeArrowheads="1"/>
            </p:cNvSpPr>
            <p:nvPr/>
          </p:nvSpPr>
          <p:spPr bwMode="auto">
            <a:xfrm>
              <a:off x="5830" y="0"/>
              <a:ext cx="1212" cy="4328"/>
            </a:xfrm>
            <a:prstGeom prst="rect">
              <a:avLst/>
            </a:prstGeom>
            <a:solidFill>
              <a:schemeClr val="tx1"/>
            </a:solidFill>
            <a:ln w="3175">
              <a:noFill/>
              <a:miter lim="800000"/>
              <a:headEnd/>
              <a:tailEnd/>
            </a:ln>
            <a:effectLst>
              <a:outerShdw blurRad="127000" dist="63500" dir="5400000" algn="t" rotWithShape="0">
                <a:prstClr val="black">
                  <a:alpha val="30000"/>
                </a:prstClr>
              </a:outerShdw>
            </a:effectLst>
          </p:spPr>
          <p:txBody>
            <a:bodyPr lIns="126000" tIns="118800" rIns="126000" bIns="118800"/>
            <a:lstStyle/>
            <a:p>
              <a:pPr fontAlgn="auto">
                <a:spcBef>
                  <a:spcPct val="20000"/>
                </a:spcBef>
                <a:spcAft>
                  <a:spcPct val="20000"/>
                </a:spcAft>
                <a:buFont typeface="Wingdings" pitchFamily="2" charset="2"/>
                <a:buNone/>
                <a:defRPr/>
              </a:pPr>
              <a:r>
                <a:rPr lang="en-US" sz="1200" cap="all" dirty="0">
                  <a:solidFill>
                    <a:schemeClr val="bg1"/>
                  </a:solidFill>
                  <a:latin typeface="+mn-lt"/>
                  <a:cs typeface="Arial" charset="0"/>
                </a:rPr>
                <a:t>Animated Vertical Flower</a:t>
              </a:r>
            </a:p>
            <a:p>
              <a:pPr>
                <a:defRPr/>
              </a:pPr>
              <a:r>
                <a:rPr lang="en-US" sz="1000" dirty="0">
                  <a:solidFill>
                    <a:schemeClr val="bg2"/>
                  </a:solidFill>
                  <a:latin typeface="Verdana" pitchFamily="34" charset="0"/>
                </a:rPr>
                <a:t>Animation: </a:t>
              </a:r>
              <a:r>
                <a:rPr lang="en-US" sz="1000" dirty="0">
                  <a:solidFill>
                    <a:schemeClr val="bg1"/>
                  </a:solidFill>
                  <a:latin typeface="Verdana" pitchFamily="34" charset="0"/>
                </a:rPr>
                <a:t>Grows from below with fading clover.</a:t>
              </a:r>
            </a:p>
            <a:p>
              <a:pPr>
                <a:defRPr/>
              </a:pPr>
              <a:endParaRPr lang="en-US" sz="1000" dirty="0">
                <a:solidFill>
                  <a:schemeClr val="bg1"/>
                </a:solidFill>
                <a:latin typeface="Verdana" pitchFamily="34" charset="0"/>
              </a:endParaRPr>
            </a:p>
            <a:p>
              <a:pPr>
                <a:defRPr/>
              </a:pPr>
              <a:r>
                <a:rPr lang="en-US" sz="1000" dirty="0">
                  <a:solidFill>
                    <a:schemeClr val="bg2"/>
                  </a:solidFill>
                  <a:latin typeface="Verdana" pitchFamily="34" charset="0"/>
                </a:rPr>
                <a:t>Use: </a:t>
              </a:r>
              <a:r>
                <a:rPr lang="en-US" sz="1000" dirty="0">
                  <a:solidFill>
                    <a:schemeClr val="bg1"/>
                  </a:solidFill>
                  <a:latin typeface="Verdana" pitchFamily="34" charset="0"/>
                </a:rPr>
                <a:t>The Vertical Floral texture is used to represent a celebration of achievement and recognition of success.</a:t>
              </a:r>
            </a:p>
          </p:txBody>
        </p:sp>
        <p:sp>
          <p:nvSpPr>
            <p:cNvPr id="19" name="Text Box 9"/>
            <p:cNvSpPr txBox="1">
              <a:spLocks noChangeArrowheads="1"/>
            </p:cNvSpPr>
            <p:nvPr/>
          </p:nvSpPr>
          <p:spPr bwMode="auto">
            <a:xfrm>
              <a:off x="5882" y="4077"/>
              <a:ext cx="649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200" dirty="0">
                  <a:solidFill>
                    <a:schemeClr val="bg1"/>
                  </a:solidFill>
                  <a:latin typeface="+mn-lt"/>
                  <a:cs typeface="Arial" charset="0"/>
                </a:rPr>
                <a:t>guide</a:t>
              </a:r>
              <a:r>
                <a:rPr lang="en-US" sz="1200" dirty="0">
                  <a:latin typeface="+mn-lt"/>
                  <a:cs typeface="Arial" charset="0"/>
                </a:rPr>
                <a:t> </a:t>
              </a:r>
              <a:endParaRPr lang="en-US" sz="1200" dirty="0">
                <a:latin typeface="+mn-lt"/>
                <a:cs typeface="Arial" charset="0"/>
              </a:endParaRPr>
            </a:p>
          </p:txBody>
        </p:sp>
      </p:grpSp>
      <p:sp>
        <p:nvSpPr>
          <p:cNvPr id="26" name="Text Placeholder 25"/>
          <p:cNvSpPr>
            <a:spLocks noGrp="1"/>
          </p:cNvSpPr>
          <p:nvPr>
            <p:ph type="body" sz="quarter" idx="13"/>
          </p:nvPr>
        </p:nvSpPr>
        <p:spPr>
          <a:xfrm>
            <a:off x="3289300" y="1547568"/>
            <a:ext cx="5565775" cy="5064125"/>
          </a:xfrm>
        </p:spPr>
        <p:txBody>
          <a:bodyPr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smtClean="0"/>
              <a:t>Click to edit Master title style</a:t>
            </a:r>
            <a:endParaRPr lang="en-US" noProof="0"/>
          </a:p>
        </p:txBody>
      </p:sp>
      <p:sp>
        <p:nvSpPr>
          <p:cNvPr id="20" name="Footer Placeholder 3"/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r>
              <a:rPr lang="en-US"/>
              <a:t>NOVOZYMES PRESENTATION</a:t>
            </a:r>
            <a:endParaRPr lang="en-US"/>
          </a:p>
        </p:txBody>
      </p:sp>
      <p:sp>
        <p:nvSpPr>
          <p:cNvPr id="21" name="Slide Number Placeholder 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D6019733-3FEB-4F60-9D14-D29C18898D3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22" name="Date Placeholder 5"/>
          <p:cNvSpPr>
            <a:spLocks noGrp="1"/>
          </p:cNvSpPr>
          <p:nvPr>
            <p:ph type="dt" sz="half" idx="16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2B9D043-9C58-407F-9414-5995121C8A5F}" type="datetime1">
              <a:rPr lang="en-US"/>
              <a:pPr>
                <a:defRPr/>
              </a:pPr>
              <a:t>6/25/2010</a:t>
            </a:fld>
            <a:endParaRPr lang="en-US" dirty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41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41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41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3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3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3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3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3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3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3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53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3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3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3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23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3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23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31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31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31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0" fill="hold" grpId="0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3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3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3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3" presetClass="entr" presetSubtype="0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0" fill="hold" grpId="0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13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3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13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3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3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3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3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</p:bld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tical Flower 2 (animated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7"/>
          <p:cNvGrpSpPr>
            <a:grpSpLocks/>
          </p:cNvGrpSpPr>
          <p:nvPr/>
        </p:nvGrpSpPr>
        <p:grpSpPr bwMode="auto">
          <a:xfrm>
            <a:off x="9255125" y="0"/>
            <a:ext cx="1924050" cy="6870700"/>
            <a:chOff x="5830" y="0"/>
            <a:chExt cx="1212" cy="4328"/>
          </a:xfrm>
        </p:grpSpPr>
        <p:sp>
          <p:nvSpPr>
            <p:cNvPr id="5" name="Rectangle 8"/>
            <p:cNvSpPr>
              <a:spLocks noChangeArrowheads="1"/>
            </p:cNvSpPr>
            <p:nvPr/>
          </p:nvSpPr>
          <p:spPr bwMode="auto">
            <a:xfrm>
              <a:off x="5830" y="0"/>
              <a:ext cx="1212" cy="4328"/>
            </a:xfrm>
            <a:prstGeom prst="rect">
              <a:avLst/>
            </a:prstGeom>
            <a:solidFill>
              <a:schemeClr val="tx1"/>
            </a:solidFill>
            <a:ln w="3175">
              <a:noFill/>
              <a:miter lim="800000"/>
              <a:headEnd/>
              <a:tailEnd/>
            </a:ln>
            <a:effectLst>
              <a:outerShdw blurRad="127000" dist="63500" dir="5400000" algn="t" rotWithShape="0">
                <a:prstClr val="black">
                  <a:alpha val="30000"/>
                </a:prstClr>
              </a:outerShdw>
            </a:effectLst>
          </p:spPr>
          <p:txBody>
            <a:bodyPr lIns="126000" tIns="118800" rIns="126000" bIns="118800"/>
            <a:lstStyle/>
            <a:p>
              <a:pPr fontAlgn="auto">
                <a:spcBef>
                  <a:spcPct val="20000"/>
                </a:spcBef>
                <a:spcAft>
                  <a:spcPct val="20000"/>
                </a:spcAft>
                <a:buFont typeface="Wingdings" pitchFamily="2" charset="2"/>
                <a:buNone/>
                <a:defRPr/>
              </a:pPr>
              <a:r>
                <a:rPr lang="en-US" sz="1200" cap="all" dirty="0">
                  <a:solidFill>
                    <a:schemeClr val="bg1"/>
                  </a:solidFill>
                  <a:latin typeface="+mn-lt"/>
                  <a:cs typeface="Arial" charset="0"/>
                </a:rPr>
                <a:t>Animated Vertical Flower</a:t>
              </a:r>
            </a:p>
            <a:p>
              <a:pPr>
                <a:defRPr/>
              </a:pPr>
              <a:r>
                <a:rPr lang="en-US" sz="1000" dirty="0">
                  <a:solidFill>
                    <a:schemeClr val="bg2"/>
                  </a:solidFill>
                  <a:latin typeface="Verdana" pitchFamily="34" charset="0"/>
                </a:rPr>
                <a:t>Animation: </a:t>
              </a:r>
              <a:r>
                <a:rPr lang="en-US" sz="1000" dirty="0">
                  <a:solidFill>
                    <a:schemeClr val="bg1"/>
                  </a:solidFill>
                  <a:latin typeface="Verdana" pitchFamily="34" charset="0"/>
                </a:rPr>
                <a:t>Grows from below with fading clover.</a:t>
              </a:r>
            </a:p>
            <a:p>
              <a:pPr>
                <a:defRPr/>
              </a:pPr>
              <a:endParaRPr lang="en-US" sz="1000" dirty="0">
                <a:solidFill>
                  <a:schemeClr val="bg2"/>
                </a:solidFill>
                <a:latin typeface="Verdana" pitchFamily="34" charset="0"/>
              </a:endParaRPr>
            </a:p>
            <a:p>
              <a:pPr>
                <a:defRPr/>
              </a:pPr>
              <a:r>
                <a:rPr lang="en-US" sz="1000" dirty="0">
                  <a:solidFill>
                    <a:schemeClr val="bg2"/>
                  </a:solidFill>
                  <a:latin typeface="Verdana" pitchFamily="34" charset="0"/>
                </a:rPr>
                <a:t>Use: </a:t>
              </a:r>
              <a:r>
                <a:rPr lang="en-US" sz="1000" dirty="0">
                  <a:solidFill>
                    <a:schemeClr val="bg1"/>
                  </a:solidFill>
                  <a:latin typeface="Verdana" pitchFamily="34" charset="0"/>
                </a:rPr>
                <a:t>The Vertical Floral texture is used to represent a celebration of achievement and recognition of success.</a:t>
              </a:r>
            </a:p>
          </p:txBody>
        </p:sp>
        <p:sp>
          <p:nvSpPr>
            <p:cNvPr id="6" name="Text Box 9"/>
            <p:cNvSpPr txBox="1">
              <a:spLocks noChangeArrowheads="1"/>
            </p:cNvSpPr>
            <p:nvPr/>
          </p:nvSpPr>
          <p:spPr bwMode="auto">
            <a:xfrm>
              <a:off x="5882" y="4077"/>
              <a:ext cx="649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200" dirty="0">
                  <a:solidFill>
                    <a:schemeClr val="bg1"/>
                  </a:solidFill>
                  <a:latin typeface="+mn-lt"/>
                  <a:cs typeface="Arial" charset="0"/>
                </a:rPr>
                <a:t>guide</a:t>
              </a:r>
              <a:r>
                <a:rPr lang="en-US" sz="1200" dirty="0">
                  <a:latin typeface="+mn-lt"/>
                  <a:cs typeface="Arial" charset="0"/>
                </a:rPr>
                <a:t> </a:t>
              </a:r>
              <a:endParaRPr lang="en-US" sz="1200" dirty="0">
                <a:latin typeface="+mn-lt"/>
                <a:cs typeface="Arial" charset="0"/>
              </a:endParaRPr>
            </a:p>
          </p:txBody>
        </p:sp>
      </p:grpSp>
      <p:sp>
        <p:nvSpPr>
          <p:cNvPr id="7" name="Freeform 2"/>
          <p:cNvSpPr>
            <a:spLocks/>
          </p:cNvSpPr>
          <p:nvPr/>
        </p:nvSpPr>
        <p:spPr bwMode="auto">
          <a:xfrm>
            <a:off x="1031875" y="2905125"/>
            <a:ext cx="1638300" cy="4143375"/>
          </a:xfrm>
          <a:custGeom>
            <a:avLst/>
            <a:gdLst/>
            <a:ahLst/>
            <a:cxnLst>
              <a:cxn ang="0">
                <a:pos x="123" y="2610"/>
              </a:cxn>
              <a:cxn ang="0">
                <a:pos x="9" y="2325"/>
              </a:cxn>
              <a:cxn ang="0">
                <a:pos x="177" y="2016"/>
              </a:cxn>
              <a:cxn ang="0">
                <a:pos x="861" y="1314"/>
              </a:cxn>
              <a:cxn ang="0">
                <a:pos x="1005" y="864"/>
              </a:cxn>
              <a:cxn ang="0">
                <a:pos x="699" y="270"/>
              </a:cxn>
              <a:cxn ang="0">
                <a:pos x="681" y="0"/>
              </a:cxn>
            </a:cxnLst>
            <a:rect l="0" t="0" r="r" b="b"/>
            <a:pathLst>
              <a:path w="1032" h="2610">
                <a:moveTo>
                  <a:pt x="123" y="2610"/>
                </a:moveTo>
                <a:cubicBezTo>
                  <a:pt x="104" y="2563"/>
                  <a:pt x="0" y="2424"/>
                  <a:pt x="9" y="2325"/>
                </a:cubicBezTo>
                <a:cubicBezTo>
                  <a:pt x="18" y="2226"/>
                  <a:pt x="35" y="2184"/>
                  <a:pt x="177" y="2016"/>
                </a:cubicBezTo>
                <a:cubicBezTo>
                  <a:pt x="319" y="1848"/>
                  <a:pt x="723" y="1506"/>
                  <a:pt x="861" y="1314"/>
                </a:cubicBezTo>
                <a:cubicBezTo>
                  <a:pt x="999" y="1122"/>
                  <a:pt x="1032" y="1038"/>
                  <a:pt x="1005" y="864"/>
                </a:cubicBezTo>
                <a:cubicBezTo>
                  <a:pt x="978" y="690"/>
                  <a:pt x="753" y="414"/>
                  <a:pt x="699" y="270"/>
                </a:cubicBezTo>
                <a:cubicBezTo>
                  <a:pt x="645" y="126"/>
                  <a:pt x="684" y="45"/>
                  <a:pt x="681" y="0"/>
                </a:cubicBezTo>
              </a:path>
            </a:pathLst>
          </a:custGeom>
          <a:noFill/>
          <a:ln w="28575" cmpd="sng">
            <a:solidFill>
              <a:schemeClr val="accent4"/>
            </a:solidFill>
            <a:round/>
            <a:headEnd/>
            <a:tailEnd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</a:endParaRPr>
          </a:p>
        </p:txBody>
      </p:sp>
      <p:sp>
        <p:nvSpPr>
          <p:cNvPr id="8" name="Freeform 3"/>
          <p:cNvSpPr>
            <a:spLocks/>
          </p:cNvSpPr>
          <p:nvPr/>
        </p:nvSpPr>
        <p:spPr bwMode="auto">
          <a:xfrm>
            <a:off x="1563688" y="4230688"/>
            <a:ext cx="974725" cy="2817812"/>
          </a:xfrm>
          <a:custGeom>
            <a:avLst/>
            <a:gdLst/>
            <a:ahLst/>
            <a:cxnLst>
              <a:cxn ang="0">
                <a:pos x="0" y="2663"/>
              </a:cxn>
              <a:cxn ang="0">
                <a:pos x="201" y="2376"/>
              </a:cxn>
              <a:cxn ang="0">
                <a:pos x="400" y="2022"/>
              </a:cxn>
              <a:cxn ang="0">
                <a:pos x="465" y="1608"/>
              </a:cxn>
              <a:cxn ang="0">
                <a:pos x="976" y="1365"/>
              </a:cxn>
              <a:cxn ang="0">
                <a:pos x="1237" y="1005"/>
              </a:cxn>
              <a:cxn ang="0">
                <a:pos x="967" y="456"/>
              </a:cxn>
              <a:cxn ang="0">
                <a:pos x="922" y="177"/>
              </a:cxn>
              <a:cxn ang="0">
                <a:pos x="1017" y="0"/>
              </a:cxn>
            </a:cxnLst>
            <a:rect l="0" t="0" r="r" b="b"/>
            <a:pathLst>
              <a:path w="1238" h="2663">
                <a:moveTo>
                  <a:pt x="0" y="2663"/>
                </a:moveTo>
                <a:cubicBezTo>
                  <a:pt x="33" y="2615"/>
                  <a:pt x="134" y="2483"/>
                  <a:pt x="201" y="2376"/>
                </a:cubicBezTo>
                <a:cubicBezTo>
                  <a:pt x="268" y="2269"/>
                  <a:pt x="356" y="2150"/>
                  <a:pt x="400" y="2022"/>
                </a:cubicBezTo>
                <a:cubicBezTo>
                  <a:pt x="444" y="1894"/>
                  <a:pt x="369" y="1717"/>
                  <a:pt x="465" y="1608"/>
                </a:cubicBezTo>
                <a:cubicBezTo>
                  <a:pt x="561" y="1499"/>
                  <a:pt x="847" y="1465"/>
                  <a:pt x="976" y="1365"/>
                </a:cubicBezTo>
                <a:cubicBezTo>
                  <a:pt x="1105" y="1265"/>
                  <a:pt x="1238" y="1156"/>
                  <a:pt x="1237" y="1005"/>
                </a:cubicBezTo>
                <a:cubicBezTo>
                  <a:pt x="1236" y="854"/>
                  <a:pt x="1020" y="594"/>
                  <a:pt x="967" y="456"/>
                </a:cubicBezTo>
                <a:cubicBezTo>
                  <a:pt x="914" y="318"/>
                  <a:pt x="914" y="253"/>
                  <a:pt x="922" y="177"/>
                </a:cubicBezTo>
                <a:cubicBezTo>
                  <a:pt x="930" y="101"/>
                  <a:pt x="997" y="37"/>
                  <a:pt x="1017" y="0"/>
                </a:cubicBezTo>
              </a:path>
            </a:pathLst>
          </a:custGeom>
          <a:noFill/>
          <a:ln w="28575" cmpd="sng">
            <a:solidFill>
              <a:schemeClr val="accent4"/>
            </a:solidFill>
            <a:round/>
            <a:headEnd/>
            <a:tailEnd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</a:endParaRPr>
          </a:p>
        </p:txBody>
      </p:sp>
      <p:sp>
        <p:nvSpPr>
          <p:cNvPr id="9" name="Freeform 4"/>
          <p:cNvSpPr>
            <a:spLocks/>
          </p:cNvSpPr>
          <p:nvPr/>
        </p:nvSpPr>
        <p:spPr bwMode="auto">
          <a:xfrm>
            <a:off x="696913" y="4953000"/>
            <a:ext cx="762000" cy="2095500"/>
          </a:xfrm>
          <a:custGeom>
            <a:avLst/>
            <a:gdLst/>
            <a:ahLst/>
            <a:cxnLst>
              <a:cxn ang="0">
                <a:pos x="552" y="2472"/>
              </a:cxn>
              <a:cxn ang="0">
                <a:pos x="48" y="1632"/>
              </a:cxn>
              <a:cxn ang="0">
                <a:pos x="264" y="576"/>
              </a:cxn>
              <a:cxn ang="0">
                <a:pos x="264" y="0"/>
              </a:cxn>
            </a:cxnLst>
            <a:rect l="0" t="0" r="r" b="b"/>
            <a:pathLst>
              <a:path w="552" h="2472">
                <a:moveTo>
                  <a:pt x="552" y="2472"/>
                </a:moveTo>
                <a:cubicBezTo>
                  <a:pt x="324" y="2210"/>
                  <a:pt x="96" y="1948"/>
                  <a:pt x="48" y="1632"/>
                </a:cubicBezTo>
                <a:cubicBezTo>
                  <a:pt x="0" y="1316"/>
                  <a:pt x="228" y="848"/>
                  <a:pt x="264" y="576"/>
                </a:cubicBezTo>
                <a:cubicBezTo>
                  <a:pt x="300" y="304"/>
                  <a:pt x="282" y="152"/>
                  <a:pt x="264" y="0"/>
                </a:cubicBezTo>
              </a:path>
            </a:pathLst>
          </a:custGeom>
          <a:noFill/>
          <a:ln w="9525">
            <a:solidFill>
              <a:schemeClr val="accent4"/>
            </a:solidFill>
            <a:round/>
            <a:headEnd/>
            <a:tailEnd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</a:endParaRPr>
          </a:p>
        </p:txBody>
      </p:sp>
      <p:sp>
        <p:nvSpPr>
          <p:cNvPr id="10" name="Freeform 5"/>
          <p:cNvSpPr>
            <a:spLocks/>
          </p:cNvSpPr>
          <p:nvPr/>
        </p:nvSpPr>
        <p:spPr bwMode="auto">
          <a:xfrm>
            <a:off x="2690813" y="5867400"/>
            <a:ext cx="254000" cy="1181100"/>
          </a:xfrm>
          <a:custGeom>
            <a:avLst/>
            <a:gdLst/>
            <a:ahLst/>
            <a:cxnLst>
              <a:cxn ang="0">
                <a:pos x="0" y="744"/>
              </a:cxn>
              <a:cxn ang="0">
                <a:pos x="144" y="216"/>
              </a:cxn>
              <a:cxn ang="0">
                <a:pos x="96" y="0"/>
              </a:cxn>
            </a:cxnLst>
            <a:rect l="0" t="0" r="r" b="b"/>
            <a:pathLst>
              <a:path w="160" h="744">
                <a:moveTo>
                  <a:pt x="0" y="744"/>
                </a:moveTo>
                <a:cubicBezTo>
                  <a:pt x="64" y="542"/>
                  <a:pt x="128" y="340"/>
                  <a:pt x="144" y="216"/>
                </a:cubicBezTo>
                <a:cubicBezTo>
                  <a:pt x="160" y="92"/>
                  <a:pt x="128" y="46"/>
                  <a:pt x="96" y="0"/>
                </a:cubicBezTo>
              </a:path>
            </a:pathLst>
          </a:custGeom>
          <a:noFill/>
          <a:ln w="9525">
            <a:solidFill>
              <a:schemeClr val="accent4"/>
            </a:solidFill>
            <a:round/>
            <a:headEnd/>
            <a:tailEnd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</a:endParaRPr>
          </a:p>
        </p:txBody>
      </p:sp>
      <p:sp>
        <p:nvSpPr>
          <p:cNvPr id="11" name="Freeform 6"/>
          <p:cNvSpPr>
            <a:spLocks/>
          </p:cNvSpPr>
          <p:nvPr/>
        </p:nvSpPr>
        <p:spPr bwMode="auto">
          <a:xfrm>
            <a:off x="1181100" y="3722688"/>
            <a:ext cx="1054100" cy="3276600"/>
          </a:xfrm>
          <a:custGeom>
            <a:avLst/>
            <a:gdLst/>
            <a:ahLst/>
            <a:cxnLst>
              <a:cxn ang="0">
                <a:pos x="0" y="744"/>
              </a:cxn>
              <a:cxn ang="0">
                <a:pos x="144" y="216"/>
              </a:cxn>
              <a:cxn ang="0">
                <a:pos x="96" y="0"/>
              </a:cxn>
            </a:cxnLst>
            <a:rect l="0" t="0" r="r" b="b"/>
            <a:pathLst>
              <a:path w="160" h="744">
                <a:moveTo>
                  <a:pt x="0" y="744"/>
                </a:moveTo>
                <a:cubicBezTo>
                  <a:pt x="64" y="542"/>
                  <a:pt x="128" y="340"/>
                  <a:pt x="144" y="216"/>
                </a:cubicBezTo>
                <a:cubicBezTo>
                  <a:pt x="160" y="92"/>
                  <a:pt x="128" y="46"/>
                  <a:pt x="96" y="0"/>
                </a:cubicBezTo>
              </a:path>
            </a:pathLst>
          </a:custGeom>
          <a:noFill/>
          <a:ln w="9525">
            <a:solidFill>
              <a:schemeClr val="accent4"/>
            </a:solidFill>
            <a:round/>
            <a:headEnd/>
            <a:tailEnd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</a:endParaRPr>
          </a:p>
        </p:txBody>
      </p:sp>
      <p:sp>
        <p:nvSpPr>
          <p:cNvPr id="12" name="Freeform 7"/>
          <p:cNvSpPr>
            <a:spLocks/>
          </p:cNvSpPr>
          <p:nvPr/>
        </p:nvSpPr>
        <p:spPr bwMode="auto">
          <a:xfrm>
            <a:off x="1274763" y="2133600"/>
            <a:ext cx="1022350" cy="4914900"/>
          </a:xfrm>
          <a:custGeom>
            <a:avLst/>
            <a:gdLst/>
            <a:ahLst/>
            <a:cxnLst>
              <a:cxn ang="0">
                <a:pos x="644" y="3096"/>
              </a:cxn>
              <a:cxn ang="0">
                <a:pos x="332" y="1920"/>
              </a:cxn>
              <a:cxn ang="0">
                <a:pos x="20" y="1056"/>
              </a:cxn>
              <a:cxn ang="0">
                <a:pos x="452" y="0"/>
              </a:cxn>
            </a:cxnLst>
            <a:rect l="0" t="0" r="r" b="b"/>
            <a:pathLst>
              <a:path w="644" h="3096">
                <a:moveTo>
                  <a:pt x="644" y="3096"/>
                </a:moveTo>
                <a:cubicBezTo>
                  <a:pt x="540" y="2678"/>
                  <a:pt x="436" y="2260"/>
                  <a:pt x="332" y="1920"/>
                </a:cubicBezTo>
                <a:cubicBezTo>
                  <a:pt x="228" y="1580"/>
                  <a:pt x="0" y="1376"/>
                  <a:pt x="20" y="1056"/>
                </a:cubicBezTo>
                <a:cubicBezTo>
                  <a:pt x="40" y="736"/>
                  <a:pt x="246" y="368"/>
                  <a:pt x="452" y="0"/>
                </a:cubicBezTo>
              </a:path>
            </a:pathLst>
          </a:custGeom>
          <a:noFill/>
          <a:ln w="38100" cmpd="sng">
            <a:solidFill>
              <a:schemeClr val="accent4"/>
            </a:solidFill>
            <a:round/>
            <a:headEnd/>
            <a:tailEnd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</a:endParaRPr>
          </a:p>
        </p:txBody>
      </p:sp>
      <p:sp>
        <p:nvSpPr>
          <p:cNvPr id="13" name="Freeform 8"/>
          <p:cNvSpPr>
            <a:spLocks noChangeAspect="1"/>
          </p:cNvSpPr>
          <p:nvPr/>
        </p:nvSpPr>
        <p:spPr bwMode="auto">
          <a:xfrm rot="3431569">
            <a:off x="762794" y="4388644"/>
            <a:ext cx="539750" cy="487362"/>
          </a:xfrm>
          <a:custGeom>
            <a:avLst/>
            <a:gdLst/>
            <a:ahLst/>
            <a:cxnLst>
              <a:cxn ang="0">
                <a:pos x="360" y="450"/>
              </a:cxn>
              <a:cxn ang="0">
                <a:pos x="443" y="386"/>
              </a:cxn>
              <a:cxn ang="0">
                <a:pos x="562" y="340"/>
              </a:cxn>
              <a:cxn ang="0">
                <a:pos x="727" y="337"/>
              </a:cxn>
              <a:cxn ang="0">
                <a:pos x="939" y="504"/>
              </a:cxn>
              <a:cxn ang="0">
                <a:pos x="990" y="682"/>
              </a:cxn>
              <a:cxn ang="0">
                <a:pos x="992" y="793"/>
              </a:cxn>
              <a:cxn ang="0">
                <a:pos x="1111" y="808"/>
              </a:cxn>
              <a:cxn ang="0">
                <a:pos x="1145" y="723"/>
              </a:cxn>
              <a:cxn ang="0">
                <a:pos x="1053" y="524"/>
              </a:cxn>
              <a:cxn ang="0">
                <a:pos x="1061" y="343"/>
              </a:cxn>
              <a:cxn ang="0">
                <a:pos x="1410" y="28"/>
              </a:cxn>
              <a:cxn ang="0">
                <a:pos x="1956" y="76"/>
              </a:cxn>
              <a:cxn ang="0">
                <a:pos x="2178" y="199"/>
              </a:cxn>
              <a:cxn ang="0">
                <a:pos x="2043" y="495"/>
              </a:cxn>
              <a:cxn ang="0">
                <a:pos x="1670" y="665"/>
              </a:cxn>
              <a:cxn ang="0">
                <a:pos x="1447" y="719"/>
              </a:cxn>
              <a:cxn ang="0">
                <a:pos x="1278" y="752"/>
              </a:cxn>
              <a:cxn ang="0">
                <a:pos x="1276" y="888"/>
              </a:cxn>
              <a:cxn ang="0">
                <a:pos x="1512" y="840"/>
              </a:cxn>
              <a:cxn ang="0">
                <a:pos x="1897" y="744"/>
              </a:cxn>
              <a:cxn ang="0">
                <a:pos x="2263" y="759"/>
              </a:cxn>
              <a:cxn ang="0">
                <a:pos x="2568" y="918"/>
              </a:cxn>
              <a:cxn ang="0">
                <a:pos x="2655" y="1179"/>
              </a:cxn>
              <a:cxn ang="0">
                <a:pos x="2523" y="1510"/>
              </a:cxn>
              <a:cxn ang="0">
                <a:pos x="2340" y="1838"/>
              </a:cxn>
              <a:cxn ang="0">
                <a:pos x="1951" y="1898"/>
              </a:cxn>
              <a:cxn ang="0">
                <a:pos x="1738" y="1800"/>
              </a:cxn>
              <a:cxn ang="0">
                <a:pos x="1466" y="1531"/>
              </a:cxn>
              <a:cxn ang="0">
                <a:pos x="1317" y="1200"/>
              </a:cxn>
              <a:cxn ang="0">
                <a:pos x="1264" y="1007"/>
              </a:cxn>
              <a:cxn ang="0">
                <a:pos x="1156" y="1000"/>
              </a:cxn>
              <a:cxn ang="0">
                <a:pos x="1097" y="1100"/>
              </a:cxn>
              <a:cxn ang="0">
                <a:pos x="1205" y="1288"/>
              </a:cxn>
              <a:cxn ang="0">
                <a:pos x="1277" y="1572"/>
              </a:cxn>
              <a:cxn ang="0">
                <a:pos x="1272" y="1880"/>
              </a:cxn>
              <a:cxn ang="0">
                <a:pos x="1117" y="2249"/>
              </a:cxn>
              <a:cxn ang="0">
                <a:pos x="820" y="2375"/>
              </a:cxn>
              <a:cxn ang="0">
                <a:pos x="495" y="2211"/>
              </a:cxn>
              <a:cxn ang="0">
                <a:pos x="200" y="2051"/>
              </a:cxn>
              <a:cxn ang="0">
                <a:pos x="169" y="1772"/>
              </a:cxn>
              <a:cxn ang="0">
                <a:pos x="267" y="1527"/>
              </a:cxn>
              <a:cxn ang="0">
                <a:pos x="402" y="1374"/>
              </a:cxn>
              <a:cxn ang="0">
                <a:pos x="509" y="1293"/>
              </a:cxn>
              <a:cxn ang="0">
                <a:pos x="727" y="1160"/>
              </a:cxn>
              <a:cxn ang="0">
                <a:pos x="915" y="1107"/>
              </a:cxn>
              <a:cxn ang="0">
                <a:pos x="1013" y="1028"/>
              </a:cxn>
              <a:cxn ang="0">
                <a:pos x="974" y="926"/>
              </a:cxn>
              <a:cxn ang="0">
                <a:pos x="600" y="1109"/>
              </a:cxn>
              <a:cxn ang="0">
                <a:pos x="166" y="1183"/>
              </a:cxn>
              <a:cxn ang="0">
                <a:pos x="25" y="1113"/>
              </a:cxn>
              <a:cxn ang="0">
                <a:pos x="39" y="916"/>
              </a:cxn>
              <a:cxn ang="0">
                <a:pos x="106" y="802"/>
              </a:cxn>
              <a:cxn ang="0">
                <a:pos x="183" y="705"/>
              </a:cxn>
              <a:cxn ang="0">
                <a:pos x="307" y="525"/>
              </a:cxn>
              <a:cxn ang="0">
                <a:pos x="356" y="455"/>
              </a:cxn>
              <a:cxn ang="0">
                <a:pos x="360" y="450"/>
              </a:cxn>
            </a:cxnLst>
            <a:rect l="0" t="0" r="r" b="b"/>
            <a:pathLst>
              <a:path w="2659" h="2397">
                <a:moveTo>
                  <a:pt x="360" y="450"/>
                </a:moveTo>
                <a:cubicBezTo>
                  <a:pt x="395" y="419"/>
                  <a:pt x="421" y="401"/>
                  <a:pt x="443" y="386"/>
                </a:cubicBezTo>
                <a:cubicBezTo>
                  <a:pt x="490" y="357"/>
                  <a:pt x="524" y="347"/>
                  <a:pt x="562" y="340"/>
                </a:cubicBezTo>
                <a:cubicBezTo>
                  <a:pt x="612" y="329"/>
                  <a:pt x="671" y="324"/>
                  <a:pt x="727" y="337"/>
                </a:cubicBezTo>
                <a:cubicBezTo>
                  <a:pt x="811" y="356"/>
                  <a:pt x="888" y="417"/>
                  <a:pt x="939" y="504"/>
                </a:cubicBezTo>
                <a:cubicBezTo>
                  <a:pt x="970" y="557"/>
                  <a:pt x="992" y="619"/>
                  <a:pt x="990" y="682"/>
                </a:cubicBezTo>
                <a:cubicBezTo>
                  <a:pt x="989" y="725"/>
                  <a:pt x="976" y="768"/>
                  <a:pt x="992" y="793"/>
                </a:cubicBezTo>
                <a:cubicBezTo>
                  <a:pt x="1011" y="824"/>
                  <a:pt x="1076" y="824"/>
                  <a:pt x="1111" y="808"/>
                </a:cubicBezTo>
                <a:cubicBezTo>
                  <a:pt x="1151" y="791"/>
                  <a:pt x="1153" y="755"/>
                  <a:pt x="1145" y="723"/>
                </a:cubicBezTo>
                <a:cubicBezTo>
                  <a:pt x="1129" y="657"/>
                  <a:pt x="1072" y="608"/>
                  <a:pt x="1053" y="524"/>
                </a:cubicBezTo>
                <a:cubicBezTo>
                  <a:pt x="1041" y="471"/>
                  <a:pt x="1045" y="406"/>
                  <a:pt x="1061" y="343"/>
                </a:cubicBezTo>
                <a:cubicBezTo>
                  <a:pt x="1098" y="200"/>
                  <a:pt x="1201" y="65"/>
                  <a:pt x="1410" y="28"/>
                </a:cubicBezTo>
                <a:cubicBezTo>
                  <a:pt x="1567" y="0"/>
                  <a:pt x="1783" y="27"/>
                  <a:pt x="1956" y="76"/>
                </a:cubicBezTo>
                <a:cubicBezTo>
                  <a:pt x="2058" y="106"/>
                  <a:pt x="2145" y="143"/>
                  <a:pt x="2178" y="199"/>
                </a:cubicBezTo>
                <a:cubicBezTo>
                  <a:pt x="2227" y="283"/>
                  <a:pt x="2150" y="410"/>
                  <a:pt x="2043" y="495"/>
                </a:cubicBezTo>
                <a:cubicBezTo>
                  <a:pt x="1930" y="584"/>
                  <a:pt x="1783" y="627"/>
                  <a:pt x="1670" y="665"/>
                </a:cubicBezTo>
                <a:cubicBezTo>
                  <a:pt x="1597" y="690"/>
                  <a:pt x="1538" y="713"/>
                  <a:pt x="1447" y="719"/>
                </a:cubicBezTo>
                <a:cubicBezTo>
                  <a:pt x="1387" y="722"/>
                  <a:pt x="1312" y="719"/>
                  <a:pt x="1278" y="752"/>
                </a:cubicBezTo>
                <a:cubicBezTo>
                  <a:pt x="1244" y="786"/>
                  <a:pt x="1251" y="856"/>
                  <a:pt x="1276" y="888"/>
                </a:cubicBezTo>
                <a:cubicBezTo>
                  <a:pt x="1319" y="941"/>
                  <a:pt x="1415" y="881"/>
                  <a:pt x="1512" y="840"/>
                </a:cubicBezTo>
                <a:cubicBezTo>
                  <a:pt x="1645" y="782"/>
                  <a:pt x="1779" y="758"/>
                  <a:pt x="1897" y="744"/>
                </a:cubicBezTo>
                <a:cubicBezTo>
                  <a:pt x="2020" y="729"/>
                  <a:pt x="2127" y="723"/>
                  <a:pt x="2263" y="759"/>
                </a:cubicBezTo>
                <a:cubicBezTo>
                  <a:pt x="2371" y="787"/>
                  <a:pt x="2496" y="841"/>
                  <a:pt x="2568" y="918"/>
                </a:cubicBezTo>
                <a:cubicBezTo>
                  <a:pt x="2642" y="999"/>
                  <a:pt x="2659" y="1104"/>
                  <a:pt x="2655" y="1179"/>
                </a:cubicBezTo>
                <a:cubicBezTo>
                  <a:pt x="2648" y="1300"/>
                  <a:pt x="2588" y="1341"/>
                  <a:pt x="2523" y="1510"/>
                </a:cubicBezTo>
                <a:cubicBezTo>
                  <a:pt x="2485" y="1611"/>
                  <a:pt x="2444" y="1758"/>
                  <a:pt x="2340" y="1838"/>
                </a:cubicBezTo>
                <a:cubicBezTo>
                  <a:pt x="2240" y="1915"/>
                  <a:pt x="2080" y="1929"/>
                  <a:pt x="1951" y="1898"/>
                </a:cubicBezTo>
                <a:cubicBezTo>
                  <a:pt x="1870" y="1879"/>
                  <a:pt x="1800" y="1842"/>
                  <a:pt x="1738" y="1800"/>
                </a:cubicBezTo>
                <a:cubicBezTo>
                  <a:pt x="1623" y="1722"/>
                  <a:pt x="1535" y="1628"/>
                  <a:pt x="1466" y="1531"/>
                </a:cubicBezTo>
                <a:cubicBezTo>
                  <a:pt x="1390" y="1425"/>
                  <a:pt x="1336" y="1316"/>
                  <a:pt x="1317" y="1200"/>
                </a:cubicBezTo>
                <a:cubicBezTo>
                  <a:pt x="1305" y="1124"/>
                  <a:pt x="1308" y="1044"/>
                  <a:pt x="1264" y="1007"/>
                </a:cubicBezTo>
                <a:cubicBezTo>
                  <a:pt x="1237" y="984"/>
                  <a:pt x="1191" y="977"/>
                  <a:pt x="1156" y="1000"/>
                </a:cubicBezTo>
                <a:cubicBezTo>
                  <a:pt x="1124" y="1021"/>
                  <a:pt x="1101" y="1067"/>
                  <a:pt x="1097" y="1100"/>
                </a:cubicBezTo>
                <a:cubicBezTo>
                  <a:pt x="1087" y="1169"/>
                  <a:pt x="1154" y="1184"/>
                  <a:pt x="1205" y="1288"/>
                </a:cubicBezTo>
                <a:cubicBezTo>
                  <a:pt x="1239" y="1358"/>
                  <a:pt x="1265" y="1469"/>
                  <a:pt x="1277" y="1572"/>
                </a:cubicBezTo>
                <a:cubicBezTo>
                  <a:pt x="1290" y="1685"/>
                  <a:pt x="1286" y="1788"/>
                  <a:pt x="1272" y="1880"/>
                </a:cubicBezTo>
                <a:cubicBezTo>
                  <a:pt x="1248" y="2037"/>
                  <a:pt x="1196" y="2159"/>
                  <a:pt x="1117" y="2249"/>
                </a:cubicBezTo>
                <a:cubicBezTo>
                  <a:pt x="1037" y="2340"/>
                  <a:pt x="929" y="2397"/>
                  <a:pt x="820" y="2375"/>
                </a:cubicBezTo>
                <a:cubicBezTo>
                  <a:pt x="717" y="2354"/>
                  <a:pt x="615" y="2264"/>
                  <a:pt x="495" y="2211"/>
                </a:cubicBezTo>
                <a:cubicBezTo>
                  <a:pt x="383" y="2161"/>
                  <a:pt x="256" y="2143"/>
                  <a:pt x="200" y="2051"/>
                </a:cubicBezTo>
                <a:cubicBezTo>
                  <a:pt x="156" y="1979"/>
                  <a:pt x="156" y="1862"/>
                  <a:pt x="169" y="1772"/>
                </a:cubicBezTo>
                <a:cubicBezTo>
                  <a:pt x="183" y="1673"/>
                  <a:pt x="212" y="1606"/>
                  <a:pt x="267" y="1527"/>
                </a:cubicBezTo>
                <a:cubicBezTo>
                  <a:pt x="304" y="1475"/>
                  <a:pt x="352" y="1417"/>
                  <a:pt x="402" y="1374"/>
                </a:cubicBezTo>
                <a:cubicBezTo>
                  <a:pt x="437" y="1343"/>
                  <a:pt x="472" y="1320"/>
                  <a:pt x="509" y="1293"/>
                </a:cubicBezTo>
                <a:cubicBezTo>
                  <a:pt x="576" y="1246"/>
                  <a:pt x="647" y="1189"/>
                  <a:pt x="727" y="1160"/>
                </a:cubicBezTo>
                <a:cubicBezTo>
                  <a:pt x="788" y="1138"/>
                  <a:pt x="854" y="1132"/>
                  <a:pt x="915" y="1107"/>
                </a:cubicBezTo>
                <a:cubicBezTo>
                  <a:pt x="960" y="1089"/>
                  <a:pt x="1001" y="1061"/>
                  <a:pt x="1013" y="1028"/>
                </a:cubicBezTo>
                <a:cubicBezTo>
                  <a:pt x="1027" y="990"/>
                  <a:pt x="1001" y="946"/>
                  <a:pt x="974" y="926"/>
                </a:cubicBezTo>
                <a:cubicBezTo>
                  <a:pt x="893" y="866"/>
                  <a:pt x="801" y="1022"/>
                  <a:pt x="600" y="1109"/>
                </a:cubicBezTo>
                <a:cubicBezTo>
                  <a:pt x="468" y="1167"/>
                  <a:pt x="289" y="1195"/>
                  <a:pt x="166" y="1183"/>
                </a:cubicBezTo>
                <a:cubicBezTo>
                  <a:pt x="98" y="1176"/>
                  <a:pt x="47" y="1156"/>
                  <a:pt x="25" y="1113"/>
                </a:cubicBezTo>
                <a:cubicBezTo>
                  <a:pt x="0" y="1063"/>
                  <a:pt x="13" y="981"/>
                  <a:pt x="39" y="916"/>
                </a:cubicBezTo>
                <a:cubicBezTo>
                  <a:pt x="58" y="868"/>
                  <a:pt x="85" y="830"/>
                  <a:pt x="106" y="802"/>
                </a:cubicBezTo>
                <a:cubicBezTo>
                  <a:pt x="137" y="759"/>
                  <a:pt x="156" y="738"/>
                  <a:pt x="183" y="705"/>
                </a:cubicBezTo>
                <a:cubicBezTo>
                  <a:pt x="215" y="665"/>
                  <a:pt x="259" y="608"/>
                  <a:pt x="307" y="525"/>
                </a:cubicBezTo>
                <a:cubicBezTo>
                  <a:pt x="314" y="513"/>
                  <a:pt x="321" y="500"/>
                  <a:pt x="356" y="455"/>
                </a:cubicBezTo>
                <a:cubicBezTo>
                  <a:pt x="357" y="454"/>
                  <a:pt x="359" y="452"/>
                  <a:pt x="360" y="450"/>
                </a:cubicBezTo>
              </a:path>
            </a:pathLst>
          </a:custGeom>
          <a:solidFill>
            <a:schemeClr val="accent4"/>
          </a:solidFill>
          <a:ln w="6350" cap="rnd">
            <a:noFill/>
            <a:prstDash val="solid"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</a:endParaRPr>
          </a:p>
        </p:txBody>
      </p:sp>
      <p:sp>
        <p:nvSpPr>
          <p:cNvPr id="14" name="Freeform 9"/>
          <p:cNvSpPr>
            <a:spLocks noChangeAspect="1"/>
          </p:cNvSpPr>
          <p:nvPr/>
        </p:nvSpPr>
        <p:spPr bwMode="auto">
          <a:xfrm rot="20620876">
            <a:off x="1833563" y="1563688"/>
            <a:ext cx="557212" cy="503237"/>
          </a:xfrm>
          <a:custGeom>
            <a:avLst/>
            <a:gdLst/>
            <a:ahLst/>
            <a:cxnLst>
              <a:cxn ang="0">
                <a:pos x="360" y="450"/>
              </a:cxn>
              <a:cxn ang="0">
                <a:pos x="443" y="386"/>
              </a:cxn>
              <a:cxn ang="0">
                <a:pos x="562" y="340"/>
              </a:cxn>
              <a:cxn ang="0">
                <a:pos x="727" y="337"/>
              </a:cxn>
              <a:cxn ang="0">
                <a:pos x="939" y="504"/>
              </a:cxn>
              <a:cxn ang="0">
                <a:pos x="990" y="682"/>
              </a:cxn>
              <a:cxn ang="0">
                <a:pos x="992" y="793"/>
              </a:cxn>
              <a:cxn ang="0">
                <a:pos x="1111" y="808"/>
              </a:cxn>
              <a:cxn ang="0">
                <a:pos x="1145" y="723"/>
              </a:cxn>
              <a:cxn ang="0">
                <a:pos x="1053" y="524"/>
              </a:cxn>
              <a:cxn ang="0">
                <a:pos x="1061" y="343"/>
              </a:cxn>
              <a:cxn ang="0">
                <a:pos x="1410" y="28"/>
              </a:cxn>
              <a:cxn ang="0">
                <a:pos x="1956" y="76"/>
              </a:cxn>
              <a:cxn ang="0">
                <a:pos x="2178" y="199"/>
              </a:cxn>
              <a:cxn ang="0">
                <a:pos x="2043" y="495"/>
              </a:cxn>
              <a:cxn ang="0">
                <a:pos x="1670" y="665"/>
              </a:cxn>
              <a:cxn ang="0">
                <a:pos x="1447" y="719"/>
              </a:cxn>
              <a:cxn ang="0">
                <a:pos x="1278" y="752"/>
              </a:cxn>
              <a:cxn ang="0">
                <a:pos x="1276" y="888"/>
              </a:cxn>
              <a:cxn ang="0">
                <a:pos x="1512" y="840"/>
              </a:cxn>
              <a:cxn ang="0">
                <a:pos x="1897" y="744"/>
              </a:cxn>
              <a:cxn ang="0">
                <a:pos x="2263" y="759"/>
              </a:cxn>
              <a:cxn ang="0">
                <a:pos x="2568" y="918"/>
              </a:cxn>
              <a:cxn ang="0">
                <a:pos x="2655" y="1179"/>
              </a:cxn>
              <a:cxn ang="0">
                <a:pos x="2523" y="1510"/>
              </a:cxn>
              <a:cxn ang="0">
                <a:pos x="2340" y="1838"/>
              </a:cxn>
              <a:cxn ang="0">
                <a:pos x="1951" y="1898"/>
              </a:cxn>
              <a:cxn ang="0">
                <a:pos x="1738" y="1800"/>
              </a:cxn>
              <a:cxn ang="0">
                <a:pos x="1466" y="1531"/>
              </a:cxn>
              <a:cxn ang="0">
                <a:pos x="1317" y="1200"/>
              </a:cxn>
              <a:cxn ang="0">
                <a:pos x="1264" y="1007"/>
              </a:cxn>
              <a:cxn ang="0">
                <a:pos x="1156" y="1000"/>
              </a:cxn>
              <a:cxn ang="0">
                <a:pos x="1097" y="1100"/>
              </a:cxn>
              <a:cxn ang="0">
                <a:pos x="1205" y="1288"/>
              </a:cxn>
              <a:cxn ang="0">
                <a:pos x="1277" y="1572"/>
              </a:cxn>
              <a:cxn ang="0">
                <a:pos x="1272" y="1880"/>
              </a:cxn>
              <a:cxn ang="0">
                <a:pos x="1117" y="2249"/>
              </a:cxn>
              <a:cxn ang="0">
                <a:pos x="820" y="2375"/>
              </a:cxn>
              <a:cxn ang="0">
                <a:pos x="495" y="2211"/>
              </a:cxn>
              <a:cxn ang="0">
                <a:pos x="200" y="2051"/>
              </a:cxn>
              <a:cxn ang="0">
                <a:pos x="169" y="1772"/>
              </a:cxn>
              <a:cxn ang="0">
                <a:pos x="267" y="1527"/>
              </a:cxn>
              <a:cxn ang="0">
                <a:pos x="402" y="1374"/>
              </a:cxn>
              <a:cxn ang="0">
                <a:pos x="509" y="1293"/>
              </a:cxn>
              <a:cxn ang="0">
                <a:pos x="727" y="1160"/>
              </a:cxn>
              <a:cxn ang="0">
                <a:pos x="915" y="1107"/>
              </a:cxn>
              <a:cxn ang="0">
                <a:pos x="1013" y="1028"/>
              </a:cxn>
              <a:cxn ang="0">
                <a:pos x="974" y="926"/>
              </a:cxn>
              <a:cxn ang="0">
                <a:pos x="600" y="1109"/>
              </a:cxn>
              <a:cxn ang="0">
                <a:pos x="166" y="1183"/>
              </a:cxn>
              <a:cxn ang="0">
                <a:pos x="25" y="1113"/>
              </a:cxn>
              <a:cxn ang="0">
                <a:pos x="39" y="916"/>
              </a:cxn>
              <a:cxn ang="0">
                <a:pos x="106" y="802"/>
              </a:cxn>
              <a:cxn ang="0">
                <a:pos x="183" y="705"/>
              </a:cxn>
              <a:cxn ang="0">
                <a:pos x="307" y="525"/>
              </a:cxn>
              <a:cxn ang="0">
                <a:pos x="356" y="455"/>
              </a:cxn>
              <a:cxn ang="0">
                <a:pos x="360" y="450"/>
              </a:cxn>
            </a:cxnLst>
            <a:rect l="0" t="0" r="r" b="b"/>
            <a:pathLst>
              <a:path w="2659" h="2397">
                <a:moveTo>
                  <a:pt x="360" y="450"/>
                </a:moveTo>
                <a:cubicBezTo>
                  <a:pt x="395" y="419"/>
                  <a:pt x="421" y="401"/>
                  <a:pt x="443" y="386"/>
                </a:cubicBezTo>
                <a:cubicBezTo>
                  <a:pt x="490" y="357"/>
                  <a:pt x="524" y="347"/>
                  <a:pt x="562" y="340"/>
                </a:cubicBezTo>
                <a:cubicBezTo>
                  <a:pt x="612" y="329"/>
                  <a:pt x="671" y="324"/>
                  <a:pt x="727" y="337"/>
                </a:cubicBezTo>
                <a:cubicBezTo>
                  <a:pt x="811" y="356"/>
                  <a:pt x="888" y="417"/>
                  <a:pt x="939" y="504"/>
                </a:cubicBezTo>
                <a:cubicBezTo>
                  <a:pt x="970" y="557"/>
                  <a:pt x="992" y="619"/>
                  <a:pt x="990" y="682"/>
                </a:cubicBezTo>
                <a:cubicBezTo>
                  <a:pt x="989" y="725"/>
                  <a:pt x="976" y="768"/>
                  <a:pt x="992" y="793"/>
                </a:cubicBezTo>
                <a:cubicBezTo>
                  <a:pt x="1011" y="824"/>
                  <a:pt x="1076" y="824"/>
                  <a:pt x="1111" y="808"/>
                </a:cubicBezTo>
                <a:cubicBezTo>
                  <a:pt x="1151" y="791"/>
                  <a:pt x="1153" y="755"/>
                  <a:pt x="1145" y="723"/>
                </a:cubicBezTo>
                <a:cubicBezTo>
                  <a:pt x="1129" y="657"/>
                  <a:pt x="1072" y="608"/>
                  <a:pt x="1053" y="524"/>
                </a:cubicBezTo>
                <a:cubicBezTo>
                  <a:pt x="1041" y="471"/>
                  <a:pt x="1045" y="406"/>
                  <a:pt x="1061" y="343"/>
                </a:cubicBezTo>
                <a:cubicBezTo>
                  <a:pt x="1098" y="200"/>
                  <a:pt x="1201" y="65"/>
                  <a:pt x="1410" y="28"/>
                </a:cubicBezTo>
                <a:cubicBezTo>
                  <a:pt x="1567" y="0"/>
                  <a:pt x="1783" y="27"/>
                  <a:pt x="1956" y="76"/>
                </a:cubicBezTo>
                <a:cubicBezTo>
                  <a:pt x="2058" y="106"/>
                  <a:pt x="2145" y="143"/>
                  <a:pt x="2178" y="199"/>
                </a:cubicBezTo>
                <a:cubicBezTo>
                  <a:pt x="2227" y="283"/>
                  <a:pt x="2150" y="410"/>
                  <a:pt x="2043" y="495"/>
                </a:cubicBezTo>
                <a:cubicBezTo>
                  <a:pt x="1930" y="584"/>
                  <a:pt x="1783" y="627"/>
                  <a:pt x="1670" y="665"/>
                </a:cubicBezTo>
                <a:cubicBezTo>
                  <a:pt x="1597" y="690"/>
                  <a:pt x="1538" y="713"/>
                  <a:pt x="1447" y="719"/>
                </a:cubicBezTo>
                <a:cubicBezTo>
                  <a:pt x="1387" y="722"/>
                  <a:pt x="1312" y="719"/>
                  <a:pt x="1278" y="752"/>
                </a:cubicBezTo>
                <a:cubicBezTo>
                  <a:pt x="1244" y="786"/>
                  <a:pt x="1251" y="856"/>
                  <a:pt x="1276" y="888"/>
                </a:cubicBezTo>
                <a:cubicBezTo>
                  <a:pt x="1319" y="941"/>
                  <a:pt x="1415" y="881"/>
                  <a:pt x="1512" y="840"/>
                </a:cubicBezTo>
                <a:cubicBezTo>
                  <a:pt x="1645" y="782"/>
                  <a:pt x="1779" y="758"/>
                  <a:pt x="1897" y="744"/>
                </a:cubicBezTo>
                <a:cubicBezTo>
                  <a:pt x="2020" y="729"/>
                  <a:pt x="2127" y="723"/>
                  <a:pt x="2263" y="759"/>
                </a:cubicBezTo>
                <a:cubicBezTo>
                  <a:pt x="2371" y="787"/>
                  <a:pt x="2496" y="841"/>
                  <a:pt x="2568" y="918"/>
                </a:cubicBezTo>
                <a:cubicBezTo>
                  <a:pt x="2642" y="999"/>
                  <a:pt x="2659" y="1104"/>
                  <a:pt x="2655" y="1179"/>
                </a:cubicBezTo>
                <a:cubicBezTo>
                  <a:pt x="2648" y="1300"/>
                  <a:pt x="2588" y="1341"/>
                  <a:pt x="2523" y="1510"/>
                </a:cubicBezTo>
                <a:cubicBezTo>
                  <a:pt x="2485" y="1611"/>
                  <a:pt x="2444" y="1758"/>
                  <a:pt x="2340" y="1838"/>
                </a:cubicBezTo>
                <a:cubicBezTo>
                  <a:pt x="2240" y="1915"/>
                  <a:pt x="2080" y="1929"/>
                  <a:pt x="1951" y="1898"/>
                </a:cubicBezTo>
                <a:cubicBezTo>
                  <a:pt x="1870" y="1879"/>
                  <a:pt x="1800" y="1842"/>
                  <a:pt x="1738" y="1800"/>
                </a:cubicBezTo>
                <a:cubicBezTo>
                  <a:pt x="1623" y="1722"/>
                  <a:pt x="1535" y="1628"/>
                  <a:pt x="1466" y="1531"/>
                </a:cubicBezTo>
                <a:cubicBezTo>
                  <a:pt x="1390" y="1425"/>
                  <a:pt x="1336" y="1316"/>
                  <a:pt x="1317" y="1200"/>
                </a:cubicBezTo>
                <a:cubicBezTo>
                  <a:pt x="1305" y="1124"/>
                  <a:pt x="1308" y="1044"/>
                  <a:pt x="1264" y="1007"/>
                </a:cubicBezTo>
                <a:cubicBezTo>
                  <a:pt x="1237" y="984"/>
                  <a:pt x="1191" y="977"/>
                  <a:pt x="1156" y="1000"/>
                </a:cubicBezTo>
                <a:cubicBezTo>
                  <a:pt x="1124" y="1021"/>
                  <a:pt x="1101" y="1067"/>
                  <a:pt x="1097" y="1100"/>
                </a:cubicBezTo>
                <a:cubicBezTo>
                  <a:pt x="1087" y="1169"/>
                  <a:pt x="1154" y="1184"/>
                  <a:pt x="1205" y="1288"/>
                </a:cubicBezTo>
                <a:cubicBezTo>
                  <a:pt x="1239" y="1358"/>
                  <a:pt x="1265" y="1469"/>
                  <a:pt x="1277" y="1572"/>
                </a:cubicBezTo>
                <a:cubicBezTo>
                  <a:pt x="1290" y="1685"/>
                  <a:pt x="1286" y="1788"/>
                  <a:pt x="1272" y="1880"/>
                </a:cubicBezTo>
                <a:cubicBezTo>
                  <a:pt x="1248" y="2037"/>
                  <a:pt x="1196" y="2159"/>
                  <a:pt x="1117" y="2249"/>
                </a:cubicBezTo>
                <a:cubicBezTo>
                  <a:pt x="1037" y="2340"/>
                  <a:pt x="929" y="2397"/>
                  <a:pt x="820" y="2375"/>
                </a:cubicBezTo>
                <a:cubicBezTo>
                  <a:pt x="717" y="2354"/>
                  <a:pt x="615" y="2264"/>
                  <a:pt x="495" y="2211"/>
                </a:cubicBezTo>
                <a:cubicBezTo>
                  <a:pt x="383" y="2161"/>
                  <a:pt x="256" y="2143"/>
                  <a:pt x="200" y="2051"/>
                </a:cubicBezTo>
                <a:cubicBezTo>
                  <a:pt x="156" y="1979"/>
                  <a:pt x="156" y="1862"/>
                  <a:pt x="169" y="1772"/>
                </a:cubicBezTo>
                <a:cubicBezTo>
                  <a:pt x="183" y="1673"/>
                  <a:pt x="212" y="1606"/>
                  <a:pt x="267" y="1527"/>
                </a:cubicBezTo>
                <a:cubicBezTo>
                  <a:pt x="304" y="1475"/>
                  <a:pt x="352" y="1417"/>
                  <a:pt x="402" y="1374"/>
                </a:cubicBezTo>
                <a:cubicBezTo>
                  <a:pt x="437" y="1343"/>
                  <a:pt x="472" y="1320"/>
                  <a:pt x="509" y="1293"/>
                </a:cubicBezTo>
                <a:cubicBezTo>
                  <a:pt x="576" y="1246"/>
                  <a:pt x="647" y="1189"/>
                  <a:pt x="727" y="1160"/>
                </a:cubicBezTo>
                <a:cubicBezTo>
                  <a:pt x="788" y="1138"/>
                  <a:pt x="854" y="1132"/>
                  <a:pt x="915" y="1107"/>
                </a:cubicBezTo>
                <a:cubicBezTo>
                  <a:pt x="960" y="1089"/>
                  <a:pt x="1001" y="1061"/>
                  <a:pt x="1013" y="1028"/>
                </a:cubicBezTo>
                <a:cubicBezTo>
                  <a:pt x="1027" y="990"/>
                  <a:pt x="1001" y="946"/>
                  <a:pt x="974" y="926"/>
                </a:cubicBezTo>
                <a:cubicBezTo>
                  <a:pt x="893" y="866"/>
                  <a:pt x="801" y="1022"/>
                  <a:pt x="600" y="1109"/>
                </a:cubicBezTo>
                <a:cubicBezTo>
                  <a:pt x="468" y="1167"/>
                  <a:pt x="289" y="1195"/>
                  <a:pt x="166" y="1183"/>
                </a:cubicBezTo>
                <a:cubicBezTo>
                  <a:pt x="98" y="1176"/>
                  <a:pt x="47" y="1156"/>
                  <a:pt x="25" y="1113"/>
                </a:cubicBezTo>
                <a:cubicBezTo>
                  <a:pt x="0" y="1063"/>
                  <a:pt x="13" y="981"/>
                  <a:pt x="39" y="916"/>
                </a:cubicBezTo>
                <a:cubicBezTo>
                  <a:pt x="58" y="868"/>
                  <a:pt x="85" y="830"/>
                  <a:pt x="106" y="802"/>
                </a:cubicBezTo>
                <a:cubicBezTo>
                  <a:pt x="137" y="759"/>
                  <a:pt x="156" y="738"/>
                  <a:pt x="183" y="705"/>
                </a:cubicBezTo>
                <a:cubicBezTo>
                  <a:pt x="215" y="665"/>
                  <a:pt x="259" y="608"/>
                  <a:pt x="307" y="525"/>
                </a:cubicBezTo>
                <a:cubicBezTo>
                  <a:pt x="314" y="513"/>
                  <a:pt x="321" y="500"/>
                  <a:pt x="356" y="455"/>
                </a:cubicBezTo>
                <a:cubicBezTo>
                  <a:pt x="357" y="454"/>
                  <a:pt x="359" y="452"/>
                  <a:pt x="360" y="450"/>
                </a:cubicBezTo>
              </a:path>
            </a:pathLst>
          </a:custGeom>
          <a:solidFill>
            <a:schemeClr val="accent4"/>
          </a:solidFill>
          <a:ln w="6350" cap="rnd">
            <a:noFill/>
            <a:prstDash val="solid"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</a:endParaRPr>
          </a:p>
        </p:txBody>
      </p:sp>
      <p:sp>
        <p:nvSpPr>
          <p:cNvPr id="15" name="Freeform 10"/>
          <p:cNvSpPr>
            <a:spLocks noChangeAspect="1"/>
          </p:cNvSpPr>
          <p:nvPr/>
        </p:nvSpPr>
        <p:spPr bwMode="auto">
          <a:xfrm>
            <a:off x="2565400" y="5448300"/>
            <a:ext cx="506413" cy="457200"/>
          </a:xfrm>
          <a:custGeom>
            <a:avLst/>
            <a:gdLst/>
            <a:ahLst/>
            <a:cxnLst>
              <a:cxn ang="0">
                <a:pos x="360" y="450"/>
              </a:cxn>
              <a:cxn ang="0">
                <a:pos x="443" y="386"/>
              </a:cxn>
              <a:cxn ang="0">
                <a:pos x="562" y="340"/>
              </a:cxn>
              <a:cxn ang="0">
                <a:pos x="727" y="337"/>
              </a:cxn>
              <a:cxn ang="0">
                <a:pos x="939" y="504"/>
              </a:cxn>
              <a:cxn ang="0">
                <a:pos x="990" y="682"/>
              </a:cxn>
              <a:cxn ang="0">
                <a:pos x="992" y="793"/>
              </a:cxn>
              <a:cxn ang="0">
                <a:pos x="1111" y="808"/>
              </a:cxn>
              <a:cxn ang="0">
                <a:pos x="1145" y="723"/>
              </a:cxn>
              <a:cxn ang="0">
                <a:pos x="1053" y="524"/>
              </a:cxn>
              <a:cxn ang="0">
                <a:pos x="1061" y="343"/>
              </a:cxn>
              <a:cxn ang="0">
                <a:pos x="1410" y="28"/>
              </a:cxn>
              <a:cxn ang="0">
                <a:pos x="1956" y="76"/>
              </a:cxn>
              <a:cxn ang="0">
                <a:pos x="2178" y="199"/>
              </a:cxn>
              <a:cxn ang="0">
                <a:pos x="2043" y="495"/>
              </a:cxn>
              <a:cxn ang="0">
                <a:pos x="1670" y="665"/>
              </a:cxn>
              <a:cxn ang="0">
                <a:pos x="1447" y="719"/>
              </a:cxn>
              <a:cxn ang="0">
                <a:pos x="1278" y="752"/>
              </a:cxn>
              <a:cxn ang="0">
                <a:pos x="1276" y="888"/>
              </a:cxn>
              <a:cxn ang="0">
                <a:pos x="1512" y="840"/>
              </a:cxn>
              <a:cxn ang="0">
                <a:pos x="1897" y="744"/>
              </a:cxn>
              <a:cxn ang="0">
                <a:pos x="2263" y="759"/>
              </a:cxn>
              <a:cxn ang="0">
                <a:pos x="2568" y="918"/>
              </a:cxn>
              <a:cxn ang="0">
                <a:pos x="2655" y="1179"/>
              </a:cxn>
              <a:cxn ang="0">
                <a:pos x="2523" y="1510"/>
              </a:cxn>
              <a:cxn ang="0">
                <a:pos x="2340" y="1838"/>
              </a:cxn>
              <a:cxn ang="0">
                <a:pos x="1951" y="1898"/>
              </a:cxn>
              <a:cxn ang="0">
                <a:pos x="1738" y="1800"/>
              </a:cxn>
              <a:cxn ang="0">
                <a:pos x="1466" y="1531"/>
              </a:cxn>
              <a:cxn ang="0">
                <a:pos x="1317" y="1200"/>
              </a:cxn>
              <a:cxn ang="0">
                <a:pos x="1264" y="1007"/>
              </a:cxn>
              <a:cxn ang="0">
                <a:pos x="1156" y="1000"/>
              </a:cxn>
              <a:cxn ang="0">
                <a:pos x="1097" y="1100"/>
              </a:cxn>
              <a:cxn ang="0">
                <a:pos x="1205" y="1288"/>
              </a:cxn>
              <a:cxn ang="0">
                <a:pos x="1277" y="1572"/>
              </a:cxn>
              <a:cxn ang="0">
                <a:pos x="1272" y="1880"/>
              </a:cxn>
              <a:cxn ang="0">
                <a:pos x="1117" y="2249"/>
              </a:cxn>
              <a:cxn ang="0">
                <a:pos x="820" y="2375"/>
              </a:cxn>
              <a:cxn ang="0">
                <a:pos x="495" y="2211"/>
              </a:cxn>
              <a:cxn ang="0">
                <a:pos x="200" y="2051"/>
              </a:cxn>
              <a:cxn ang="0">
                <a:pos x="169" y="1772"/>
              </a:cxn>
              <a:cxn ang="0">
                <a:pos x="267" y="1527"/>
              </a:cxn>
              <a:cxn ang="0">
                <a:pos x="402" y="1374"/>
              </a:cxn>
              <a:cxn ang="0">
                <a:pos x="509" y="1293"/>
              </a:cxn>
              <a:cxn ang="0">
                <a:pos x="727" y="1160"/>
              </a:cxn>
              <a:cxn ang="0">
                <a:pos x="915" y="1107"/>
              </a:cxn>
              <a:cxn ang="0">
                <a:pos x="1013" y="1028"/>
              </a:cxn>
              <a:cxn ang="0">
                <a:pos x="974" y="926"/>
              </a:cxn>
              <a:cxn ang="0">
                <a:pos x="600" y="1109"/>
              </a:cxn>
              <a:cxn ang="0">
                <a:pos x="166" y="1183"/>
              </a:cxn>
              <a:cxn ang="0">
                <a:pos x="25" y="1113"/>
              </a:cxn>
              <a:cxn ang="0">
                <a:pos x="39" y="916"/>
              </a:cxn>
              <a:cxn ang="0">
                <a:pos x="106" y="802"/>
              </a:cxn>
              <a:cxn ang="0">
                <a:pos x="183" y="705"/>
              </a:cxn>
              <a:cxn ang="0">
                <a:pos x="307" y="525"/>
              </a:cxn>
              <a:cxn ang="0">
                <a:pos x="356" y="455"/>
              </a:cxn>
              <a:cxn ang="0">
                <a:pos x="360" y="450"/>
              </a:cxn>
            </a:cxnLst>
            <a:rect l="0" t="0" r="r" b="b"/>
            <a:pathLst>
              <a:path w="2659" h="2397">
                <a:moveTo>
                  <a:pt x="360" y="450"/>
                </a:moveTo>
                <a:cubicBezTo>
                  <a:pt x="395" y="419"/>
                  <a:pt x="421" y="401"/>
                  <a:pt x="443" y="386"/>
                </a:cubicBezTo>
                <a:cubicBezTo>
                  <a:pt x="490" y="357"/>
                  <a:pt x="524" y="347"/>
                  <a:pt x="562" y="340"/>
                </a:cubicBezTo>
                <a:cubicBezTo>
                  <a:pt x="612" y="329"/>
                  <a:pt x="671" y="324"/>
                  <a:pt x="727" y="337"/>
                </a:cubicBezTo>
                <a:cubicBezTo>
                  <a:pt x="811" y="356"/>
                  <a:pt x="888" y="417"/>
                  <a:pt x="939" y="504"/>
                </a:cubicBezTo>
                <a:cubicBezTo>
                  <a:pt x="970" y="557"/>
                  <a:pt x="992" y="619"/>
                  <a:pt x="990" y="682"/>
                </a:cubicBezTo>
                <a:cubicBezTo>
                  <a:pt x="989" y="725"/>
                  <a:pt x="976" y="768"/>
                  <a:pt x="992" y="793"/>
                </a:cubicBezTo>
                <a:cubicBezTo>
                  <a:pt x="1011" y="824"/>
                  <a:pt x="1076" y="824"/>
                  <a:pt x="1111" y="808"/>
                </a:cubicBezTo>
                <a:cubicBezTo>
                  <a:pt x="1151" y="791"/>
                  <a:pt x="1153" y="755"/>
                  <a:pt x="1145" y="723"/>
                </a:cubicBezTo>
                <a:cubicBezTo>
                  <a:pt x="1129" y="657"/>
                  <a:pt x="1072" y="608"/>
                  <a:pt x="1053" y="524"/>
                </a:cubicBezTo>
                <a:cubicBezTo>
                  <a:pt x="1041" y="471"/>
                  <a:pt x="1045" y="406"/>
                  <a:pt x="1061" y="343"/>
                </a:cubicBezTo>
                <a:cubicBezTo>
                  <a:pt x="1098" y="200"/>
                  <a:pt x="1201" y="65"/>
                  <a:pt x="1410" y="28"/>
                </a:cubicBezTo>
                <a:cubicBezTo>
                  <a:pt x="1567" y="0"/>
                  <a:pt x="1783" y="27"/>
                  <a:pt x="1956" y="76"/>
                </a:cubicBezTo>
                <a:cubicBezTo>
                  <a:pt x="2058" y="106"/>
                  <a:pt x="2145" y="143"/>
                  <a:pt x="2178" y="199"/>
                </a:cubicBezTo>
                <a:cubicBezTo>
                  <a:pt x="2227" y="283"/>
                  <a:pt x="2150" y="410"/>
                  <a:pt x="2043" y="495"/>
                </a:cubicBezTo>
                <a:cubicBezTo>
                  <a:pt x="1930" y="584"/>
                  <a:pt x="1783" y="627"/>
                  <a:pt x="1670" y="665"/>
                </a:cubicBezTo>
                <a:cubicBezTo>
                  <a:pt x="1597" y="690"/>
                  <a:pt x="1538" y="713"/>
                  <a:pt x="1447" y="719"/>
                </a:cubicBezTo>
                <a:cubicBezTo>
                  <a:pt x="1387" y="722"/>
                  <a:pt x="1312" y="719"/>
                  <a:pt x="1278" y="752"/>
                </a:cubicBezTo>
                <a:cubicBezTo>
                  <a:pt x="1244" y="786"/>
                  <a:pt x="1251" y="856"/>
                  <a:pt x="1276" y="888"/>
                </a:cubicBezTo>
                <a:cubicBezTo>
                  <a:pt x="1319" y="941"/>
                  <a:pt x="1415" y="881"/>
                  <a:pt x="1512" y="840"/>
                </a:cubicBezTo>
                <a:cubicBezTo>
                  <a:pt x="1645" y="782"/>
                  <a:pt x="1779" y="758"/>
                  <a:pt x="1897" y="744"/>
                </a:cubicBezTo>
                <a:cubicBezTo>
                  <a:pt x="2020" y="729"/>
                  <a:pt x="2127" y="723"/>
                  <a:pt x="2263" y="759"/>
                </a:cubicBezTo>
                <a:cubicBezTo>
                  <a:pt x="2371" y="787"/>
                  <a:pt x="2496" y="841"/>
                  <a:pt x="2568" y="918"/>
                </a:cubicBezTo>
                <a:cubicBezTo>
                  <a:pt x="2642" y="999"/>
                  <a:pt x="2659" y="1104"/>
                  <a:pt x="2655" y="1179"/>
                </a:cubicBezTo>
                <a:cubicBezTo>
                  <a:pt x="2648" y="1300"/>
                  <a:pt x="2588" y="1341"/>
                  <a:pt x="2523" y="1510"/>
                </a:cubicBezTo>
                <a:cubicBezTo>
                  <a:pt x="2485" y="1611"/>
                  <a:pt x="2444" y="1758"/>
                  <a:pt x="2340" y="1838"/>
                </a:cubicBezTo>
                <a:cubicBezTo>
                  <a:pt x="2240" y="1915"/>
                  <a:pt x="2080" y="1929"/>
                  <a:pt x="1951" y="1898"/>
                </a:cubicBezTo>
                <a:cubicBezTo>
                  <a:pt x="1870" y="1879"/>
                  <a:pt x="1800" y="1842"/>
                  <a:pt x="1738" y="1800"/>
                </a:cubicBezTo>
                <a:cubicBezTo>
                  <a:pt x="1623" y="1722"/>
                  <a:pt x="1535" y="1628"/>
                  <a:pt x="1466" y="1531"/>
                </a:cubicBezTo>
                <a:cubicBezTo>
                  <a:pt x="1390" y="1425"/>
                  <a:pt x="1336" y="1316"/>
                  <a:pt x="1317" y="1200"/>
                </a:cubicBezTo>
                <a:cubicBezTo>
                  <a:pt x="1305" y="1124"/>
                  <a:pt x="1308" y="1044"/>
                  <a:pt x="1264" y="1007"/>
                </a:cubicBezTo>
                <a:cubicBezTo>
                  <a:pt x="1237" y="984"/>
                  <a:pt x="1191" y="977"/>
                  <a:pt x="1156" y="1000"/>
                </a:cubicBezTo>
                <a:cubicBezTo>
                  <a:pt x="1124" y="1021"/>
                  <a:pt x="1101" y="1067"/>
                  <a:pt x="1097" y="1100"/>
                </a:cubicBezTo>
                <a:cubicBezTo>
                  <a:pt x="1087" y="1169"/>
                  <a:pt x="1154" y="1184"/>
                  <a:pt x="1205" y="1288"/>
                </a:cubicBezTo>
                <a:cubicBezTo>
                  <a:pt x="1239" y="1358"/>
                  <a:pt x="1265" y="1469"/>
                  <a:pt x="1277" y="1572"/>
                </a:cubicBezTo>
                <a:cubicBezTo>
                  <a:pt x="1290" y="1685"/>
                  <a:pt x="1286" y="1788"/>
                  <a:pt x="1272" y="1880"/>
                </a:cubicBezTo>
                <a:cubicBezTo>
                  <a:pt x="1248" y="2037"/>
                  <a:pt x="1196" y="2159"/>
                  <a:pt x="1117" y="2249"/>
                </a:cubicBezTo>
                <a:cubicBezTo>
                  <a:pt x="1037" y="2340"/>
                  <a:pt x="929" y="2397"/>
                  <a:pt x="820" y="2375"/>
                </a:cubicBezTo>
                <a:cubicBezTo>
                  <a:pt x="717" y="2354"/>
                  <a:pt x="615" y="2264"/>
                  <a:pt x="495" y="2211"/>
                </a:cubicBezTo>
                <a:cubicBezTo>
                  <a:pt x="383" y="2161"/>
                  <a:pt x="256" y="2143"/>
                  <a:pt x="200" y="2051"/>
                </a:cubicBezTo>
                <a:cubicBezTo>
                  <a:pt x="156" y="1979"/>
                  <a:pt x="156" y="1862"/>
                  <a:pt x="169" y="1772"/>
                </a:cubicBezTo>
                <a:cubicBezTo>
                  <a:pt x="183" y="1673"/>
                  <a:pt x="212" y="1606"/>
                  <a:pt x="267" y="1527"/>
                </a:cubicBezTo>
                <a:cubicBezTo>
                  <a:pt x="304" y="1475"/>
                  <a:pt x="352" y="1417"/>
                  <a:pt x="402" y="1374"/>
                </a:cubicBezTo>
                <a:cubicBezTo>
                  <a:pt x="437" y="1343"/>
                  <a:pt x="472" y="1320"/>
                  <a:pt x="509" y="1293"/>
                </a:cubicBezTo>
                <a:cubicBezTo>
                  <a:pt x="576" y="1246"/>
                  <a:pt x="647" y="1189"/>
                  <a:pt x="727" y="1160"/>
                </a:cubicBezTo>
                <a:cubicBezTo>
                  <a:pt x="788" y="1138"/>
                  <a:pt x="854" y="1132"/>
                  <a:pt x="915" y="1107"/>
                </a:cubicBezTo>
                <a:cubicBezTo>
                  <a:pt x="960" y="1089"/>
                  <a:pt x="1001" y="1061"/>
                  <a:pt x="1013" y="1028"/>
                </a:cubicBezTo>
                <a:cubicBezTo>
                  <a:pt x="1027" y="990"/>
                  <a:pt x="1001" y="946"/>
                  <a:pt x="974" y="926"/>
                </a:cubicBezTo>
                <a:cubicBezTo>
                  <a:pt x="893" y="866"/>
                  <a:pt x="801" y="1022"/>
                  <a:pt x="600" y="1109"/>
                </a:cubicBezTo>
                <a:cubicBezTo>
                  <a:pt x="468" y="1167"/>
                  <a:pt x="289" y="1195"/>
                  <a:pt x="166" y="1183"/>
                </a:cubicBezTo>
                <a:cubicBezTo>
                  <a:pt x="98" y="1176"/>
                  <a:pt x="47" y="1156"/>
                  <a:pt x="25" y="1113"/>
                </a:cubicBezTo>
                <a:cubicBezTo>
                  <a:pt x="0" y="1063"/>
                  <a:pt x="13" y="981"/>
                  <a:pt x="39" y="916"/>
                </a:cubicBezTo>
                <a:cubicBezTo>
                  <a:pt x="58" y="868"/>
                  <a:pt x="85" y="830"/>
                  <a:pt x="106" y="802"/>
                </a:cubicBezTo>
                <a:cubicBezTo>
                  <a:pt x="137" y="759"/>
                  <a:pt x="156" y="738"/>
                  <a:pt x="183" y="705"/>
                </a:cubicBezTo>
                <a:cubicBezTo>
                  <a:pt x="215" y="665"/>
                  <a:pt x="259" y="608"/>
                  <a:pt x="307" y="525"/>
                </a:cubicBezTo>
                <a:cubicBezTo>
                  <a:pt x="314" y="513"/>
                  <a:pt x="321" y="500"/>
                  <a:pt x="356" y="455"/>
                </a:cubicBezTo>
                <a:cubicBezTo>
                  <a:pt x="357" y="454"/>
                  <a:pt x="359" y="452"/>
                  <a:pt x="360" y="450"/>
                </a:cubicBezTo>
              </a:path>
            </a:pathLst>
          </a:custGeom>
          <a:solidFill>
            <a:schemeClr val="accent4"/>
          </a:solidFill>
          <a:ln w="6350" cap="rnd">
            <a:noFill/>
            <a:prstDash val="solid"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</a:endParaRPr>
          </a:p>
        </p:txBody>
      </p:sp>
      <p:sp>
        <p:nvSpPr>
          <p:cNvPr id="16" name="Freeform 11"/>
          <p:cNvSpPr>
            <a:spLocks noChangeAspect="1"/>
          </p:cNvSpPr>
          <p:nvPr/>
        </p:nvSpPr>
        <p:spPr bwMode="auto">
          <a:xfrm rot="17100000">
            <a:off x="1066007" y="2691606"/>
            <a:ext cx="412750" cy="373063"/>
          </a:xfrm>
          <a:custGeom>
            <a:avLst/>
            <a:gdLst/>
            <a:ahLst/>
            <a:cxnLst>
              <a:cxn ang="0">
                <a:pos x="360" y="450"/>
              </a:cxn>
              <a:cxn ang="0">
                <a:pos x="443" y="386"/>
              </a:cxn>
              <a:cxn ang="0">
                <a:pos x="562" y="340"/>
              </a:cxn>
              <a:cxn ang="0">
                <a:pos x="727" y="337"/>
              </a:cxn>
              <a:cxn ang="0">
                <a:pos x="939" y="504"/>
              </a:cxn>
              <a:cxn ang="0">
                <a:pos x="990" y="682"/>
              </a:cxn>
              <a:cxn ang="0">
                <a:pos x="992" y="793"/>
              </a:cxn>
              <a:cxn ang="0">
                <a:pos x="1111" y="808"/>
              </a:cxn>
              <a:cxn ang="0">
                <a:pos x="1145" y="723"/>
              </a:cxn>
              <a:cxn ang="0">
                <a:pos x="1053" y="524"/>
              </a:cxn>
              <a:cxn ang="0">
                <a:pos x="1061" y="343"/>
              </a:cxn>
              <a:cxn ang="0">
                <a:pos x="1410" y="28"/>
              </a:cxn>
              <a:cxn ang="0">
                <a:pos x="1956" y="76"/>
              </a:cxn>
              <a:cxn ang="0">
                <a:pos x="2178" y="199"/>
              </a:cxn>
              <a:cxn ang="0">
                <a:pos x="2043" y="495"/>
              </a:cxn>
              <a:cxn ang="0">
                <a:pos x="1670" y="665"/>
              </a:cxn>
              <a:cxn ang="0">
                <a:pos x="1447" y="719"/>
              </a:cxn>
              <a:cxn ang="0">
                <a:pos x="1278" y="752"/>
              </a:cxn>
              <a:cxn ang="0">
                <a:pos x="1276" y="888"/>
              </a:cxn>
              <a:cxn ang="0">
                <a:pos x="1512" y="840"/>
              </a:cxn>
              <a:cxn ang="0">
                <a:pos x="1897" y="744"/>
              </a:cxn>
              <a:cxn ang="0">
                <a:pos x="2263" y="759"/>
              </a:cxn>
              <a:cxn ang="0">
                <a:pos x="2568" y="918"/>
              </a:cxn>
              <a:cxn ang="0">
                <a:pos x="2655" y="1179"/>
              </a:cxn>
              <a:cxn ang="0">
                <a:pos x="2523" y="1510"/>
              </a:cxn>
              <a:cxn ang="0">
                <a:pos x="2340" y="1838"/>
              </a:cxn>
              <a:cxn ang="0">
                <a:pos x="1951" y="1898"/>
              </a:cxn>
              <a:cxn ang="0">
                <a:pos x="1738" y="1800"/>
              </a:cxn>
              <a:cxn ang="0">
                <a:pos x="1466" y="1531"/>
              </a:cxn>
              <a:cxn ang="0">
                <a:pos x="1317" y="1200"/>
              </a:cxn>
              <a:cxn ang="0">
                <a:pos x="1264" y="1007"/>
              </a:cxn>
              <a:cxn ang="0">
                <a:pos x="1156" y="1000"/>
              </a:cxn>
              <a:cxn ang="0">
                <a:pos x="1097" y="1100"/>
              </a:cxn>
              <a:cxn ang="0">
                <a:pos x="1205" y="1288"/>
              </a:cxn>
              <a:cxn ang="0">
                <a:pos x="1277" y="1572"/>
              </a:cxn>
              <a:cxn ang="0">
                <a:pos x="1272" y="1880"/>
              </a:cxn>
              <a:cxn ang="0">
                <a:pos x="1117" y="2249"/>
              </a:cxn>
              <a:cxn ang="0">
                <a:pos x="820" y="2375"/>
              </a:cxn>
              <a:cxn ang="0">
                <a:pos x="495" y="2211"/>
              </a:cxn>
              <a:cxn ang="0">
                <a:pos x="200" y="2051"/>
              </a:cxn>
              <a:cxn ang="0">
                <a:pos x="169" y="1772"/>
              </a:cxn>
              <a:cxn ang="0">
                <a:pos x="267" y="1527"/>
              </a:cxn>
              <a:cxn ang="0">
                <a:pos x="402" y="1374"/>
              </a:cxn>
              <a:cxn ang="0">
                <a:pos x="509" y="1293"/>
              </a:cxn>
              <a:cxn ang="0">
                <a:pos x="727" y="1160"/>
              </a:cxn>
              <a:cxn ang="0">
                <a:pos x="915" y="1107"/>
              </a:cxn>
              <a:cxn ang="0">
                <a:pos x="1013" y="1028"/>
              </a:cxn>
              <a:cxn ang="0">
                <a:pos x="974" y="926"/>
              </a:cxn>
              <a:cxn ang="0">
                <a:pos x="600" y="1109"/>
              </a:cxn>
              <a:cxn ang="0">
                <a:pos x="166" y="1183"/>
              </a:cxn>
              <a:cxn ang="0">
                <a:pos x="25" y="1113"/>
              </a:cxn>
              <a:cxn ang="0">
                <a:pos x="39" y="916"/>
              </a:cxn>
              <a:cxn ang="0">
                <a:pos x="106" y="802"/>
              </a:cxn>
              <a:cxn ang="0">
                <a:pos x="183" y="705"/>
              </a:cxn>
              <a:cxn ang="0">
                <a:pos x="307" y="525"/>
              </a:cxn>
              <a:cxn ang="0">
                <a:pos x="356" y="455"/>
              </a:cxn>
              <a:cxn ang="0">
                <a:pos x="360" y="450"/>
              </a:cxn>
            </a:cxnLst>
            <a:rect l="0" t="0" r="r" b="b"/>
            <a:pathLst>
              <a:path w="2659" h="2397">
                <a:moveTo>
                  <a:pt x="360" y="450"/>
                </a:moveTo>
                <a:cubicBezTo>
                  <a:pt x="395" y="419"/>
                  <a:pt x="421" y="401"/>
                  <a:pt x="443" y="386"/>
                </a:cubicBezTo>
                <a:cubicBezTo>
                  <a:pt x="490" y="357"/>
                  <a:pt x="524" y="347"/>
                  <a:pt x="562" y="340"/>
                </a:cubicBezTo>
                <a:cubicBezTo>
                  <a:pt x="612" y="329"/>
                  <a:pt x="671" y="324"/>
                  <a:pt x="727" y="337"/>
                </a:cubicBezTo>
                <a:cubicBezTo>
                  <a:pt x="811" y="356"/>
                  <a:pt x="888" y="417"/>
                  <a:pt x="939" y="504"/>
                </a:cubicBezTo>
                <a:cubicBezTo>
                  <a:pt x="970" y="557"/>
                  <a:pt x="992" y="619"/>
                  <a:pt x="990" y="682"/>
                </a:cubicBezTo>
                <a:cubicBezTo>
                  <a:pt x="989" y="725"/>
                  <a:pt x="976" y="768"/>
                  <a:pt x="992" y="793"/>
                </a:cubicBezTo>
                <a:cubicBezTo>
                  <a:pt x="1011" y="824"/>
                  <a:pt x="1076" y="824"/>
                  <a:pt x="1111" y="808"/>
                </a:cubicBezTo>
                <a:cubicBezTo>
                  <a:pt x="1151" y="791"/>
                  <a:pt x="1153" y="755"/>
                  <a:pt x="1145" y="723"/>
                </a:cubicBezTo>
                <a:cubicBezTo>
                  <a:pt x="1129" y="657"/>
                  <a:pt x="1072" y="608"/>
                  <a:pt x="1053" y="524"/>
                </a:cubicBezTo>
                <a:cubicBezTo>
                  <a:pt x="1041" y="471"/>
                  <a:pt x="1045" y="406"/>
                  <a:pt x="1061" y="343"/>
                </a:cubicBezTo>
                <a:cubicBezTo>
                  <a:pt x="1098" y="200"/>
                  <a:pt x="1201" y="65"/>
                  <a:pt x="1410" y="28"/>
                </a:cubicBezTo>
                <a:cubicBezTo>
                  <a:pt x="1567" y="0"/>
                  <a:pt x="1783" y="27"/>
                  <a:pt x="1956" y="76"/>
                </a:cubicBezTo>
                <a:cubicBezTo>
                  <a:pt x="2058" y="106"/>
                  <a:pt x="2145" y="143"/>
                  <a:pt x="2178" y="199"/>
                </a:cubicBezTo>
                <a:cubicBezTo>
                  <a:pt x="2227" y="283"/>
                  <a:pt x="2150" y="410"/>
                  <a:pt x="2043" y="495"/>
                </a:cubicBezTo>
                <a:cubicBezTo>
                  <a:pt x="1930" y="584"/>
                  <a:pt x="1783" y="627"/>
                  <a:pt x="1670" y="665"/>
                </a:cubicBezTo>
                <a:cubicBezTo>
                  <a:pt x="1597" y="690"/>
                  <a:pt x="1538" y="713"/>
                  <a:pt x="1447" y="719"/>
                </a:cubicBezTo>
                <a:cubicBezTo>
                  <a:pt x="1387" y="722"/>
                  <a:pt x="1312" y="719"/>
                  <a:pt x="1278" y="752"/>
                </a:cubicBezTo>
                <a:cubicBezTo>
                  <a:pt x="1244" y="786"/>
                  <a:pt x="1251" y="856"/>
                  <a:pt x="1276" y="888"/>
                </a:cubicBezTo>
                <a:cubicBezTo>
                  <a:pt x="1319" y="941"/>
                  <a:pt x="1415" y="881"/>
                  <a:pt x="1512" y="840"/>
                </a:cubicBezTo>
                <a:cubicBezTo>
                  <a:pt x="1645" y="782"/>
                  <a:pt x="1779" y="758"/>
                  <a:pt x="1897" y="744"/>
                </a:cubicBezTo>
                <a:cubicBezTo>
                  <a:pt x="2020" y="729"/>
                  <a:pt x="2127" y="723"/>
                  <a:pt x="2263" y="759"/>
                </a:cubicBezTo>
                <a:cubicBezTo>
                  <a:pt x="2371" y="787"/>
                  <a:pt x="2496" y="841"/>
                  <a:pt x="2568" y="918"/>
                </a:cubicBezTo>
                <a:cubicBezTo>
                  <a:pt x="2642" y="999"/>
                  <a:pt x="2659" y="1104"/>
                  <a:pt x="2655" y="1179"/>
                </a:cubicBezTo>
                <a:cubicBezTo>
                  <a:pt x="2648" y="1300"/>
                  <a:pt x="2588" y="1341"/>
                  <a:pt x="2523" y="1510"/>
                </a:cubicBezTo>
                <a:cubicBezTo>
                  <a:pt x="2485" y="1611"/>
                  <a:pt x="2444" y="1758"/>
                  <a:pt x="2340" y="1838"/>
                </a:cubicBezTo>
                <a:cubicBezTo>
                  <a:pt x="2240" y="1915"/>
                  <a:pt x="2080" y="1929"/>
                  <a:pt x="1951" y="1898"/>
                </a:cubicBezTo>
                <a:cubicBezTo>
                  <a:pt x="1870" y="1879"/>
                  <a:pt x="1800" y="1842"/>
                  <a:pt x="1738" y="1800"/>
                </a:cubicBezTo>
                <a:cubicBezTo>
                  <a:pt x="1623" y="1722"/>
                  <a:pt x="1535" y="1628"/>
                  <a:pt x="1466" y="1531"/>
                </a:cubicBezTo>
                <a:cubicBezTo>
                  <a:pt x="1390" y="1425"/>
                  <a:pt x="1336" y="1316"/>
                  <a:pt x="1317" y="1200"/>
                </a:cubicBezTo>
                <a:cubicBezTo>
                  <a:pt x="1305" y="1124"/>
                  <a:pt x="1308" y="1044"/>
                  <a:pt x="1264" y="1007"/>
                </a:cubicBezTo>
                <a:cubicBezTo>
                  <a:pt x="1237" y="984"/>
                  <a:pt x="1191" y="977"/>
                  <a:pt x="1156" y="1000"/>
                </a:cubicBezTo>
                <a:cubicBezTo>
                  <a:pt x="1124" y="1021"/>
                  <a:pt x="1101" y="1067"/>
                  <a:pt x="1097" y="1100"/>
                </a:cubicBezTo>
                <a:cubicBezTo>
                  <a:pt x="1087" y="1169"/>
                  <a:pt x="1154" y="1184"/>
                  <a:pt x="1205" y="1288"/>
                </a:cubicBezTo>
                <a:cubicBezTo>
                  <a:pt x="1239" y="1358"/>
                  <a:pt x="1265" y="1469"/>
                  <a:pt x="1277" y="1572"/>
                </a:cubicBezTo>
                <a:cubicBezTo>
                  <a:pt x="1290" y="1685"/>
                  <a:pt x="1286" y="1788"/>
                  <a:pt x="1272" y="1880"/>
                </a:cubicBezTo>
                <a:cubicBezTo>
                  <a:pt x="1248" y="2037"/>
                  <a:pt x="1196" y="2159"/>
                  <a:pt x="1117" y="2249"/>
                </a:cubicBezTo>
                <a:cubicBezTo>
                  <a:pt x="1037" y="2340"/>
                  <a:pt x="929" y="2397"/>
                  <a:pt x="820" y="2375"/>
                </a:cubicBezTo>
                <a:cubicBezTo>
                  <a:pt x="717" y="2354"/>
                  <a:pt x="615" y="2264"/>
                  <a:pt x="495" y="2211"/>
                </a:cubicBezTo>
                <a:cubicBezTo>
                  <a:pt x="383" y="2161"/>
                  <a:pt x="256" y="2143"/>
                  <a:pt x="200" y="2051"/>
                </a:cubicBezTo>
                <a:cubicBezTo>
                  <a:pt x="156" y="1979"/>
                  <a:pt x="156" y="1862"/>
                  <a:pt x="169" y="1772"/>
                </a:cubicBezTo>
                <a:cubicBezTo>
                  <a:pt x="183" y="1673"/>
                  <a:pt x="212" y="1606"/>
                  <a:pt x="267" y="1527"/>
                </a:cubicBezTo>
                <a:cubicBezTo>
                  <a:pt x="304" y="1475"/>
                  <a:pt x="352" y="1417"/>
                  <a:pt x="402" y="1374"/>
                </a:cubicBezTo>
                <a:cubicBezTo>
                  <a:pt x="437" y="1343"/>
                  <a:pt x="472" y="1320"/>
                  <a:pt x="509" y="1293"/>
                </a:cubicBezTo>
                <a:cubicBezTo>
                  <a:pt x="576" y="1246"/>
                  <a:pt x="647" y="1189"/>
                  <a:pt x="727" y="1160"/>
                </a:cubicBezTo>
                <a:cubicBezTo>
                  <a:pt x="788" y="1138"/>
                  <a:pt x="854" y="1132"/>
                  <a:pt x="915" y="1107"/>
                </a:cubicBezTo>
                <a:cubicBezTo>
                  <a:pt x="960" y="1089"/>
                  <a:pt x="1001" y="1061"/>
                  <a:pt x="1013" y="1028"/>
                </a:cubicBezTo>
                <a:cubicBezTo>
                  <a:pt x="1027" y="990"/>
                  <a:pt x="1001" y="946"/>
                  <a:pt x="974" y="926"/>
                </a:cubicBezTo>
                <a:cubicBezTo>
                  <a:pt x="893" y="866"/>
                  <a:pt x="801" y="1022"/>
                  <a:pt x="600" y="1109"/>
                </a:cubicBezTo>
                <a:cubicBezTo>
                  <a:pt x="468" y="1167"/>
                  <a:pt x="289" y="1195"/>
                  <a:pt x="166" y="1183"/>
                </a:cubicBezTo>
                <a:cubicBezTo>
                  <a:pt x="98" y="1176"/>
                  <a:pt x="47" y="1156"/>
                  <a:pt x="25" y="1113"/>
                </a:cubicBezTo>
                <a:cubicBezTo>
                  <a:pt x="0" y="1063"/>
                  <a:pt x="13" y="981"/>
                  <a:pt x="39" y="916"/>
                </a:cubicBezTo>
                <a:cubicBezTo>
                  <a:pt x="58" y="868"/>
                  <a:pt x="85" y="830"/>
                  <a:pt x="106" y="802"/>
                </a:cubicBezTo>
                <a:cubicBezTo>
                  <a:pt x="137" y="759"/>
                  <a:pt x="156" y="738"/>
                  <a:pt x="183" y="705"/>
                </a:cubicBezTo>
                <a:cubicBezTo>
                  <a:pt x="215" y="665"/>
                  <a:pt x="259" y="608"/>
                  <a:pt x="307" y="525"/>
                </a:cubicBezTo>
                <a:cubicBezTo>
                  <a:pt x="314" y="513"/>
                  <a:pt x="321" y="500"/>
                  <a:pt x="356" y="455"/>
                </a:cubicBezTo>
                <a:cubicBezTo>
                  <a:pt x="357" y="454"/>
                  <a:pt x="359" y="452"/>
                  <a:pt x="360" y="450"/>
                </a:cubicBezTo>
              </a:path>
            </a:pathLst>
          </a:custGeom>
          <a:solidFill>
            <a:schemeClr val="accent4"/>
          </a:solidFill>
          <a:ln w="6350" cap="rnd">
            <a:noFill/>
            <a:prstDash val="solid"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</a:endParaRPr>
          </a:p>
        </p:txBody>
      </p:sp>
      <p:sp>
        <p:nvSpPr>
          <p:cNvPr id="17" name="Freeform 12"/>
          <p:cNvSpPr>
            <a:spLocks noChangeAspect="1"/>
          </p:cNvSpPr>
          <p:nvPr/>
        </p:nvSpPr>
        <p:spPr bwMode="auto">
          <a:xfrm rot="16200000">
            <a:off x="409576" y="5500687"/>
            <a:ext cx="361950" cy="327025"/>
          </a:xfrm>
          <a:custGeom>
            <a:avLst/>
            <a:gdLst/>
            <a:ahLst/>
            <a:cxnLst>
              <a:cxn ang="0">
                <a:pos x="360" y="450"/>
              </a:cxn>
              <a:cxn ang="0">
                <a:pos x="443" y="386"/>
              </a:cxn>
              <a:cxn ang="0">
                <a:pos x="562" y="340"/>
              </a:cxn>
              <a:cxn ang="0">
                <a:pos x="727" y="337"/>
              </a:cxn>
              <a:cxn ang="0">
                <a:pos x="939" y="504"/>
              </a:cxn>
              <a:cxn ang="0">
                <a:pos x="990" y="682"/>
              </a:cxn>
              <a:cxn ang="0">
                <a:pos x="992" y="793"/>
              </a:cxn>
              <a:cxn ang="0">
                <a:pos x="1111" y="808"/>
              </a:cxn>
              <a:cxn ang="0">
                <a:pos x="1145" y="723"/>
              </a:cxn>
              <a:cxn ang="0">
                <a:pos x="1053" y="524"/>
              </a:cxn>
              <a:cxn ang="0">
                <a:pos x="1061" y="343"/>
              </a:cxn>
              <a:cxn ang="0">
                <a:pos x="1410" y="28"/>
              </a:cxn>
              <a:cxn ang="0">
                <a:pos x="1956" y="76"/>
              </a:cxn>
              <a:cxn ang="0">
                <a:pos x="2178" y="199"/>
              </a:cxn>
              <a:cxn ang="0">
                <a:pos x="2043" y="495"/>
              </a:cxn>
              <a:cxn ang="0">
                <a:pos x="1670" y="665"/>
              </a:cxn>
              <a:cxn ang="0">
                <a:pos x="1447" y="719"/>
              </a:cxn>
              <a:cxn ang="0">
                <a:pos x="1278" y="752"/>
              </a:cxn>
              <a:cxn ang="0">
                <a:pos x="1276" y="888"/>
              </a:cxn>
              <a:cxn ang="0">
                <a:pos x="1512" y="840"/>
              </a:cxn>
              <a:cxn ang="0">
                <a:pos x="1897" y="744"/>
              </a:cxn>
              <a:cxn ang="0">
                <a:pos x="2263" y="759"/>
              </a:cxn>
              <a:cxn ang="0">
                <a:pos x="2568" y="918"/>
              </a:cxn>
              <a:cxn ang="0">
                <a:pos x="2655" y="1179"/>
              </a:cxn>
              <a:cxn ang="0">
                <a:pos x="2523" y="1510"/>
              </a:cxn>
              <a:cxn ang="0">
                <a:pos x="2340" y="1838"/>
              </a:cxn>
              <a:cxn ang="0">
                <a:pos x="1951" y="1898"/>
              </a:cxn>
              <a:cxn ang="0">
                <a:pos x="1738" y="1800"/>
              </a:cxn>
              <a:cxn ang="0">
                <a:pos x="1466" y="1531"/>
              </a:cxn>
              <a:cxn ang="0">
                <a:pos x="1317" y="1200"/>
              </a:cxn>
              <a:cxn ang="0">
                <a:pos x="1264" y="1007"/>
              </a:cxn>
              <a:cxn ang="0">
                <a:pos x="1156" y="1000"/>
              </a:cxn>
              <a:cxn ang="0">
                <a:pos x="1097" y="1100"/>
              </a:cxn>
              <a:cxn ang="0">
                <a:pos x="1205" y="1288"/>
              </a:cxn>
              <a:cxn ang="0">
                <a:pos x="1277" y="1572"/>
              </a:cxn>
              <a:cxn ang="0">
                <a:pos x="1272" y="1880"/>
              </a:cxn>
              <a:cxn ang="0">
                <a:pos x="1117" y="2249"/>
              </a:cxn>
              <a:cxn ang="0">
                <a:pos x="820" y="2375"/>
              </a:cxn>
              <a:cxn ang="0">
                <a:pos x="495" y="2211"/>
              </a:cxn>
              <a:cxn ang="0">
                <a:pos x="200" y="2051"/>
              </a:cxn>
              <a:cxn ang="0">
                <a:pos x="169" y="1772"/>
              </a:cxn>
              <a:cxn ang="0">
                <a:pos x="267" y="1527"/>
              </a:cxn>
              <a:cxn ang="0">
                <a:pos x="402" y="1374"/>
              </a:cxn>
              <a:cxn ang="0">
                <a:pos x="509" y="1293"/>
              </a:cxn>
              <a:cxn ang="0">
                <a:pos x="727" y="1160"/>
              </a:cxn>
              <a:cxn ang="0">
                <a:pos x="915" y="1107"/>
              </a:cxn>
              <a:cxn ang="0">
                <a:pos x="1013" y="1028"/>
              </a:cxn>
              <a:cxn ang="0">
                <a:pos x="974" y="926"/>
              </a:cxn>
              <a:cxn ang="0">
                <a:pos x="600" y="1109"/>
              </a:cxn>
              <a:cxn ang="0">
                <a:pos x="166" y="1183"/>
              </a:cxn>
              <a:cxn ang="0">
                <a:pos x="25" y="1113"/>
              </a:cxn>
              <a:cxn ang="0">
                <a:pos x="39" y="916"/>
              </a:cxn>
              <a:cxn ang="0">
                <a:pos x="106" y="802"/>
              </a:cxn>
              <a:cxn ang="0">
                <a:pos x="183" y="705"/>
              </a:cxn>
              <a:cxn ang="0">
                <a:pos x="307" y="525"/>
              </a:cxn>
              <a:cxn ang="0">
                <a:pos x="356" y="455"/>
              </a:cxn>
              <a:cxn ang="0">
                <a:pos x="360" y="450"/>
              </a:cxn>
            </a:cxnLst>
            <a:rect l="0" t="0" r="r" b="b"/>
            <a:pathLst>
              <a:path w="2659" h="2397">
                <a:moveTo>
                  <a:pt x="360" y="450"/>
                </a:moveTo>
                <a:cubicBezTo>
                  <a:pt x="395" y="419"/>
                  <a:pt x="421" y="401"/>
                  <a:pt x="443" y="386"/>
                </a:cubicBezTo>
                <a:cubicBezTo>
                  <a:pt x="490" y="357"/>
                  <a:pt x="524" y="347"/>
                  <a:pt x="562" y="340"/>
                </a:cubicBezTo>
                <a:cubicBezTo>
                  <a:pt x="612" y="329"/>
                  <a:pt x="671" y="324"/>
                  <a:pt x="727" y="337"/>
                </a:cubicBezTo>
                <a:cubicBezTo>
                  <a:pt x="811" y="356"/>
                  <a:pt x="888" y="417"/>
                  <a:pt x="939" y="504"/>
                </a:cubicBezTo>
                <a:cubicBezTo>
                  <a:pt x="970" y="557"/>
                  <a:pt x="992" y="619"/>
                  <a:pt x="990" y="682"/>
                </a:cubicBezTo>
                <a:cubicBezTo>
                  <a:pt x="989" y="725"/>
                  <a:pt x="976" y="768"/>
                  <a:pt x="992" y="793"/>
                </a:cubicBezTo>
                <a:cubicBezTo>
                  <a:pt x="1011" y="824"/>
                  <a:pt x="1076" y="824"/>
                  <a:pt x="1111" y="808"/>
                </a:cubicBezTo>
                <a:cubicBezTo>
                  <a:pt x="1151" y="791"/>
                  <a:pt x="1153" y="755"/>
                  <a:pt x="1145" y="723"/>
                </a:cubicBezTo>
                <a:cubicBezTo>
                  <a:pt x="1129" y="657"/>
                  <a:pt x="1072" y="608"/>
                  <a:pt x="1053" y="524"/>
                </a:cubicBezTo>
                <a:cubicBezTo>
                  <a:pt x="1041" y="471"/>
                  <a:pt x="1045" y="406"/>
                  <a:pt x="1061" y="343"/>
                </a:cubicBezTo>
                <a:cubicBezTo>
                  <a:pt x="1098" y="200"/>
                  <a:pt x="1201" y="65"/>
                  <a:pt x="1410" y="28"/>
                </a:cubicBezTo>
                <a:cubicBezTo>
                  <a:pt x="1567" y="0"/>
                  <a:pt x="1783" y="27"/>
                  <a:pt x="1956" y="76"/>
                </a:cubicBezTo>
                <a:cubicBezTo>
                  <a:pt x="2058" y="106"/>
                  <a:pt x="2145" y="143"/>
                  <a:pt x="2178" y="199"/>
                </a:cubicBezTo>
                <a:cubicBezTo>
                  <a:pt x="2227" y="283"/>
                  <a:pt x="2150" y="410"/>
                  <a:pt x="2043" y="495"/>
                </a:cubicBezTo>
                <a:cubicBezTo>
                  <a:pt x="1930" y="584"/>
                  <a:pt x="1783" y="627"/>
                  <a:pt x="1670" y="665"/>
                </a:cubicBezTo>
                <a:cubicBezTo>
                  <a:pt x="1597" y="690"/>
                  <a:pt x="1538" y="713"/>
                  <a:pt x="1447" y="719"/>
                </a:cubicBezTo>
                <a:cubicBezTo>
                  <a:pt x="1387" y="722"/>
                  <a:pt x="1312" y="719"/>
                  <a:pt x="1278" y="752"/>
                </a:cubicBezTo>
                <a:cubicBezTo>
                  <a:pt x="1244" y="786"/>
                  <a:pt x="1251" y="856"/>
                  <a:pt x="1276" y="888"/>
                </a:cubicBezTo>
                <a:cubicBezTo>
                  <a:pt x="1319" y="941"/>
                  <a:pt x="1415" y="881"/>
                  <a:pt x="1512" y="840"/>
                </a:cubicBezTo>
                <a:cubicBezTo>
                  <a:pt x="1645" y="782"/>
                  <a:pt x="1779" y="758"/>
                  <a:pt x="1897" y="744"/>
                </a:cubicBezTo>
                <a:cubicBezTo>
                  <a:pt x="2020" y="729"/>
                  <a:pt x="2127" y="723"/>
                  <a:pt x="2263" y="759"/>
                </a:cubicBezTo>
                <a:cubicBezTo>
                  <a:pt x="2371" y="787"/>
                  <a:pt x="2496" y="841"/>
                  <a:pt x="2568" y="918"/>
                </a:cubicBezTo>
                <a:cubicBezTo>
                  <a:pt x="2642" y="999"/>
                  <a:pt x="2659" y="1104"/>
                  <a:pt x="2655" y="1179"/>
                </a:cubicBezTo>
                <a:cubicBezTo>
                  <a:pt x="2648" y="1300"/>
                  <a:pt x="2588" y="1341"/>
                  <a:pt x="2523" y="1510"/>
                </a:cubicBezTo>
                <a:cubicBezTo>
                  <a:pt x="2485" y="1611"/>
                  <a:pt x="2444" y="1758"/>
                  <a:pt x="2340" y="1838"/>
                </a:cubicBezTo>
                <a:cubicBezTo>
                  <a:pt x="2240" y="1915"/>
                  <a:pt x="2080" y="1929"/>
                  <a:pt x="1951" y="1898"/>
                </a:cubicBezTo>
                <a:cubicBezTo>
                  <a:pt x="1870" y="1879"/>
                  <a:pt x="1800" y="1842"/>
                  <a:pt x="1738" y="1800"/>
                </a:cubicBezTo>
                <a:cubicBezTo>
                  <a:pt x="1623" y="1722"/>
                  <a:pt x="1535" y="1628"/>
                  <a:pt x="1466" y="1531"/>
                </a:cubicBezTo>
                <a:cubicBezTo>
                  <a:pt x="1390" y="1425"/>
                  <a:pt x="1336" y="1316"/>
                  <a:pt x="1317" y="1200"/>
                </a:cubicBezTo>
                <a:cubicBezTo>
                  <a:pt x="1305" y="1124"/>
                  <a:pt x="1308" y="1044"/>
                  <a:pt x="1264" y="1007"/>
                </a:cubicBezTo>
                <a:cubicBezTo>
                  <a:pt x="1237" y="984"/>
                  <a:pt x="1191" y="977"/>
                  <a:pt x="1156" y="1000"/>
                </a:cubicBezTo>
                <a:cubicBezTo>
                  <a:pt x="1124" y="1021"/>
                  <a:pt x="1101" y="1067"/>
                  <a:pt x="1097" y="1100"/>
                </a:cubicBezTo>
                <a:cubicBezTo>
                  <a:pt x="1087" y="1169"/>
                  <a:pt x="1154" y="1184"/>
                  <a:pt x="1205" y="1288"/>
                </a:cubicBezTo>
                <a:cubicBezTo>
                  <a:pt x="1239" y="1358"/>
                  <a:pt x="1265" y="1469"/>
                  <a:pt x="1277" y="1572"/>
                </a:cubicBezTo>
                <a:cubicBezTo>
                  <a:pt x="1290" y="1685"/>
                  <a:pt x="1286" y="1788"/>
                  <a:pt x="1272" y="1880"/>
                </a:cubicBezTo>
                <a:cubicBezTo>
                  <a:pt x="1248" y="2037"/>
                  <a:pt x="1196" y="2159"/>
                  <a:pt x="1117" y="2249"/>
                </a:cubicBezTo>
                <a:cubicBezTo>
                  <a:pt x="1037" y="2340"/>
                  <a:pt x="929" y="2397"/>
                  <a:pt x="820" y="2375"/>
                </a:cubicBezTo>
                <a:cubicBezTo>
                  <a:pt x="717" y="2354"/>
                  <a:pt x="615" y="2264"/>
                  <a:pt x="495" y="2211"/>
                </a:cubicBezTo>
                <a:cubicBezTo>
                  <a:pt x="383" y="2161"/>
                  <a:pt x="256" y="2143"/>
                  <a:pt x="200" y="2051"/>
                </a:cubicBezTo>
                <a:cubicBezTo>
                  <a:pt x="156" y="1979"/>
                  <a:pt x="156" y="1862"/>
                  <a:pt x="169" y="1772"/>
                </a:cubicBezTo>
                <a:cubicBezTo>
                  <a:pt x="183" y="1673"/>
                  <a:pt x="212" y="1606"/>
                  <a:pt x="267" y="1527"/>
                </a:cubicBezTo>
                <a:cubicBezTo>
                  <a:pt x="304" y="1475"/>
                  <a:pt x="352" y="1417"/>
                  <a:pt x="402" y="1374"/>
                </a:cubicBezTo>
                <a:cubicBezTo>
                  <a:pt x="437" y="1343"/>
                  <a:pt x="472" y="1320"/>
                  <a:pt x="509" y="1293"/>
                </a:cubicBezTo>
                <a:cubicBezTo>
                  <a:pt x="576" y="1246"/>
                  <a:pt x="647" y="1189"/>
                  <a:pt x="727" y="1160"/>
                </a:cubicBezTo>
                <a:cubicBezTo>
                  <a:pt x="788" y="1138"/>
                  <a:pt x="854" y="1132"/>
                  <a:pt x="915" y="1107"/>
                </a:cubicBezTo>
                <a:cubicBezTo>
                  <a:pt x="960" y="1089"/>
                  <a:pt x="1001" y="1061"/>
                  <a:pt x="1013" y="1028"/>
                </a:cubicBezTo>
                <a:cubicBezTo>
                  <a:pt x="1027" y="990"/>
                  <a:pt x="1001" y="946"/>
                  <a:pt x="974" y="926"/>
                </a:cubicBezTo>
                <a:cubicBezTo>
                  <a:pt x="893" y="866"/>
                  <a:pt x="801" y="1022"/>
                  <a:pt x="600" y="1109"/>
                </a:cubicBezTo>
                <a:cubicBezTo>
                  <a:pt x="468" y="1167"/>
                  <a:pt x="289" y="1195"/>
                  <a:pt x="166" y="1183"/>
                </a:cubicBezTo>
                <a:cubicBezTo>
                  <a:pt x="98" y="1176"/>
                  <a:pt x="47" y="1156"/>
                  <a:pt x="25" y="1113"/>
                </a:cubicBezTo>
                <a:cubicBezTo>
                  <a:pt x="0" y="1063"/>
                  <a:pt x="13" y="981"/>
                  <a:pt x="39" y="916"/>
                </a:cubicBezTo>
                <a:cubicBezTo>
                  <a:pt x="58" y="868"/>
                  <a:pt x="85" y="830"/>
                  <a:pt x="106" y="802"/>
                </a:cubicBezTo>
                <a:cubicBezTo>
                  <a:pt x="137" y="759"/>
                  <a:pt x="156" y="738"/>
                  <a:pt x="183" y="705"/>
                </a:cubicBezTo>
                <a:cubicBezTo>
                  <a:pt x="215" y="665"/>
                  <a:pt x="259" y="608"/>
                  <a:pt x="307" y="525"/>
                </a:cubicBezTo>
                <a:cubicBezTo>
                  <a:pt x="314" y="513"/>
                  <a:pt x="321" y="500"/>
                  <a:pt x="356" y="455"/>
                </a:cubicBezTo>
                <a:cubicBezTo>
                  <a:pt x="357" y="454"/>
                  <a:pt x="359" y="452"/>
                  <a:pt x="360" y="450"/>
                </a:cubicBezTo>
              </a:path>
            </a:pathLst>
          </a:custGeom>
          <a:solidFill>
            <a:schemeClr val="accent4"/>
          </a:solidFill>
          <a:ln w="6350" cap="rnd">
            <a:noFill/>
            <a:prstDash val="solid"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</a:endParaRPr>
          </a:p>
        </p:txBody>
      </p:sp>
      <p:sp>
        <p:nvSpPr>
          <p:cNvPr id="18" name="Freeform 13"/>
          <p:cNvSpPr>
            <a:spLocks noChangeAspect="1"/>
          </p:cNvSpPr>
          <p:nvPr/>
        </p:nvSpPr>
        <p:spPr bwMode="auto">
          <a:xfrm rot="900000">
            <a:off x="1544638" y="3394075"/>
            <a:ext cx="361950" cy="327025"/>
          </a:xfrm>
          <a:custGeom>
            <a:avLst/>
            <a:gdLst/>
            <a:ahLst/>
            <a:cxnLst>
              <a:cxn ang="0">
                <a:pos x="360" y="450"/>
              </a:cxn>
              <a:cxn ang="0">
                <a:pos x="443" y="386"/>
              </a:cxn>
              <a:cxn ang="0">
                <a:pos x="562" y="340"/>
              </a:cxn>
              <a:cxn ang="0">
                <a:pos x="727" y="337"/>
              </a:cxn>
              <a:cxn ang="0">
                <a:pos x="939" y="504"/>
              </a:cxn>
              <a:cxn ang="0">
                <a:pos x="990" y="682"/>
              </a:cxn>
              <a:cxn ang="0">
                <a:pos x="992" y="793"/>
              </a:cxn>
              <a:cxn ang="0">
                <a:pos x="1111" y="808"/>
              </a:cxn>
              <a:cxn ang="0">
                <a:pos x="1145" y="723"/>
              </a:cxn>
              <a:cxn ang="0">
                <a:pos x="1053" y="524"/>
              </a:cxn>
              <a:cxn ang="0">
                <a:pos x="1061" y="343"/>
              </a:cxn>
              <a:cxn ang="0">
                <a:pos x="1410" y="28"/>
              </a:cxn>
              <a:cxn ang="0">
                <a:pos x="1956" y="76"/>
              </a:cxn>
              <a:cxn ang="0">
                <a:pos x="2178" y="199"/>
              </a:cxn>
              <a:cxn ang="0">
                <a:pos x="2043" y="495"/>
              </a:cxn>
              <a:cxn ang="0">
                <a:pos x="1670" y="665"/>
              </a:cxn>
              <a:cxn ang="0">
                <a:pos x="1447" y="719"/>
              </a:cxn>
              <a:cxn ang="0">
                <a:pos x="1278" y="752"/>
              </a:cxn>
              <a:cxn ang="0">
                <a:pos x="1276" y="888"/>
              </a:cxn>
              <a:cxn ang="0">
                <a:pos x="1512" y="840"/>
              </a:cxn>
              <a:cxn ang="0">
                <a:pos x="1897" y="744"/>
              </a:cxn>
              <a:cxn ang="0">
                <a:pos x="2263" y="759"/>
              </a:cxn>
              <a:cxn ang="0">
                <a:pos x="2568" y="918"/>
              </a:cxn>
              <a:cxn ang="0">
                <a:pos x="2655" y="1179"/>
              </a:cxn>
              <a:cxn ang="0">
                <a:pos x="2523" y="1510"/>
              </a:cxn>
              <a:cxn ang="0">
                <a:pos x="2340" y="1838"/>
              </a:cxn>
              <a:cxn ang="0">
                <a:pos x="1951" y="1898"/>
              </a:cxn>
              <a:cxn ang="0">
                <a:pos x="1738" y="1800"/>
              </a:cxn>
              <a:cxn ang="0">
                <a:pos x="1466" y="1531"/>
              </a:cxn>
              <a:cxn ang="0">
                <a:pos x="1317" y="1200"/>
              </a:cxn>
              <a:cxn ang="0">
                <a:pos x="1264" y="1007"/>
              </a:cxn>
              <a:cxn ang="0">
                <a:pos x="1156" y="1000"/>
              </a:cxn>
              <a:cxn ang="0">
                <a:pos x="1097" y="1100"/>
              </a:cxn>
              <a:cxn ang="0">
                <a:pos x="1205" y="1288"/>
              </a:cxn>
              <a:cxn ang="0">
                <a:pos x="1277" y="1572"/>
              </a:cxn>
              <a:cxn ang="0">
                <a:pos x="1272" y="1880"/>
              </a:cxn>
              <a:cxn ang="0">
                <a:pos x="1117" y="2249"/>
              </a:cxn>
              <a:cxn ang="0">
                <a:pos x="820" y="2375"/>
              </a:cxn>
              <a:cxn ang="0">
                <a:pos x="495" y="2211"/>
              </a:cxn>
              <a:cxn ang="0">
                <a:pos x="200" y="2051"/>
              </a:cxn>
              <a:cxn ang="0">
                <a:pos x="169" y="1772"/>
              </a:cxn>
              <a:cxn ang="0">
                <a:pos x="267" y="1527"/>
              </a:cxn>
              <a:cxn ang="0">
                <a:pos x="402" y="1374"/>
              </a:cxn>
              <a:cxn ang="0">
                <a:pos x="509" y="1293"/>
              </a:cxn>
              <a:cxn ang="0">
                <a:pos x="727" y="1160"/>
              </a:cxn>
              <a:cxn ang="0">
                <a:pos x="915" y="1107"/>
              </a:cxn>
              <a:cxn ang="0">
                <a:pos x="1013" y="1028"/>
              </a:cxn>
              <a:cxn ang="0">
                <a:pos x="974" y="926"/>
              </a:cxn>
              <a:cxn ang="0">
                <a:pos x="600" y="1109"/>
              </a:cxn>
              <a:cxn ang="0">
                <a:pos x="166" y="1183"/>
              </a:cxn>
              <a:cxn ang="0">
                <a:pos x="25" y="1113"/>
              </a:cxn>
              <a:cxn ang="0">
                <a:pos x="39" y="916"/>
              </a:cxn>
              <a:cxn ang="0">
                <a:pos x="106" y="802"/>
              </a:cxn>
              <a:cxn ang="0">
                <a:pos x="183" y="705"/>
              </a:cxn>
              <a:cxn ang="0">
                <a:pos x="307" y="525"/>
              </a:cxn>
              <a:cxn ang="0">
                <a:pos x="356" y="455"/>
              </a:cxn>
              <a:cxn ang="0">
                <a:pos x="360" y="450"/>
              </a:cxn>
            </a:cxnLst>
            <a:rect l="0" t="0" r="r" b="b"/>
            <a:pathLst>
              <a:path w="2659" h="2397">
                <a:moveTo>
                  <a:pt x="360" y="450"/>
                </a:moveTo>
                <a:cubicBezTo>
                  <a:pt x="395" y="419"/>
                  <a:pt x="421" y="401"/>
                  <a:pt x="443" y="386"/>
                </a:cubicBezTo>
                <a:cubicBezTo>
                  <a:pt x="490" y="357"/>
                  <a:pt x="524" y="347"/>
                  <a:pt x="562" y="340"/>
                </a:cubicBezTo>
                <a:cubicBezTo>
                  <a:pt x="612" y="329"/>
                  <a:pt x="671" y="324"/>
                  <a:pt x="727" y="337"/>
                </a:cubicBezTo>
                <a:cubicBezTo>
                  <a:pt x="811" y="356"/>
                  <a:pt x="888" y="417"/>
                  <a:pt x="939" y="504"/>
                </a:cubicBezTo>
                <a:cubicBezTo>
                  <a:pt x="970" y="557"/>
                  <a:pt x="992" y="619"/>
                  <a:pt x="990" y="682"/>
                </a:cubicBezTo>
                <a:cubicBezTo>
                  <a:pt x="989" y="725"/>
                  <a:pt x="976" y="768"/>
                  <a:pt x="992" y="793"/>
                </a:cubicBezTo>
                <a:cubicBezTo>
                  <a:pt x="1011" y="824"/>
                  <a:pt x="1076" y="824"/>
                  <a:pt x="1111" y="808"/>
                </a:cubicBezTo>
                <a:cubicBezTo>
                  <a:pt x="1151" y="791"/>
                  <a:pt x="1153" y="755"/>
                  <a:pt x="1145" y="723"/>
                </a:cubicBezTo>
                <a:cubicBezTo>
                  <a:pt x="1129" y="657"/>
                  <a:pt x="1072" y="608"/>
                  <a:pt x="1053" y="524"/>
                </a:cubicBezTo>
                <a:cubicBezTo>
                  <a:pt x="1041" y="471"/>
                  <a:pt x="1045" y="406"/>
                  <a:pt x="1061" y="343"/>
                </a:cubicBezTo>
                <a:cubicBezTo>
                  <a:pt x="1098" y="200"/>
                  <a:pt x="1201" y="65"/>
                  <a:pt x="1410" y="28"/>
                </a:cubicBezTo>
                <a:cubicBezTo>
                  <a:pt x="1567" y="0"/>
                  <a:pt x="1783" y="27"/>
                  <a:pt x="1956" y="76"/>
                </a:cubicBezTo>
                <a:cubicBezTo>
                  <a:pt x="2058" y="106"/>
                  <a:pt x="2145" y="143"/>
                  <a:pt x="2178" y="199"/>
                </a:cubicBezTo>
                <a:cubicBezTo>
                  <a:pt x="2227" y="283"/>
                  <a:pt x="2150" y="410"/>
                  <a:pt x="2043" y="495"/>
                </a:cubicBezTo>
                <a:cubicBezTo>
                  <a:pt x="1930" y="584"/>
                  <a:pt x="1783" y="627"/>
                  <a:pt x="1670" y="665"/>
                </a:cubicBezTo>
                <a:cubicBezTo>
                  <a:pt x="1597" y="690"/>
                  <a:pt x="1538" y="713"/>
                  <a:pt x="1447" y="719"/>
                </a:cubicBezTo>
                <a:cubicBezTo>
                  <a:pt x="1387" y="722"/>
                  <a:pt x="1312" y="719"/>
                  <a:pt x="1278" y="752"/>
                </a:cubicBezTo>
                <a:cubicBezTo>
                  <a:pt x="1244" y="786"/>
                  <a:pt x="1251" y="856"/>
                  <a:pt x="1276" y="888"/>
                </a:cubicBezTo>
                <a:cubicBezTo>
                  <a:pt x="1319" y="941"/>
                  <a:pt x="1415" y="881"/>
                  <a:pt x="1512" y="840"/>
                </a:cubicBezTo>
                <a:cubicBezTo>
                  <a:pt x="1645" y="782"/>
                  <a:pt x="1779" y="758"/>
                  <a:pt x="1897" y="744"/>
                </a:cubicBezTo>
                <a:cubicBezTo>
                  <a:pt x="2020" y="729"/>
                  <a:pt x="2127" y="723"/>
                  <a:pt x="2263" y="759"/>
                </a:cubicBezTo>
                <a:cubicBezTo>
                  <a:pt x="2371" y="787"/>
                  <a:pt x="2496" y="841"/>
                  <a:pt x="2568" y="918"/>
                </a:cubicBezTo>
                <a:cubicBezTo>
                  <a:pt x="2642" y="999"/>
                  <a:pt x="2659" y="1104"/>
                  <a:pt x="2655" y="1179"/>
                </a:cubicBezTo>
                <a:cubicBezTo>
                  <a:pt x="2648" y="1300"/>
                  <a:pt x="2588" y="1341"/>
                  <a:pt x="2523" y="1510"/>
                </a:cubicBezTo>
                <a:cubicBezTo>
                  <a:pt x="2485" y="1611"/>
                  <a:pt x="2444" y="1758"/>
                  <a:pt x="2340" y="1838"/>
                </a:cubicBezTo>
                <a:cubicBezTo>
                  <a:pt x="2240" y="1915"/>
                  <a:pt x="2080" y="1929"/>
                  <a:pt x="1951" y="1898"/>
                </a:cubicBezTo>
                <a:cubicBezTo>
                  <a:pt x="1870" y="1879"/>
                  <a:pt x="1800" y="1842"/>
                  <a:pt x="1738" y="1800"/>
                </a:cubicBezTo>
                <a:cubicBezTo>
                  <a:pt x="1623" y="1722"/>
                  <a:pt x="1535" y="1628"/>
                  <a:pt x="1466" y="1531"/>
                </a:cubicBezTo>
                <a:cubicBezTo>
                  <a:pt x="1390" y="1425"/>
                  <a:pt x="1336" y="1316"/>
                  <a:pt x="1317" y="1200"/>
                </a:cubicBezTo>
                <a:cubicBezTo>
                  <a:pt x="1305" y="1124"/>
                  <a:pt x="1308" y="1044"/>
                  <a:pt x="1264" y="1007"/>
                </a:cubicBezTo>
                <a:cubicBezTo>
                  <a:pt x="1237" y="984"/>
                  <a:pt x="1191" y="977"/>
                  <a:pt x="1156" y="1000"/>
                </a:cubicBezTo>
                <a:cubicBezTo>
                  <a:pt x="1124" y="1021"/>
                  <a:pt x="1101" y="1067"/>
                  <a:pt x="1097" y="1100"/>
                </a:cubicBezTo>
                <a:cubicBezTo>
                  <a:pt x="1087" y="1169"/>
                  <a:pt x="1154" y="1184"/>
                  <a:pt x="1205" y="1288"/>
                </a:cubicBezTo>
                <a:cubicBezTo>
                  <a:pt x="1239" y="1358"/>
                  <a:pt x="1265" y="1469"/>
                  <a:pt x="1277" y="1572"/>
                </a:cubicBezTo>
                <a:cubicBezTo>
                  <a:pt x="1290" y="1685"/>
                  <a:pt x="1286" y="1788"/>
                  <a:pt x="1272" y="1880"/>
                </a:cubicBezTo>
                <a:cubicBezTo>
                  <a:pt x="1248" y="2037"/>
                  <a:pt x="1196" y="2159"/>
                  <a:pt x="1117" y="2249"/>
                </a:cubicBezTo>
                <a:cubicBezTo>
                  <a:pt x="1037" y="2340"/>
                  <a:pt x="929" y="2397"/>
                  <a:pt x="820" y="2375"/>
                </a:cubicBezTo>
                <a:cubicBezTo>
                  <a:pt x="717" y="2354"/>
                  <a:pt x="615" y="2264"/>
                  <a:pt x="495" y="2211"/>
                </a:cubicBezTo>
                <a:cubicBezTo>
                  <a:pt x="383" y="2161"/>
                  <a:pt x="256" y="2143"/>
                  <a:pt x="200" y="2051"/>
                </a:cubicBezTo>
                <a:cubicBezTo>
                  <a:pt x="156" y="1979"/>
                  <a:pt x="156" y="1862"/>
                  <a:pt x="169" y="1772"/>
                </a:cubicBezTo>
                <a:cubicBezTo>
                  <a:pt x="183" y="1673"/>
                  <a:pt x="212" y="1606"/>
                  <a:pt x="267" y="1527"/>
                </a:cubicBezTo>
                <a:cubicBezTo>
                  <a:pt x="304" y="1475"/>
                  <a:pt x="352" y="1417"/>
                  <a:pt x="402" y="1374"/>
                </a:cubicBezTo>
                <a:cubicBezTo>
                  <a:pt x="437" y="1343"/>
                  <a:pt x="472" y="1320"/>
                  <a:pt x="509" y="1293"/>
                </a:cubicBezTo>
                <a:cubicBezTo>
                  <a:pt x="576" y="1246"/>
                  <a:pt x="647" y="1189"/>
                  <a:pt x="727" y="1160"/>
                </a:cubicBezTo>
                <a:cubicBezTo>
                  <a:pt x="788" y="1138"/>
                  <a:pt x="854" y="1132"/>
                  <a:pt x="915" y="1107"/>
                </a:cubicBezTo>
                <a:cubicBezTo>
                  <a:pt x="960" y="1089"/>
                  <a:pt x="1001" y="1061"/>
                  <a:pt x="1013" y="1028"/>
                </a:cubicBezTo>
                <a:cubicBezTo>
                  <a:pt x="1027" y="990"/>
                  <a:pt x="1001" y="946"/>
                  <a:pt x="974" y="926"/>
                </a:cubicBezTo>
                <a:cubicBezTo>
                  <a:pt x="893" y="866"/>
                  <a:pt x="801" y="1022"/>
                  <a:pt x="600" y="1109"/>
                </a:cubicBezTo>
                <a:cubicBezTo>
                  <a:pt x="468" y="1167"/>
                  <a:pt x="289" y="1195"/>
                  <a:pt x="166" y="1183"/>
                </a:cubicBezTo>
                <a:cubicBezTo>
                  <a:pt x="98" y="1176"/>
                  <a:pt x="47" y="1156"/>
                  <a:pt x="25" y="1113"/>
                </a:cubicBezTo>
                <a:cubicBezTo>
                  <a:pt x="0" y="1063"/>
                  <a:pt x="13" y="981"/>
                  <a:pt x="39" y="916"/>
                </a:cubicBezTo>
                <a:cubicBezTo>
                  <a:pt x="58" y="868"/>
                  <a:pt x="85" y="830"/>
                  <a:pt x="106" y="802"/>
                </a:cubicBezTo>
                <a:cubicBezTo>
                  <a:pt x="137" y="759"/>
                  <a:pt x="156" y="738"/>
                  <a:pt x="183" y="705"/>
                </a:cubicBezTo>
                <a:cubicBezTo>
                  <a:pt x="215" y="665"/>
                  <a:pt x="259" y="608"/>
                  <a:pt x="307" y="525"/>
                </a:cubicBezTo>
                <a:cubicBezTo>
                  <a:pt x="314" y="513"/>
                  <a:pt x="321" y="500"/>
                  <a:pt x="356" y="455"/>
                </a:cubicBezTo>
                <a:cubicBezTo>
                  <a:pt x="357" y="454"/>
                  <a:pt x="359" y="452"/>
                  <a:pt x="360" y="450"/>
                </a:cubicBezTo>
              </a:path>
            </a:pathLst>
          </a:custGeom>
          <a:solidFill>
            <a:schemeClr val="accent4"/>
          </a:solidFill>
          <a:ln w="6350" cap="rnd">
            <a:noFill/>
            <a:prstDash val="solid"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</a:endParaRPr>
          </a:p>
        </p:txBody>
      </p:sp>
      <p:sp>
        <p:nvSpPr>
          <p:cNvPr id="19" name="Freeform 14"/>
          <p:cNvSpPr>
            <a:spLocks noChangeAspect="1"/>
          </p:cNvSpPr>
          <p:nvPr/>
        </p:nvSpPr>
        <p:spPr bwMode="auto">
          <a:xfrm rot="1800000">
            <a:off x="2566988" y="3440113"/>
            <a:ext cx="419100" cy="377825"/>
          </a:xfrm>
          <a:custGeom>
            <a:avLst/>
            <a:gdLst/>
            <a:ahLst/>
            <a:cxnLst>
              <a:cxn ang="0">
                <a:pos x="360" y="450"/>
              </a:cxn>
              <a:cxn ang="0">
                <a:pos x="443" y="386"/>
              </a:cxn>
              <a:cxn ang="0">
                <a:pos x="562" y="340"/>
              </a:cxn>
              <a:cxn ang="0">
                <a:pos x="727" y="337"/>
              </a:cxn>
              <a:cxn ang="0">
                <a:pos x="939" y="504"/>
              </a:cxn>
              <a:cxn ang="0">
                <a:pos x="990" y="682"/>
              </a:cxn>
              <a:cxn ang="0">
                <a:pos x="992" y="793"/>
              </a:cxn>
              <a:cxn ang="0">
                <a:pos x="1111" y="808"/>
              </a:cxn>
              <a:cxn ang="0">
                <a:pos x="1145" y="723"/>
              </a:cxn>
              <a:cxn ang="0">
                <a:pos x="1053" y="524"/>
              </a:cxn>
              <a:cxn ang="0">
                <a:pos x="1061" y="343"/>
              </a:cxn>
              <a:cxn ang="0">
                <a:pos x="1410" y="28"/>
              </a:cxn>
              <a:cxn ang="0">
                <a:pos x="1956" y="76"/>
              </a:cxn>
              <a:cxn ang="0">
                <a:pos x="2178" y="199"/>
              </a:cxn>
              <a:cxn ang="0">
                <a:pos x="2043" y="495"/>
              </a:cxn>
              <a:cxn ang="0">
                <a:pos x="1670" y="665"/>
              </a:cxn>
              <a:cxn ang="0">
                <a:pos x="1447" y="719"/>
              </a:cxn>
              <a:cxn ang="0">
                <a:pos x="1278" y="752"/>
              </a:cxn>
              <a:cxn ang="0">
                <a:pos x="1276" y="888"/>
              </a:cxn>
              <a:cxn ang="0">
                <a:pos x="1512" y="840"/>
              </a:cxn>
              <a:cxn ang="0">
                <a:pos x="1897" y="744"/>
              </a:cxn>
              <a:cxn ang="0">
                <a:pos x="2263" y="759"/>
              </a:cxn>
              <a:cxn ang="0">
                <a:pos x="2568" y="918"/>
              </a:cxn>
              <a:cxn ang="0">
                <a:pos x="2655" y="1179"/>
              </a:cxn>
              <a:cxn ang="0">
                <a:pos x="2523" y="1510"/>
              </a:cxn>
              <a:cxn ang="0">
                <a:pos x="2340" y="1838"/>
              </a:cxn>
              <a:cxn ang="0">
                <a:pos x="1951" y="1898"/>
              </a:cxn>
              <a:cxn ang="0">
                <a:pos x="1738" y="1800"/>
              </a:cxn>
              <a:cxn ang="0">
                <a:pos x="1466" y="1531"/>
              </a:cxn>
              <a:cxn ang="0">
                <a:pos x="1317" y="1200"/>
              </a:cxn>
              <a:cxn ang="0">
                <a:pos x="1264" y="1007"/>
              </a:cxn>
              <a:cxn ang="0">
                <a:pos x="1156" y="1000"/>
              </a:cxn>
              <a:cxn ang="0">
                <a:pos x="1097" y="1100"/>
              </a:cxn>
              <a:cxn ang="0">
                <a:pos x="1205" y="1288"/>
              </a:cxn>
              <a:cxn ang="0">
                <a:pos x="1277" y="1572"/>
              </a:cxn>
              <a:cxn ang="0">
                <a:pos x="1272" y="1880"/>
              </a:cxn>
              <a:cxn ang="0">
                <a:pos x="1117" y="2249"/>
              </a:cxn>
              <a:cxn ang="0">
                <a:pos x="820" y="2375"/>
              </a:cxn>
              <a:cxn ang="0">
                <a:pos x="495" y="2211"/>
              </a:cxn>
              <a:cxn ang="0">
                <a:pos x="200" y="2051"/>
              </a:cxn>
              <a:cxn ang="0">
                <a:pos x="169" y="1772"/>
              </a:cxn>
              <a:cxn ang="0">
                <a:pos x="267" y="1527"/>
              </a:cxn>
              <a:cxn ang="0">
                <a:pos x="402" y="1374"/>
              </a:cxn>
              <a:cxn ang="0">
                <a:pos x="509" y="1293"/>
              </a:cxn>
              <a:cxn ang="0">
                <a:pos x="727" y="1160"/>
              </a:cxn>
              <a:cxn ang="0">
                <a:pos x="915" y="1107"/>
              </a:cxn>
              <a:cxn ang="0">
                <a:pos x="1013" y="1028"/>
              </a:cxn>
              <a:cxn ang="0">
                <a:pos x="974" y="926"/>
              </a:cxn>
              <a:cxn ang="0">
                <a:pos x="600" y="1109"/>
              </a:cxn>
              <a:cxn ang="0">
                <a:pos x="166" y="1183"/>
              </a:cxn>
              <a:cxn ang="0">
                <a:pos x="25" y="1113"/>
              </a:cxn>
              <a:cxn ang="0">
                <a:pos x="39" y="916"/>
              </a:cxn>
              <a:cxn ang="0">
                <a:pos x="106" y="802"/>
              </a:cxn>
              <a:cxn ang="0">
                <a:pos x="183" y="705"/>
              </a:cxn>
              <a:cxn ang="0">
                <a:pos x="307" y="525"/>
              </a:cxn>
              <a:cxn ang="0">
                <a:pos x="356" y="455"/>
              </a:cxn>
              <a:cxn ang="0">
                <a:pos x="360" y="450"/>
              </a:cxn>
            </a:cxnLst>
            <a:rect l="0" t="0" r="r" b="b"/>
            <a:pathLst>
              <a:path w="2659" h="2397">
                <a:moveTo>
                  <a:pt x="360" y="450"/>
                </a:moveTo>
                <a:cubicBezTo>
                  <a:pt x="395" y="419"/>
                  <a:pt x="421" y="401"/>
                  <a:pt x="443" y="386"/>
                </a:cubicBezTo>
                <a:cubicBezTo>
                  <a:pt x="490" y="357"/>
                  <a:pt x="524" y="347"/>
                  <a:pt x="562" y="340"/>
                </a:cubicBezTo>
                <a:cubicBezTo>
                  <a:pt x="612" y="329"/>
                  <a:pt x="671" y="324"/>
                  <a:pt x="727" y="337"/>
                </a:cubicBezTo>
                <a:cubicBezTo>
                  <a:pt x="811" y="356"/>
                  <a:pt x="888" y="417"/>
                  <a:pt x="939" y="504"/>
                </a:cubicBezTo>
                <a:cubicBezTo>
                  <a:pt x="970" y="557"/>
                  <a:pt x="992" y="619"/>
                  <a:pt x="990" y="682"/>
                </a:cubicBezTo>
                <a:cubicBezTo>
                  <a:pt x="989" y="725"/>
                  <a:pt x="976" y="768"/>
                  <a:pt x="992" y="793"/>
                </a:cubicBezTo>
                <a:cubicBezTo>
                  <a:pt x="1011" y="824"/>
                  <a:pt x="1076" y="824"/>
                  <a:pt x="1111" y="808"/>
                </a:cubicBezTo>
                <a:cubicBezTo>
                  <a:pt x="1151" y="791"/>
                  <a:pt x="1153" y="755"/>
                  <a:pt x="1145" y="723"/>
                </a:cubicBezTo>
                <a:cubicBezTo>
                  <a:pt x="1129" y="657"/>
                  <a:pt x="1072" y="608"/>
                  <a:pt x="1053" y="524"/>
                </a:cubicBezTo>
                <a:cubicBezTo>
                  <a:pt x="1041" y="471"/>
                  <a:pt x="1045" y="406"/>
                  <a:pt x="1061" y="343"/>
                </a:cubicBezTo>
                <a:cubicBezTo>
                  <a:pt x="1098" y="200"/>
                  <a:pt x="1201" y="65"/>
                  <a:pt x="1410" y="28"/>
                </a:cubicBezTo>
                <a:cubicBezTo>
                  <a:pt x="1567" y="0"/>
                  <a:pt x="1783" y="27"/>
                  <a:pt x="1956" y="76"/>
                </a:cubicBezTo>
                <a:cubicBezTo>
                  <a:pt x="2058" y="106"/>
                  <a:pt x="2145" y="143"/>
                  <a:pt x="2178" y="199"/>
                </a:cubicBezTo>
                <a:cubicBezTo>
                  <a:pt x="2227" y="283"/>
                  <a:pt x="2150" y="410"/>
                  <a:pt x="2043" y="495"/>
                </a:cubicBezTo>
                <a:cubicBezTo>
                  <a:pt x="1930" y="584"/>
                  <a:pt x="1783" y="627"/>
                  <a:pt x="1670" y="665"/>
                </a:cubicBezTo>
                <a:cubicBezTo>
                  <a:pt x="1597" y="690"/>
                  <a:pt x="1538" y="713"/>
                  <a:pt x="1447" y="719"/>
                </a:cubicBezTo>
                <a:cubicBezTo>
                  <a:pt x="1387" y="722"/>
                  <a:pt x="1312" y="719"/>
                  <a:pt x="1278" y="752"/>
                </a:cubicBezTo>
                <a:cubicBezTo>
                  <a:pt x="1244" y="786"/>
                  <a:pt x="1251" y="856"/>
                  <a:pt x="1276" y="888"/>
                </a:cubicBezTo>
                <a:cubicBezTo>
                  <a:pt x="1319" y="941"/>
                  <a:pt x="1415" y="881"/>
                  <a:pt x="1512" y="840"/>
                </a:cubicBezTo>
                <a:cubicBezTo>
                  <a:pt x="1645" y="782"/>
                  <a:pt x="1779" y="758"/>
                  <a:pt x="1897" y="744"/>
                </a:cubicBezTo>
                <a:cubicBezTo>
                  <a:pt x="2020" y="729"/>
                  <a:pt x="2127" y="723"/>
                  <a:pt x="2263" y="759"/>
                </a:cubicBezTo>
                <a:cubicBezTo>
                  <a:pt x="2371" y="787"/>
                  <a:pt x="2496" y="841"/>
                  <a:pt x="2568" y="918"/>
                </a:cubicBezTo>
                <a:cubicBezTo>
                  <a:pt x="2642" y="999"/>
                  <a:pt x="2659" y="1104"/>
                  <a:pt x="2655" y="1179"/>
                </a:cubicBezTo>
                <a:cubicBezTo>
                  <a:pt x="2648" y="1300"/>
                  <a:pt x="2588" y="1341"/>
                  <a:pt x="2523" y="1510"/>
                </a:cubicBezTo>
                <a:cubicBezTo>
                  <a:pt x="2485" y="1611"/>
                  <a:pt x="2444" y="1758"/>
                  <a:pt x="2340" y="1838"/>
                </a:cubicBezTo>
                <a:cubicBezTo>
                  <a:pt x="2240" y="1915"/>
                  <a:pt x="2080" y="1929"/>
                  <a:pt x="1951" y="1898"/>
                </a:cubicBezTo>
                <a:cubicBezTo>
                  <a:pt x="1870" y="1879"/>
                  <a:pt x="1800" y="1842"/>
                  <a:pt x="1738" y="1800"/>
                </a:cubicBezTo>
                <a:cubicBezTo>
                  <a:pt x="1623" y="1722"/>
                  <a:pt x="1535" y="1628"/>
                  <a:pt x="1466" y="1531"/>
                </a:cubicBezTo>
                <a:cubicBezTo>
                  <a:pt x="1390" y="1425"/>
                  <a:pt x="1336" y="1316"/>
                  <a:pt x="1317" y="1200"/>
                </a:cubicBezTo>
                <a:cubicBezTo>
                  <a:pt x="1305" y="1124"/>
                  <a:pt x="1308" y="1044"/>
                  <a:pt x="1264" y="1007"/>
                </a:cubicBezTo>
                <a:cubicBezTo>
                  <a:pt x="1237" y="984"/>
                  <a:pt x="1191" y="977"/>
                  <a:pt x="1156" y="1000"/>
                </a:cubicBezTo>
                <a:cubicBezTo>
                  <a:pt x="1124" y="1021"/>
                  <a:pt x="1101" y="1067"/>
                  <a:pt x="1097" y="1100"/>
                </a:cubicBezTo>
                <a:cubicBezTo>
                  <a:pt x="1087" y="1169"/>
                  <a:pt x="1154" y="1184"/>
                  <a:pt x="1205" y="1288"/>
                </a:cubicBezTo>
                <a:cubicBezTo>
                  <a:pt x="1239" y="1358"/>
                  <a:pt x="1265" y="1469"/>
                  <a:pt x="1277" y="1572"/>
                </a:cubicBezTo>
                <a:cubicBezTo>
                  <a:pt x="1290" y="1685"/>
                  <a:pt x="1286" y="1788"/>
                  <a:pt x="1272" y="1880"/>
                </a:cubicBezTo>
                <a:cubicBezTo>
                  <a:pt x="1248" y="2037"/>
                  <a:pt x="1196" y="2159"/>
                  <a:pt x="1117" y="2249"/>
                </a:cubicBezTo>
                <a:cubicBezTo>
                  <a:pt x="1037" y="2340"/>
                  <a:pt x="929" y="2397"/>
                  <a:pt x="820" y="2375"/>
                </a:cubicBezTo>
                <a:cubicBezTo>
                  <a:pt x="717" y="2354"/>
                  <a:pt x="615" y="2264"/>
                  <a:pt x="495" y="2211"/>
                </a:cubicBezTo>
                <a:cubicBezTo>
                  <a:pt x="383" y="2161"/>
                  <a:pt x="256" y="2143"/>
                  <a:pt x="200" y="2051"/>
                </a:cubicBezTo>
                <a:cubicBezTo>
                  <a:pt x="156" y="1979"/>
                  <a:pt x="156" y="1862"/>
                  <a:pt x="169" y="1772"/>
                </a:cubicBezTo>
                <a:cubicBezTo>
                  <a:pt x="183" y="1673"/>
                  <a:pt x="212" y="1606"/>
                  <a:pt x="267" y="1527"/>
                </a:cubicBezTo>
                <a:cubicBezTo>
                  <a:pt x="304" y="1475"/>
                  <a:pt x="352" y="1417"/>
                  <a:pt x="402" y="1374"/>
                </a:cubicBezTo>
                <a:cubicBezTo>
                  <a:pt x="437" y="1343"/>
                  <a:pt x="472" y="1320"/>
                  <a:pt x="509" y="1293"/>
                </a:cubicBezTo>
                <a:cubicBezTo>
                  <a:pt x="576" y="1246"/>
                  <a:pt x="647" y="1189"/>
                  <a:pt x="727" y="1160"/>
                </a:cubicBezTo>
                <a:cubicBezTo>
                  <a:pt x="788" y="1138"/>
                  <a:pt x="854" y="1132"/>
                  <a:pt x="915" y="1107"/>
                </a:cubicBezTo>
                <a:cubicBezTo>
                  <a:pt x="960" y="1089"/>
                  <a:pt x="1001" y="1061"/>
                  <a:pt x="1013" y="1028"/>
                </a:cubicBezTo>
                <a:cubicBezTo>
                  <a:pt x="1027" y="990"/>
                  <a:pt x="1001" y="946"/>
                  <a:pt x="974" y="926"/>
                </a:cubicBezTo>
                <a:cubicBezTo>
                  <a:pt x="893" y="866"/>
                  <a:pt x="801" y="1022"/>
                  <a:pt x="600" y="1109"/>
                </a:cubicBezTo>
                <a:cubicBezTo>
                  <a:pt x="468" y="1167"/>
                  <a:pt x="289" y="1195"/>
                  <a:pt x="166" y="1183"/>
                </a:cubicBezTo>
                <a:cubicBezTo>
                  <a:pt x="98" y="1176"/>
                  <a:pt x="47" y="1156"/>
                  <a:pt x="25" y="1113"/>
                </a:cubicBezTo>
                <a:cubicBezTo>
                  <a:pt x="0" y="1063"/>
                  <a:pt x="13" y="981"/>
                  <a:pt x="39" y="916"/>
                </a:cubicBezTo>
                <a:cubicBezTo>
                  <a:pt x="58" y="868"/>
                  <a:pt x="85" y="830"/>
                  <a:pt x="106" y="802"/>
                </a:cubicBezTo>
                <a:cubicBezTo>
                  <a:pt x="137" y="759"/>
                  <a:pt x="156" y="738"/>
                  <a:pt x="183" y="705"/>
                </a:cubicBezTo>
                <a:cubicBezTo>
                  <a:pt x="215" y="665"/>
                  <a:pt x="259" y="608"/>
                  <a:pt x="307" y="525"/>
                </a:cubicBezTo>
                <a:cubicBezTo>
                  <a:pt x="314" y="513"/>
                  <a:pt x="321" y="500"/>
                  <a:pt x="356" y="455"/>
                </a:cubicBezTo>
                <a:cubicBezTo>
                  <a:pt x="357" y="454"/>
                  <a:pt x="359" y="452"/>
                  <a:pt x="360" y="450"/>
                </a:cubicBezTo>
              </a:path>
            </a:pathLst>
          </a:custGeom>
          <a:solidFill>
            <a:schemeClr val="accent4"/>
          </a:solidFill>
          <a:ln w="6350" cap="rnd">
            <a:noFill/>
            <a:prstDash val="solid"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smtClean="0"/>
              <a:t>Click to edit Master title style</a:t>
            </a:r>
            <a:endParaRPr lang="en-US" noProof="0"/>
          </a:p>
        </p:txBody>
      </p:sp>
      <p:sp>
        <p:nvSpPr>
          <p:cNvPr id="39" name="Text Placeholder 25"/>
          <p:cNvSpPr>
            <a:spLocks noGrp="1"/>
          </p:cNvSpPr>
          <p:nvPr>
            <p:ph type="body" sz="quarter" idx="13"/>
          </p:nvPr>
        </p:nvSpPr>
        <p:spPr>
          <a:xfrm>
            <a:off x="3289300" y="1547568"/>
            <a:ext cx="5565775" cy="5064125"/>
          </a:xfrm>
        </p:spPr>
        <p:txBody>
          <a:bodyPr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20" name="Footer Placeholder 3"/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r>
              <a:rPr lang="en-US"/>
              <a:t>NOVOZYMES PRESENTATION</a:t>
            </a:r>
            <a:endParaRPr lang="en-US"/>
          </a:p>
        </p:txBody>
      </p:sp>
      <p:sp>
        <p:nvSpPr>
          <p:cNvPr id="21" name="Slide Number Placeholder 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39315F47-41C9-40F0-92F1-6CA7349BF83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22" name="Date Placeholder 5"/>
          <p:cNvSpPr>
            <a:spLocks noGrp="1"/>
          </p:cNvSpPr>
          <p:nvPr>
            <p:ph type="dt" sz="half" idx="16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CF83C2F4-BBED-451E-89E4-B061B95C4BBA}" type="datetime1">
              <a:rPr lang="en-US"/>
              <a:pPr>
                <a:defRPr/>
              </a:pPr>
              <a:t>6/25/2010</a:t>
            </a:fld>
            <a:endParaRPr lang="en-US" dirty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41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41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41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3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3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3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3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3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3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3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3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3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53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3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3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3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23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3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23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31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31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31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0" fill="hold" grpId="0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3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3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3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3" presetClass="entr" presetSubtype="0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0" fill="hold" grpId="0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13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3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13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3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3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3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3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</p:bld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tical Flower 3 (animated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2"/>
          <p:cNvSpPr>
            <a:spLocks/>
          </p:cNvSpPr>
          <p:nvPr/>
        </p:nvSpPr>
        <p:spPr bwMode="auto">
          <a:xfrm>
            <a:off x="1031875" y="2905125"/>
            <a:ext cx="1638300" cy="4143375"/>
          </a:xfrm>
          <a:custGeom>
            <a:avLst/>
            <a:gdLst/>
            <a:ahLst/>
            <a:cxnLst>
              <a:cxn ang="0">
                <a:pos x="123" y="2610"/>
              </a:cxn>
              <a:cxn ang="0">
                <a:pos x="9" y="2325"/>
              </a:cxn>
              <a:cxn ang="0">
                <a:pos x="177" y="2016"/>
              </a:cxn>
              <a:cxn ang="0">
                <a:pos x="861" y="1314"/>
              </a:cxn>
              <a:cxn ang="0">
                <a:pos x="1005" y="864"/>
              </a:cxn>
              <a:cxn ang="0">
                <a:pos x="699" y="270"/>
              </a:cxn>
              <a:cxn ang="0">
                <a:pos x="681" y="0"/>
              </a:cxn>
            </a:cxnLst>
            <a:rect l="0" t="0" r="r" b="b"/>
            <a:pathLst>
              <a:path w="1032" h="2610">
                <a:moveTo>
                  <a:pt x="123" y="2610"/>
                </a:moveTo>
                <a:cubicBezTo>
                  <a:pt x="104" y="2563"/>
                  <a:pt x="0" y="2424"/>
                  <a:pt x="9" y="2325"/>
                </a:cubicBezTo>
                <a:cubicBezTo>
                  <a:pt x="18" y="2226"/>
                  <a:pt x="35" y="2184"/>
                  <a:pt x="177" y="2016"/>
                </a:cubicBezTo>
                <a:cubicBezTo>
                  <a:pt x="319" y="1848"/>
                  <a:pt x="723" y="1506"/>
                  <a:pt x="861" y="1314"/>
                </a:cubicBezTo>
                <a:cubicBezTo>
                  <a:pt x="999" y="1122"/>
                  <a:pt x="1032" y="1038"/>
                  <a:pt x="1005" y="864"/>
                </a:cubicBezTo>
                <a:cubicBezTo>
                  <a:pt x="978" y="690"/>
                  <a:pt x="753" y="414"/>
                  <a:pt x="699" y="270"/>
                </a:cubicBezTo>
                <a:cubicBezTo>
                  <a:pt x="645" y="126"/>
                  <a:pt x="684" y="45"/>
                  <a:pt x="681" y="0"/>
                </a:cubicBezTo>
              </a:path>
            </a:pathLst>
          </a:custGeom>
          <a:noFill/>
          <a:ln w="28575" cmpd="sng">
            <a:solidFill>
              <a:srgbClr val="6BCEF2"/>
            </a:solidFill>
            <a:round/>
            <a:headEnd/>
            <a:tailEnd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</a:endParaRPr>
          </a:p>
        </p:txBody>
      </p:sp>
      <p:sp>
        <p:nvSpPr>
          <p:cNvPr id="5" name="Freeform 3"/>
          <p:cNvSpPr>
            <a:spLocks/>
          </p:cNvSpPr>
          <p:nvPr/>
        </p:nvSpPr>
        <p:spPr bwMode="auto">
          <a:xfrm>
            <a:off x="1563688" y="4230688"/>
            <a:ext cx="974725" cy="2817812"/>
          </a:xfrm>
          <a:custGeom>
            <a:avLst/>
            <a:gdLst/>
            <a:ahLst/>
            <a:cxnLst>
              <a:cxn ang="0">
                <a:pos x="0" y="2663"/>
              </a:cxn>
              <a:cxn ang="0">
                <a:pos x="201" y="2376"/>
              </a:cxn>
              <a:cxn ang="0">
                <a:pos x="400" y="2022"/>
              </a:cxn>
              <a:cxn ang="0">
                <a:pos x="465" y="1608"/>
              </a:cxn>
              <a:cxn ang="0">
                <a:pos x="976" y="1365"/>
              </a:cxn>
              <a:cxn ang="0">
                <a:pos x="1237" y="1005"/>
              </a:cxn>
              <a:cxn ang="0">
                <a:pos x="967" y="456"/>
              </a:cxn>
              <a:cxn ang="0">
                <a:pos x="922" y="177"/>
              </a:cxn>
              <a:cxn ang="0">
                <a:pos x="1017" y="0"/>
              </a:cxn>
            </a:cxnLst>
            <a:rect l="0" t="0" r="r" b="b"/>
            <a:pathLst>
              <a:path w="1238" h="2663">
                <a:moveTo>
                  <a:pt x="0" y="2663"/>
                </a:moveTo>
                <a:cubicBezTo>
                  <a:pt x="33" y="2615"/>
                  <a:pt x="134" y="2483"/>
                  <a:pt x="201" y="2376"/>
                </a:cubicBezTo>
                <a:cubicBezTo>
                  <a:pt x="268" y="2269"/>
                  <a:pt x="356" y="2150"/>
                  <a:pt x="400" y="2022"/>
                </a:cubicBezTo>
                <a:cubicBezTo>
                  <a:pt x="444" y="1894"/>
                  <a:pt x="369" y="1717"/>
                  <a:pt x="465" y="1608"/>
                </a:cubicBezTo>
                <a:cubicBezTo>
                  <a:pt x="561" y="1499"/>
                  <a:pt x="847" y="1465"/>
                  <a:pt x="976" y="1365"/>
                </a:cubicBezTo>
                <a:cubicBezTo>
                  <a:pt x="1105" y="1265"/>
                  <a:pt x="1238" y="1156"/>
                  <a:pt x="1237" y="1005"/>
                </a:cubicBezTo>
                <a:cubicBezTo>
                  <a:pt x="1236" y="854"/>
                  <a:pt x="1020" y="594"/>
                  <a:pt x="967" y="456"/>
                </a:cubicBezTo>
                <a:cubicBezTo>
                  <a:pt x="914" y="318"/>
                  <a:pt x="914" y="253"/>
                  <a:pt x="922" y="177"/>
                </a:cubicBezTo>
                <a:cubicBezTo>
                  <a:pt x="930" y="101"/>
                  <a:pt x="997" y="37"/>
                  <a:pt x="1017" y="0"/>
                </a:cubicBezTo>
              </a:path>
            </a:pathLst>
          </a:custGeom>
          <a:noFill/>
          <a:ln w="28575" cmpd="sng">
            <a:solidFill>
              <a:srgbClr val="6BCEF2"/>
            </a:solidFill>
            <a:round/>
            <a:headEnd/>
            <a:tailEnd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</a:endParaRPr>
          </a:p>
        </p:txBody>
      </p:sp>
      <p:sp>
        <p:nvSpPr>
          <p:cNvPr id="6" name="Freeform 4"/>
          <p:cNvSpPr>
            <a:spLocks/>
          </p:cNvSpPr>
          <p:nvPr/>
        </p:nvSpPr>
        <p:spPr bwMode="auto">
          <a:xfrm>
            <a:off x="696913" y="4953000"/>
            <a:ext cx="762000" cy="2095500"/>
          </a:xfrm>
          <a:custGeom>
            <a:avLst/>
            <a:gdLst/>
            <a:ahLst/>
            <a:cxnLst>
              <a:cxn ang="0">
                <a:pos x="552" y="2472"/>
              </a:cxn>
              <a:cxn ang="0">
                <a:pos x="48" y="1632"/>
              </a:cxn>
              <a:cxn ang="0">
                <a:pos x="264" y="576"/>
              </a:cxn>
              <a:cxn ang="0">
                <a:pos x="264" y="0"/>
              </a:cxn>
            </a:cxnLst>
            <a:rect l="0" t="0" r="r" b="b"/>
            <a:pathLst>
              <a:path w="552" h="2472">
                <a:moveTo>
                  <a:pt x="552" y="2472"/>
                </a:moveTo>
                <a:cubicBezTo>
                  <a:pt x="324" y="2210"/>
                  <a:pt x="96" y="1948"/>
                  <a:pt x="48" y="1632"/>
                </a:cubicBezTo>
                <a:cubicBezTo>
                  <a:pt x="0" y="1316"/>
                  <a:pt x="228" y="848"/>
                  <a:pt x="264" y="576"/>
                </a:cubicBezTo>
                <a:cubicBezTo>
                  <a:pt x="300" y="304"/>
                  <a:pt x="282" y="152"/>
                  <a:pt x="264" y="0"/>
                </a:cubicBezTo>
              </a:path>
            </a:pathLst>
          </a:custGeom>
          <a:noFill/>
          <a:ln w="9525">
            <a:solidFill>
              <a:srgbClr val="6BCEF2"/>
            </a:solidFill>
            <a:round/>
            <a:headEnd/>
            <a:tailEnd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</a:endParaRPr>
          </a:p>
        </p:txBody>
      </p:sp>
      <p:sp>
        <p:nvSpPr>
          <p:cNvPr id="7" name="Freeform 5"/>
          <p:cNvSpPr>
            <a:spLocks/>
          </p:cNvSpPr>
          <p:nvPr/>
        </p:nvSpPr>
        <p:spPr bwMode="auto">
          <a:xfrm>
            <a:off x="2690813" y="5867400"/>
            <a:ext cx="254000" cy="1181100"/>
          </a:xfrm>
          <a:custGeom>
            <a:avLst/>
            <a:gdLst/>
            <a:ahLst/>
            <a:cxnLst>
              <a:cxn ang="0">
                <a:pos x="0" y="744"/>
              </a:cxn>
              <a:cxn ang="0">
                <a:pos x="144" y="216"/>
              </a:cxn>
              <a:cxn ang="0">
                <a:pos x="96" y="0"/>
              </a:cxn>
            </a:cxnLst>
            <a:rect l="0" t="0" r="r" b="b"/>
            <a:pathLst>
              <a:path w="160" h="744">
                <a:moveTo>
                  <a:pt x="0" y="744"/>
                </a:moveTo>
                <a:cubicBezTo>
                  <a:pt x="64" y="542"/>
                  <a:pt x="128" y="340"/>
                  <a:pt x="144" y="216"/>
                </a:cubicBezTo>
                <a:cubicBezTo>
                  <a:pt x="160" y="92"/>
                  <a:pt x="128" y="46"/>
                  <a:pt x="96" y="0"/>
                </a:cubicBezTo>
              </a:path>
            </a:pathLst>
          </a:custGeom>
          <a:noFill/>
          <a:ln w="9525">
            <a:solidFill>
              <a:srgbClr val="6BCEF2"/>
            </a:solidFill>
            <a:round/>
            <a:headEnd/>
            <a:tailEnd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</a:endParaRPr>
          </a:p>
        </p:txBody>
      </p:sp>
      <p:sp>
        <p:nvSpPr>
          <p:cNvPr id="8" name="Freeform 6"/>
          <p:cNvSpPr>
            <a:spLocks/>
          </p:cNvSpPr>
          <p:nvPr/>
        </p:nvSpPr>
        <p:spPr bwMode="auto">
          <a:xfrm>
            <a:off x="1181100" y="3722688"/>
            <a:ext cx="1054100" cy="3276600"/>
          </a:xfrm>
          <a:custGeom>
            <a:avLst/>
            <a:gdLst/>
            <a:ahLst/>
            <a:cxnLst>
              <a:cxn ang="0">
                <a:pos x="0" y="744"/>
              </a:cxn>
              <a:cxn ang="0">
                <a:pos x="144" y="216"/>
              </a:cxn>
              <a:cxn ang="0">
                <a:pos x="96" y="0"/>
              </a:cxn>
            </a:cxnLst>
            <a:rect l="0" t="0" r="r" b="b"/>
            <a:pathLst>
              <a:path w="160" h="744">
                <a:moveTo>
                  <a:pt x="0" y="744"/>
                </a:moveTo>
                <a:cubicBezTo>
                  <a:pt x="64" y="542"/>
                  <a:pt x="128" y="340"/>
                  <a:pt x="144" y="216"/>
                </a:cubicBezTo>
                <a:cubicBezTo>
                  <a:pt x="160" y="92"/>
                  <a:pt x="128" y="46"/>
                  <a:pt x="96" y="0"/>
                </a:cubicBezTo>
              </a:path>
            </a:pathLst>
          </a:custGeom>
          <a:noFill/>
          <a:ln w="9525">
            <a:solidFill>
              <a:srgbClr val="6BCEF2"/>
            </a:solidFill>
            <a:round/>
            <a:headEnd/>
            <a:tailEnd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</a:endParaRPr>
          </a:p>
        </p:txBody>
      </p:sp>
      <p:sp>
        <p:nvSpPr>
          <p:cNvPr id="9" name="Freeform 7"/>
          <p:cNvSpPr>
            <a:spLocks/>
          </p:cNvSpPr>
          <p:nvPr/>
        </p:nvSpPr>
        <p:spPr bwMode="auto">
          <a:xfrm>
            <a:off x="1274763" y="2133600"/>
            <a:ext cx="1022350" cy="4914900"/>
          </a:xfrm>
          <a:custGeom>
            <a:avLst/>
            <a:gdLst/>
            <a:ahLst/>
            <a:cxnLst>
              <a:cxn ang="0">
                <a:pos x="644" y="3096"/>
              </a:cxn>
              <a:cxn ang="0">
                <a:pos x="332" y="1920"/>
              </a:cxn>
              <a:cxn ang="0">
                <a:pos x="20" y="1056"/>
              </a:cxn>
              <a:cxn ang="0">
                <a:pos x="452" y="0"/>
              </a:cxn>
            </a:cxnLst>
            <a:rect l="0" t="0" r="r" b="b"/>
            <a:pathLst>
              <a:path w="644" h="3096">
                <a:moveTo>
                  <a:pt x="644" y="3096"/>
                </a:moveTo>
                <a:cubicBezTo>
                  <a:pt x="540" y="2678"/>
                  <a:pt x="436" y="2260"/>
                  <a:pt x="332" y="1920"/>
                </a:cubicBezTo>
                <a:cubicBezTo>
                  <a:pt x="228" y="1580"/>
                  <a:pt x="0" y="1376"/>
                  <a:pt x="20" y="1056"/>
                </a:cubicBezTo>
                <a:cubicBezTo>
                  <a:pt x="40" y="736"/>
                  <a:pt x="246" y="368"/>
                  <a:pt x="452" y="0"/>
                </a:cubicBezTo>
              </a:path>
            </a:pathLst>
          </a:custGeom>
          <a:noFill/>
          <a:ln w="38100" cmpd="sng">
            <a:solidFill>
              <a:srgbClr val="6BCEF2"/>
            </a:solidFill>
            <a:round/>
            <a:headEnd/>
            <a:tailEnd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</a:endParaRPr>
          </a:p>
        </p:txBody>
      </p:sp>
      <p:sp>
        <p:nvSpPr>
          <p:cNvPr id="10" name="Freeform 8"/>
          <p:cNvSpPr>
            <a:spLocks noChangeAspect="1"/>
          </p:cNvSpPr>
          <p:nvPr/>
        </p:nvSpPr>
        <p:spPr bwMode="auto">
          <a:xfrm rot="3431569">
            <a:off x="762794" y="4388644"/>
            <a:ext cx="539750" cy="487362"/>
          </a:xfrm>
          <a:custGeom>
            <a:avLst/>
            <a:gdLst/>
            <a:ahLst/>
            <a:cxnLst>
              <a:cxn ang="0">
                <a:pos x="360" y="450"/>
              </a:cxn>
              <a:cxn ang="0">
                <a:pos x="443" y="386"/>
              </a:cxn>
              <a:cxn ang="0">
                <a:pos x="562" y="340"/>
              </a:cxn>
              <a:cxn ang="0">
                <a:pos x="727" y="337"/>
              </a:cxn>
              <a:cxn ang="0">
                <a:pos x="939" y="504"/>
              </a:cxn>
              <a:cxn ang="0">
                <a:pos x="990" y="682"/>
              </a:cxn>
              <a:cxn ang="0">
                <a:pos x="992" y="793"/>
              </a:cxn>
              <a:cxn ang="0">
                <a:pos x="1111" y="808"/>
              </a:cxn>
              <a:cxn ang="0">
                <a:pos x="1145" y="723"/>
              </a:cxn>
              <a:cxn ang="0">
                <a:pos x="1053" y="524"/>
              </a:cxn>
              <a:cxn ang="0">
                <a:pos x="1061" y="343"/>
              </a:cxn>
              <a:cxn ang="0">
                <a:pos x="1410" y="28"/>
              </a:cxn>
              <a:cxn ang="0">
                <a:pos x="1956" y="76"/>
              </a:cxn>
              <a:cxn ang="0">
                <a:pos x="2178" y="199"/>
              </a:cxn>
              <a:cxn ang="0">
                <a:pos x="2043" y="495"/>
              </a:cxn>
              <a:cxn ang="0">
                <a:pos x="1670" y="665"/>
              </a:cxn>
              <a:cxn ang="0">
                <a:pos x="1447" y="719"/>
              </a:cxn>
              <a:cxn ang="0">
                <a:pos x="1278" y="752"/>
              </a:cxn>
              <a:cxn ang="0">
                <a:pos x="1276" y="888"/>
              </a:cxn>
              <a:cxn ang="0">
                <a:pos x="1512" y="840"/>
              </a:cxn>
              <a:cxn ang="0">
                <a:pos x="1897" y="744"/>
              </a:cxn>
              <a:cxn ang="0">
                <a:pos x="2263" y="759"/>
              </a:cxn>
              <a:cxn ang="0">
                <a:pos x="2568" y="918"/>
              </a:cxn>
              <a:cxn ang="0">
                <a:pos x="2655" y="1179"/>
              </a:cxn>
              <a:cxn ang="0">
                <a:pos x="2523" y="1510"/>
              </a:cxn>
              <a:cxn ang="0">
                <a:pos x="2340" y="1838"/>
              </a:cxn>
              <a:cxn ang="0">
                <a:pos x="1951" y="1898"/>
              </a:cxn>
              <a:cxn ang="0">
                <a:pos x="1738" y="1800"/>
              </a:cxn>
              <a:cxn ang="0">
                <a:pos x="1466" y="1531"/>
              </a:cxn>
              <a:cxn ang="0">
                <a:pos x="1317" y="1200"/>
              </a:cxn>
              <a:cxn ang="0">
                <a:pos x="1264" y="1007"/>
              </a:cxn>
              <a:cxn ang="0">
                <a:pos x="1156" y="1000"/>
              </a:cxn>
              <a:cxn ang="0">
                <a:pos x="1097" y="1100"/>
              </a:cxn>
              <a:cxn ang="0">
                <a:pos x="1205" y="1288"/>
              </a:cxn>
              <a:cxn ang="0">
                <a:pos x="1277" y="1572"/>
              </a:cxn>
              <a:cxn ang="0">
                <a:pos x="1272" y="1880"/>
              </a:cxn>
              <a:cxn ang="0">
                <a:pos x="1117" y="2249"/>
              </a:cxn>
              <a:cxn ang="0">
                <a:pos x="820" y="2375"/>
              </a:cxn>
              <a:cxn ang="0">
                <a:pos x="495" y="2211"/>
              </a:cxn>
              <a:cxn ang="0">
                <a:pos x="200" y="2051"/>
              </a:cxn>
              <a:cxn ang="0">
                <a:pos x="169" y="1772"/>
              </a:cxn>
              <a:cxn ang="0">
                <a:pos x="267" y="1527"/>
              </a:cxn>
              <a:cxn ang="0">
                <a:pos x="402" y="1374"/>
              </a:cxn>
              <a:cxn ang="0">
                <a:pos x="509" y="1293"/>
              </a:cxn>
              <a:cxn ang="0">
                <a:pos x="727" y="1160"/>
              </a:cxn>
              <a:cxn ang="0">
                <a:pos x="915" y="1107"/>
              </a:cxn>
              <a:cxn ang="0">
                <a:pos x="1013" y="1028"/>
              </a:cxn>
              <a:cxn ang="0">
                <a:pos x="974" y="926"/>
              </a:cxn>
              <a:cxn ang="0">
                <a:pos x="600" y="1109"/>
              </a:cxn>
              <a:cxn ang="0">
                <a:pos x="166" y="1183"/>
              </a:cxn>
              <a:cxn ang="0">
                <a:pos x="25" y="1113"/>
              </a:cxn>
              <a:cxn ang="0">
                <a:pos x="39" y="916"/>
              </a:cxn>
              <a:cxn ang="0">
                <a:pos x="106" y="802"/>
              </a:cxn>
              <a:cxn ang="0">
                <a:pos x="183" y="705"/>
              </a:cxn>
              <a:cxn ang="0">
                <a:pos x="307" y="525"/>
              </a:cxn>
              <a:cxn ang="0">
                <a:pos x="356" y="455"/>
              </a:cxn>
              <a:cxn ang="0">
                <a:pos x="360" y="450"/>
              </a:cxn>
            </a:cxnLst>
            <a:rect l="0" t="0" r="r" b="b"/>
            <a:pathLst>
              <a:path w="2659" h="2397">
                <a:moveTo>
                  <a:pt x="360" y="450"/>
                </a:moveTo>
                <a:cubicBezTo>
                  <a:pt x="395" y="419"/>
                  <a:pt x="421" y="401"/>
                  <a:pt x="443" y="386"/>
                </a:cubicBezTo>
                <a:cubicBezTo>
                  <a:pt x="490" y="357"/>
                  <a:pt x="524" y="347"/>
                  <a:pt x="562" y="340"/>
                </a:cubicBezTo>
                <a:cubicBezTo>
                  <a:pt x="612" y="329"/>
                  <a:pt x="671" y="324"/>
                  <a:pt x="727" y="337"/>
                </a:cubicBezTo>
                <a:cubicBezTo>
                  <a:pt x="811" y="356"/>
                  <a:pt x="888" y="417"/>
                  <a:pt x="939" y="504"/>
                </a:cubicBezTo>
                <a:cubicBezTo>
                  <a:pt x="970" y="557"/>
                  <a:pt x="992" y="619"/>
                  <a:pt x="990" y="682"/>
                </a:cubicBezTo>
                <a:cubicBezTo>
                  <a:pt x="989" y="725"/>
                  <a:pt x="976" y="768"/>
                  <a:pt x="992" y="793"/>
                </a:cubicBezTo>
                <a:cubicBezTo>
                  <a:pt x="1011" y="824"/>
                  <a:pt x="1076" y="824"/>
                  <a:pt x="1111" y="808"/>
                </a:cubicBezTo>
                <a:cubicBezTo>
                  <a:pt x="1151" y="791"/>
                  <a:pt x="1153" y="755"/>
                  <a:pt x="1145" y="723"/>
                </a:cubicBezTo>
                <a:cubicBezTo>
                  <a:pt x="1129" y="657"/>
                  <a:pt x="1072" y="608"/>
                  <a:pt x="1053" y="524"/>
                </a:cubicBezTo>
                <a:cubicBezTo>
                  <a:pt x="1041" y="471"/>
                  <a:pt x="1045" y="406"/>
                  <a:pt x="1061" y="343"/>
                </a:cubicBezTo>
                <a:cubicBezTo>
                  <a:pt x="1098" y="200"/>
                  <a:pt x="1201" y="65"/>
                  <a:pt x="1410" y="28"/>
                </a:cubicBezTo>
                <a:cubicBezTo>
                  <a:pt x="1567" y="0"/>
                  <a:pt x="1783" y="27"/>
                  <a:pt x="1956" y="76"/>
                </a:cubicBezTo>
                <a:cubicBezTo>
                  <a:pt x="2058" y="106"/>
                  <a:pt x="2145" y="143"/>
                  <a:pt x="2178" y="199"/>
                </a:cubicBezTo>
                <a:cubicBezTo>
                  <a:pt x="2227" y="283"/>
                  <a:pt x="2150" y="410"/>
                  <a:pt x="2043" y="495"/>
                </a:cubicBezTo>
                <a:cubicBezTo>
                  <a:pt x="1930" y="584"/>
                  <a:pt x="1783" y="627"/>
                  <a:pt x="1670" y="665"/>
                </a:cubicBezTo>
                <a:cubicBezTo>
                  <a:pt x="1597" y="690"/>
                  <a:pt x="1538" y="713"/>
                  <a:pt x="1447" y="719"/>
                </a:cubicBezTo>
                <a:cubicBezTo>
                  <a:pt x="1387" y="722"/>
                  <a:pt x="1312" y="719"/>
                  <a:pt x="1278" y="752"/>
                </a:cubicBezTo>
                <a:cubicBezTo>
                  <a:pt x="1244" y="786"/>
                  <a:pt x="1251" y="856"/>
                  <a:pt x="1276" y="888"/>
                </a:cubicBezTo>
                <a:cubicBezTo>
                  <a:pt x="1319" y="941"/>
                  <a:pt x="1415" y="881"/>
                  <a:pt x="1512" y="840"/>
                </a:cubicBezTo>
                <a:cubicBezTo>
                  <a:pt x="1645" y="782"/>
                  <a:pt x="1779" y="758"/>
                  <a:pt x="1897" y="744"/>
                </a:cubicBezTo>
                <a:cubicBezTo>
                  <a:pt x="2020" y="729"/>
                  <a:pt x="2127" y="723"/>
                  <a:pt x="2263" y="759"/>
                </a:cubicBezTo>
                <a:cubicBezTo>
                  <a:pt x="2371" y="787"/>
                  <a:pt x="2496" y="841"/>
                  <a:pt x="2568" y="918"/>
                </a:cubicBezTo>
                <a:cubicBezTo>
                  <a:pt x="2642" y="999"/>
                  <a:pt x="2659" y="1104"/>
                  <a:pt x="2655" y="1179"/>
                </a:cubicBezTo>
                <a:cubicBezTo>
                  <a:pt x="2648" y="1300"/>
                  <a:pt x="2588" y="1341"/>
                  <a:pt x="2523" y="1510"/>
                </a:cubicBezTo>
                <a:cubicBezTo>
                  <a:pt x="2485" y="1611"/>
                  <a:pt x="2444" y="1758"/>
                  <a:pt x="2340" y="1838"/>
                </a:cubicBezTo>
                <a:cubicBezTo>
                  <a:pt x="2240" y="1915"/>
                  <a:pt x="2080" y="1929"/>
                  <a:pt x="1951" y="1898"/>
                </a:cubicBezTo>
                <a:cubicBezTo>
                  <a:pt x="1870" y="1879"/>
                  <a:pt x="1800" y="1842"/>
                  <a:pt x="1738" y="1800"/>
                </a:cubicBezTo>
                <a:cubicBezTo>
                  <a:pt x="1623" y="1722"/>
                  <a:pt x="1535" y="1628"/>
                  <a:pt x="1466" y="1531"/>
                </a:cubicBezTo>
                <a:cubicBezTo>
                  <a:pt x="1390" y="1425"/>
                  <a:pt x="1336" y="1316"/>
                  <a:pt x="1317" y="1200"/>
                </a:cubicBezTo>
                <a:cubicBezTo>
                  <a:pt x="1305" y="1124"/>
                  <a:pt x="1308" y="1044"/>
                  <a:pt x="1264" y="1007"/>
                </a:cubicBezTo>
                <a:cubicBezTo>
                  <a:pt x="1237" y="984"/>
                  <a:pt x="1191" y="977"/>
                  <a:pt x="1156" y="1000"/>
                </a:cubicBezTo>
                <a:cubicBezTo>
                  <a:pt x="1124" y="1021"/>
                  <a:pt x="1101" y="1067"/>
                  <a:pt x="1097" y="1100"/>
                </a:cubicBezTo>
                <a:cubicBezTo>
                  <a:pt x="1087" y="1169"/>
                  <a:pt x="1154" y="1184"/>
                  <a:pt x="1205" y="1288"/>
                </a:cubicBezTo>
                <a:cubicBezTo>
                  <a:pt x="1239" y="1358"/>
                  <a:pt x="1265" y="1469"/>
                  <a:pt x="1277" y="1572"/>
                </a:cubicBezTo>
                <a:cubicBezTo>
                  <a:pt x="1290" y="1685"/>
                  <a:pt x="1286" y="1788"/>
                  <a:pt x="1272" y="1880"/>
                </a:cubicBezTo>
                <a:cubicBezTo>
                  <a:pt x="1248" y="2037"/>
                  <a:pt x="1196" y="2159"/>
                  <a:pt x="1117" y="2249"/>
                </a:cubicBezTo>
                <a:cubicBezTo>
                  <a:pt x="1037" y="2340"/>
                  <a:pt x="929" y="2397"/>
                  <a:pt x="820" y="2375"/>
                </a:cubicBezTo>
                <a:cubicBezTo>
                  <a:pt x="717" y="2354"/>
                  <a:pt x="615" y="2264"/>
                  <a:pt x="495" y="2211"/>
                </a:cubicBezTo>
                <a:cubicBezTo>
                  <a:pt x="383" y="2161"/>
                  <a:pt x="256" y="2143"/>
                  <a:pt x="200" y="2051"/>
                </a:cubicBezTo>
                <a:cubicBezTo>
                  <a:pt x="156" y="1979"/>
                  <a:pt x="156" y="1862"/>
                  <a:pt x="169" y="1772"/>
                </a:cubicBezTo>
                <a:cubicBezTo>
                  <a:pt x="183" y="1673"/>
                  <a:pt x="212" y="1606"/>
                  <a:pt x="267" y="1527"/>
                </a:cubicBezTo>
                <a:cubicBezTo>
                  <a:pt x="304" y="1475"/>
                  <a:pt x="352" y="1417"/>
                  <a:pt x="402" y="1374"/>
                </a:cubicBezTo>
                <a:cubicBezTo>
                  <a:pt x="437" y="1343"/>
                  <a:pt x="472" y="1320"/>
                  <a:pt x="509" y="1293"/>
                </a:cubicBezTo>
                <a:cubicBezTo>
                  <a:pt x="576" y="1246"/>
                  <a:pt x="647" y="1189"/>
                  <a:pt x="727" y="1160"/>
                </a:cubicBezTo>
                <a:cubicBezTo>
                  <a:pt x="788" y="1138"/>
                  <a:pt x="854" y="1132"/>
                  <a:pt x="915" y="1107"/>
                </a:cubicBezTo>
                <a:cubicBezTo>
                  <a:pt x="960" y="1089"/>
                  <a:pt x="1001" y="1061"/>
                  <a:pt x="1013" y="1028"/>
                </a:cubicBezTo>
                <a:cubicBezTo>
                  <a:pt x="1027" y="990"/>
                  <a:pt x="1001" y="946"/>
                  <a:pt x="974" y="926"/>
                </a:cubicBezTo>
                <a:cubicBezTo>
                  <a:pt x="893" y="866"/>
                  <a:pt x="801" y="1022"/>
                  <a:pt x="600" y="1109"/>
                </a:cubicBezTo>
                <a:cubicBezTo>
                  <a:pt x="468" y="1167"/>
                  <a:pt x="289" y="1195"/>
                  <a:pt x="166" y="1183"/>
                </a:cubicBezTo>
                <a:cubicBezTo>
                  <a:pt x="98" y="1176"/>
                  <a:pt x="47" y="1156"/>
                  <a:pt x="25" y="1113"/>
                </a:cubicBezTo>
                <a:cubicBezTo>
                  <a:pt x="0" y="1063"/>
                  <a:pt x="13" y="981"/>
                  <a:pt x="39" y="916"/>
                </a:cubicBezTo>
                <a:cubicBezTo>
                  <a:pt x="58" y="868"/>
                  <a:pt x="85" y="830"/>
                  <a:pt x="106" y="802"/>
                </a:cubicBezTo>
                <a:cubicBezTo>
                  <a:pt x="137" y="759"/>
                  <a:pt x="156" y="738"/>
                  <a:pt x="183" y="705"/>
                </a:cubicBezTo>
                <a:cubicBezTo>
                  <a:pt x="215" y="665"/>
                  <a:pt x="259" y="608"/>
                  <a:pt x="307" y="525"/>
                </a:cubicBezTo>
                <a:cubicBezTo>
                  <a:pt x="314" y="513"/>
                  <a:pt x="321" y="500"/>
                  <a:pt x="356" y="455"/>
                </a:cubicBezTo>
                <a:cubicBezTo>
                  <a:pt x="357" y="454"/>
                  <a:pt x="359" y="452"/>
                  <a:pt x="360" y="450"/>
                </a:cubicBezTo>
              </a:path>
            </a:pathLst>
          </a:custGeom>
          <a:solidFill>
            <a:srgbClr val="6BCEF2"/>
          </a:solidFill>
          <a:ln w="6350" cap="rnd">
            <a:noFill/>
            <a:prstDash val="solid"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</a:endParaRPr>
          </a:p>
        </p:txBody>
      </p:sp>
      <p:sp>
        <p:nvSpPr>
          <p:cNvPr id="11" name="Freeform 9"/>
          <p:cNvSpPr>
            <a:spLocks noChangeAspect="1"/>
          </p:cNvSpPr>
          <p:nvPr/>
        </p:nvSpPr>
        <p:spPr bwMode="auto">
          <a:xfrm rot="20620876">
            <a:off x="1833563" y="1563688"/>
            <a:ext cx="557212" cy="503237"/>
          </a:xfrm>
          <a:custGeom>
            <a:avLst/>
            <a:gdLst/>
            <a:ahLst/>
            <a:cxnLst>
              <a:cxn ang="0">
                <a:pos x="360" y="450"/>
              </a:cxn>
              <a:cxn ang="0">
                <a:pos x="443" y="386"/>
              </a:cxn>
              <a:cxn ang="0">
                <a:pos x="562" y="340"/>
              </a:cxn>
              <a:cxn ang="0">
                <a:pos x="727" y="337"/>
              </a:cxn>
              <a:cxn ang="0">
                <a:pos x="939" y="504"/>
              </a:cxn>
              <a:cxn ang="0">
                <a:pos x="990" y="682"/>
              </a:cxn>
              <a:cxn ang="0">
                <a:pos x="992" y="793"/>
              </a:cxn>
              <a:cxn ang="0">
                <a:pos x="1111" y="808"/>
              </a:cxn>
              <a:cxn ang="0">
                <a:pos x="1145" y="723"/>
              </a:cxn>
              <a:cxn ang="0">
                <a:pos x="1053" y="524"/>
              </a:cxn>
              <a:cxn ang="0">
                <a:pos x="1061" y="343"/>
              </a:cxn>
              <a:cxn ang="0">
                <a:pos x="1410" y="28"/>
              </a:cxn>
              <a:cxn ang="0">
                <a:pos x="1956" y="76"/>
              </a:cxn>
              <a:cxn ang="0">
                <a:pos x="2178" y="199"/>
              </a:cxn>
              <a:cxn ang="0">
                <a:pos x="2043" y="495"/>
              </a:cxn>
              <a:cxn ang="0">
                <a:pos x="1670" y="665"/>
              </a:cxn>
              <a:cxn ang="0">
                <a:pos x="1447" y="719"/>
              </a:cxn>
              <a:cxn ang="0">
                <a:pos x="1278" y="752"/>
              </a:cxn>
              <a:cxn ang="0">
                <a:pos x="1276" y="888"/>
              </a:cxn>
              <a:cxn ang="0">
                <a:pos x="1512" y="840"/>
              </a:cxn>
              <a:cxn ang="0">
                <a:pos x="1897" y="744"/>
              </a:cxn>
              <a:cxn ang="0">
                <a:pos x="2263" y="759"/>
              </a:cxn>
              <a:cxn ang="0">
                <a:pos x="2568" y="918"/>
              </a:cxn>
              <a:cxn ang="0">
                <a:pos x="2655" y="1179"/>
              </a:cxn>
              <a:cxn ang="0">
                <a:pos x="2523" y="1510"/>
              </a:cxn>
              <a:cxn ang="0">
                <a:pos x="2340" y="1838"/>
              </a:cxn>
              <a:cxn ang="0">
                <a:pos x="1951" y="1898"/>
              </a:cxn>
              <a:cxn ang="0">
                <a:pos x="1738" y="1800"/>
              </a:cxn>
              <a:cxn ang="0">
                <a:pos x="1466" y="1531"/>
              </a:cxn>
              <a:cxn ang="0">
                <a:pos x="1317" y="1200"/>
              </a:cxn>
              <a:cxn ang="0">
                <a:pos x="1264" y="1007"/>
              </a:cxn>
              <a:cxn ang="0">
                <a:pos x="1156" y="1000"/>
              </a:cxn>
              <a:cxn ang="0">
                <a:pos x="1097" y="1100"/>
              </a:cxn>
              <a:cxn ang="0">
                <a:pos x="1205" y="1288"/>
              </a:cxn>
              <a:cxn ang="0">
                <a:pos x="1277" y="1572"/>
              </a:cxn>
              <a:cxn ang="0">
                <a:pos x="1272" y="1880"/>
              </a:cxn>
              <a:cxn ang="0">
                <a:pos x="1117" y="2249"/>
              </a:cxn>
              <a:cxn ang="0">
                <a:pos x="820" y="2375"/>
              </a:cxn>
              <a:cxn ang="0">
                <a:pos x="495" y="2211"/>
              </a:cxn>
              <a:cxn ang="0">
                <a:pos x="200" y="2051"/>
              </a:cxn>
              <a:cxn ang="0">
                <a:pos x="169" y="1772"/>
              </a:cxn>
              <a:cxn ang="0">
                <a:pos x="267" y="1527"/>
              </a:cxn>
              <a:cxn ang="0">
                <a:pos x="402" y="1374"/>
              </a:cxn>
              <a:cxn ang="0">
                <a:pos x="509" y="1293"/>
              </a:cxn>
              <a:cxn ang="0">
                <a:pos x="727" y="1160"/>
              </a:cxn>
              <a:cxn ang="0">
                <a:pos x="915" y="1107"/>
              </a:cxn>
              <a:cxn ang="0">
                <a:pos x="1013" y="1028"/>
              </a:cxn>
              <a:cxn ang="0">
                <a:pos x="974" y="926"/>
              </a:cxn>
              <a:cxn ang="0">
                <a:pos x="600" y="1109"/>
              </a:cxn>
              <a:cxn ang="0">
                <a:pos x="166" y="1183"/>
              </a:cxn>
              <a:cxn ang="0">
                <a:pos x="25" y="1113"/>
              </a:cxn>
              <a:cxn ang="0">
                <a:pos x="39" y="916"/>
              </a:cxn>
              <a:cxn ang="0">
                <a:pos x="106" y="802"/>
              </a:cxn>
              <a:cxn ang="0">
                <a:pos x="183" y="705"/>
              </a:cxn>
              <a:cxn ang="0">
                <a:pos x="307" y="525"/>
              </a:cxn>
              <a:cxn ang="0">
                <a:pos x="356" y="455"/>
              </a:cxn>
              <a:cxn ang="0">
                <a:pos x="360" y="450"/>
              </a:cxn>
            </a:cxnLst>
            <a:rect l="0" t="0" r="r" b="b"/>
            <a:pathLst>
              <a:path w="2659" h="2397">
                <a:moveTo>
                  <a:pt x="360" y="450"/>
                </a:moveTo>
                <a:cubicBezTo>
                  <a:pt x="395" y="419"/>
                  <a:pt x="421" y="401"/>
                  <a:pt x="443" y="386"/>
                </a:cubicBezTo>
                <a:cubicBezTo>
                  <a:pt x="490" y="357"/>
                  <a:pt x="524" y="347"/>
                  <a:pt x="562" y="340"/>
                </a:cubicBezTo>
                <a:cubicBezTo>
                  <a:pt x="612" y="329"/>
                  <a:pt x="671" y="324"/>
                  <a:pt x="727" y="337"/>
                </a:cubicBezTo>
                <a:cubicBezTo>
                  <a:pt x="811" y="356"/>
                  <a:pt x="888" y="417"/>
                  <a:pt x="939" y="504"/>
                </a:cubicBezTo>
                <a:cubicBezTo>
                  <a:pt x="970" y="557"/>
                  <a:pt x="992" y="619"/>
                  <a:pt x="990" y="682"/>
                </a:cubicBezTo>
                <a:cubicBezTo>
                  <a:pt x="989" y="725"/>
                  <a:pt x="976" y="768"/>
                  <a:pt x="992" y="793"/>
                </a:cubicBezTo>
                <a:cubicBezTo>
                  <a:pt x="1011" y="824"/>
                  <a:pt x="1076" y="824"/>
                  <a:pt x="1111" y="808"/>
                </a:cubicBezTo>
                <a:cubicBezTo>
                  <a:pt x="1151" y="791"/>
                  <a:pt x="1153" y="755"/>
                  <a:pt x="1145" y="723"/>
                </a:cubicBezTo>
                <a:cubicBezTo>
                  <a:pt x="1129" y="657"/>
                  <a:pt x="1072" y="608"/>
                  <a:pt x="1053" y="524"/>
                </a:cubicBezTo>
                <a:cubicBezTo>
                  <a:pt x="1041" y="471"/>
                  <a:pt x="1045" y="406"/>
                  <a:pt x="1061" y="343"/>
                </a:cubicBezTo>
                <a:cubicBezTo>
                  <a:pt x="1098" y="200"/>
                  <a:pt x="1201" y="65"/>
                  <a:pt x="1410" y="28"/>
                </a:cubicBezTo>
                <a:cubicBezTo>
                  <a:pt x="1567" y="0"/>
                  <a:pt x="1783" y="27"/>
                  <a:pt x="1956" y="76"/>
                </a:cubicBezTo>
                <a:cubicBezTo>
                  <a:pt x="2058" y="106"/>
                  <a:pt x="2145" y="143"/>
                  <a:pt x="2178" y="199"/>
                </a:cubicBezTo>
                <a:cubicBezTo>
                  <a:pt x="2227" y="283"/>
                  <a:pt x="2150" y="410"/>
                  <a:pt x="2043" y="495"/>
                </a:cubicBezTo>
                <a:cubicBezTo>
                  <a:pt x="1930" y="584"/>
                  <a:pt x="1783" y="627"/>
                  <a:pt x="1670" y="665"/>
                </a:cubicBezTo>
                <a:cubicBezTo>
                  <a:pt x="1597" y="690"/>
                  <a:pt x="1538" y="713"/>
                  <a:pt x="1447" y="719"/>
                </a:cubicBezTo>
                <a:cubicBezTo>
                  <a:pt x="1387" y="722"/>
                  <a:pt x="1312" y="719"/>
                  <a:pt x="1278" y="752"/>
                </a:cubicBezTo>
                <a:cubicBezTo>
                  <a:pt x="1244" y="786"/>
                  <a:pt x="1251" y="856"/>
                  <a:pt x="1276" y="888"/>
                </a:cubicBezTo>
                <a:cubicBezTo>
                  <a:pt x="1319" y="941"/>
                  <a:pt x="1415" y="881"/>
                  <a:pt x="1512" y="840"/>
                </a:cubicBezTo>
                <a:cubicBezTo>
                  <a:pt x="1645" y="782"/>
                  <a:pt x="1779" y="758"/>
                  <a:pt x="1897" y="744"/>
                </a:cubicBezTo>
                <a:cubicBezTo>
                  <a:pt x="2020" y="729"/>
                  <a:pt x="2127" y="723"/>
                  <a:pt x="2263" y="759"/>
                </a:cubicBezTo>
                <a:cubicBezTo>
                  <a:pt x="2371" y="787"/>
                  <a:pt x="2496" y="841"/>
                  <a:pt x="2568" y="918"/>
                </a:cubicBezTo>
                <a:cubicBezTo>
                  <a:pt x="2642" y="999"/>
                  <a:pt x="2659" y="1104"/>
                  <a:pt x="2655" y="1179"/>
                </a:cubicBezTo>
                <a:cubicBezTo>
                  <a:pt x="2648" y="1300"/>
                  <a:pt x="2588" y="1341"/>
                  <a:pt x="2523" y="1510"/>
                </a:cubicBezTo>
                <a:cubicBezTo>
                  <a:pt x="2485" y="1611"/>
                  <a:pt x="2444" y="1758"/>
                  <a:pt x="2340" y="1838"/>
                </a:cubicBezTo>
                <a:cubicBezTo>
                  <a:pt x="2240" y="1915"/>
                  <a:pt x="2080" y="1929"/>
                  <a:pt x="1951" y="1898"/>
                </a:cubicBezTo>
                <a:cubicBezTo>
                  <a:pt x="1870" y="1879"/>
                  <a:pt x="1800" y="1842"/>
                  <a:pt x="1738" y="1800"/>
                </a:cubicBezTo>
                <a:cubicBezTo>
                  <a:pt x="1623" y="1722"/>
                  <a:pt x="1535" y="1628"/>
                  <a:pt x="1466" y="1531"/>
                </a:cubicBezTo>
                <a:cubicBezTo>
                  <a:pt x="1390" y="1425"/>
                  <a:pt x="1336" y="1316"/>
                  <a:pt x="1317" y="1200"/>
                </a:cubicBezTo>
                <a:cubicBezTo>
                  <a:pt x="1305" y="1124"/>
                  <a:pt x="1308" y="1044"/>
                  <a:pt x="1264" y="1007"/>
                </a:cubicBezTo>
                <a:cubicBezTo>
                  <a:pt x="1237" y="984"/>
                  <a:pt x="1191" y="977"/>
                  <a:pt x="1156" y="1000"/>
                </a:cubicBezTo>
                <a:cubicBezTo>
                  <a:pt x="1124" y="1021"/>
                  <a:pt x="1101" y="1067"/>
                  <a:pt x="1097" y="1100"/>
                </a:cubicBezTo>
                <a:cubicBezTo>
                  <a:pt x="1087" y="1169"/>
                  <a:pt x="1154" y="1184"/>
                  <a:pt x="1205" y="1288"/>
                </a:cubicBezTo>
                <a:cubicBezTo>
                  <a:pt x="1239" y="1358"/>
                  <a:pt x="1265" y="1469"/>
                  <a:pt x="1277" y="1572"/>
                </a:cubicBezTo>
                <a:cubicBezTo>
                  <a:pt x="1290" y="1685"/>
                  <a:pt x="1286" y="1788"/>
                  <a:pt x="1272" y="1880"/>
                </a:cubicBezTo>
                <a:cubicBezTo>
                  <a:pt x="1248" y="2037"/>
                  <a:pt x="1196" y="2159"/>
                  <a:pt x="1117" y="2249"/>
                </a:cubicBezTo>
                <a:cubicBezTo>
                  <a:pt x="1037" y="2340"/>
                  <a:pt x="929" y="2397"/>
                  <a:pt x="820" y="2375"/>
                </a:cubicBezTo>
                <a:cubicBezTo>
                  <a:pt x="717" y="2354"/>
                  <a:pt x="615" y="2264"/>
                  <a:pt x="495" y="2211"/>
                </a:cubicBezTo>
                <a:cubicBezTo>
                  <a:pt x="383" y="2161"/>
                  <a:pt x="256" y="2143"/>
                  <a:pt x="200" y="2051"/>
                </a:cubicBezTo>
                <a:cubicBezTo>
                  <a:pt x="156" y="1979"/>
                  <a:pt x="156" y="1862"/>
                  <a:pt x="169" y="1772"/>
                </a:cubicBezTo>
                <a:cubicBezTo>
                  <a:pt x="183" y="1673"/>
                  <a:pt x="212" y="1606"/>
                  <a:pt x="267" y="1527"/>
                </a:cubicBezTo>
                <a:cubicBezTo>
                  <a:pt x="304" y="1475"/>
                  <a:pt x="352" y="1417"/>
                  <a:pt x="402" y="1374"/>
                </a:cubicBezTo>
                <a:cubicBezTo>
                  <a:pt x="437" y="1343"/>
                  <a:pt x="472" y="1320"/>
                  <a:pt x="509" y="1293"/>
                </a:cubicBezTo>
                <a:cubicBezTo>
                  <a:pt x="576" y="1246"/>
                  <a:pt x="647" y="1189"/>
                  <a:pt x="727" y="1160"/>
                </a:cubicBezTo>
                <a:cubicBezTo>
                  <a:pt x="788" y="1138"/>
                  <a:pt x="854" y="1132"/>
                  <a:pt x="915" y="1107"/>
                </a:cubicBezTo>
                <a:cubicBezTo>
                  <a:pt x="960" y="1089"/>
                  <a:pt x="1001" y="1061"/>
                  <a:pt x="1013" y="1028"/>
                </a:cubicBezTo>
                <a:cubicBezTo>
                  <a:pt x="1027" y="990"/>
                  <a:pt x="1001" y="946"/>
                  <a:pt x="974" y="926"/>
                </a:cubicBezTo>
                <a:cubicBezTo>
                  <a:pt x="893" y="866"/>
                  <a:pt x="801" y="1022"/>
                  <a:pt x="600" y="1109"/>
                </a:cubicBezTo>
                <a:cubicBezTo>
                  <a:pt x="468" y="1167"/>
                  <a:pt x="289" y="1195"/>
                  <a:pt x="166" y="1183"/>
                </a:cubicBezTo>
                <a:cubicBezTo>
                  <a:pt x="98" y="1176"/>
                  <a:pt x="47" y="1156"/>
                  <a:pt x="25" y="1113"/>
                </a:cubicBezTo>
                <a:cubicBezTo>
                  <a:pt x="0" y="1063"/>
                  <a:pt x="13" y="981"/>
                  <a:pt x="39" y="916"/>
                </a:cubicBezTo>
                <a:cubicBezTo>
                  <a:pt x="58" y="868"/>
                  <a:pt x="85" y="830"/>
                  <a:pt x="106" y="802"/>
                </a:cubicBezTo>
                <a:cubicBezTo>
                  <a:pt x="137" y="759"/>
                  <a:pt x="156" y="738"/>
                  <a:pt x="183" y="705"/>
                </a:cubicBezTo>
                <a:cubicBezTo>
                  <a:pt x="215" y="665"/>
                  <a:pt x="259" y="608"/>
                  <a:pt x="307" y="525"/>
                </a:cubicBezTo>
                <a:cubicBezTo>
                  <a:pt x="314" y="513"/>
                  <a:pt x="321" y="500"/>
                  <a:pt x="356" y="455"/>
                </a:cubicBezTo>
                <a:cubicBezTo>
                  <a:pt x="357" y="454"/>
                  <a:pt x="359" y="452"/>
                  <a:pt x="360" y="450"/>
                </a:cubicBezTo>
              </a:path>
            </a:pathLst>
          </a:custGeom>
          <a:solidFill>
            <a:srgbClr val="6BCEF2"/>
          </a:solidFill>
          <a:ln w="6350" cap="rnd">
            <a:noFill/>
            <a:prstDash val="solid"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</a:endParaRPr>
          </a:p>
        </p:txBody>
      </p:sp>
      <p:sp>
        <p:nvSpPr>
          <p:cNvPr id="12" name="Freeform 10"/>
          <p:cNvSpPr>
            <a:spLocks noChangeAspect="1"/>
          </p:cNvSpPr>
          <p:nvPr/>
        </p:nvSpPr>
        <p:spPr bwMode="auto">
          <a:xfrm>
            <a:off x="2565400" y="5448300"/>
            <a:ext cx="506413" cy="457200"/>
          </a:xfrm>
          <a:custGeom>
            <a:avLst/>
            <a:gdLst/>
            <a:ahLst/>
            <a:cxnLst>
              <a:cxn ang="0">
                <a:pos x="360" y="450"/>
              </a:cxn>
              <a:cxn ang="0">
                <a:pos x="443" y="386"/>
              </a:cxn>
              <a:cxn ang="0">
                <a:pos x="562" y="340"/>
              </a:cxn>
              <a:cxn ang="0">
                <a:pos x="727" y="337"/>
              </a:cxn>
              <a:cxn ang="0">
                <a:pos x="939" y="504"/>
              </a:cxn>
              <a:cxn ang="0">
                <a:pos x="990" y="682"/>
              </a:cxn>
              <a:cxn ang="0">
                <a:pos x="992" y="793"/>
              </a:cxn>
              <a:cxn ang="0">
                <a:pos x="1111" y="808"/>
              </a:cxn>
              <a:cxn ang="0">
                <a:pos x="1145" y="723"/>
              </a:cxn>
              <a:cxn ang="0">
                <a:pos x="1053" y="524"/>
              </a:cxn>
              <a:cxn ang="0">
                <a:pos x="1061" y="343"/>
              </a:cxn>
              <a:cxn ang="0">
                <a:pos x="1410" y="28"/>
              </a:cxn>
              <a:cxn ang="0">
                <a:pos x="1956" y="76"/>
              </a:cxn>
              <a:cxn ang="0">
                <a:pos x="2178" y="199"/>
              </a:cxn>
              <a:cxn ang="0">
                <a:pos x="2043" y="495"/>
              </a:cxn>
              <a:cxn ang="0">
                <a:pos x="1670" y="665"/>
              </a:cxn>
              <a:cxn ang="0">
                <a:pos x="1447" y="719"/>
              </a:cxn>
              <a:cxn ang="0">
                <a:pos x="1278" y="752"/>
              </a:cxn>
              <a:cxn ang="0">
                <a:pos x="1276" y="888"/>
              </a:cxn>
              <a:cxn ang="0">
                <a:pos x="1512" y="840"/>
              </a:cxn>
              <a:cxn ang="0">
                <a:pos x="1897" y="744"/>
              </a:cxn>
              <a:cxn ang="0">
                <a:pos x="2263" y="759"/>
              </a:cxn>
              <a:cxn ang="0">
                <a:pos x="2568" y="918"/>
              </a:cxn>
              <a:cxn ang="0">
                <a:pos x="2655" y="1179"/>
              </a:cxn>
              <a:cxn ang="0">
                <a:pos x="2523" y="1510"/>
              </a:cxn>
              <a:cxn ang="0">
                <a:pos x="2340" y="1838"/>
              </a:cxn>
              <a:cxn ang="0">
                <a:pos x="1951" y="1898"/>
              </a:cxn>
              <a:cxn ang="0">
                <a:pos x="1738" y="1800"/>
              </a:cxn>
              <a:cxn ang="0">
                <a:pos x="1466" y="1531"/>
              </a:cxn>
              <a:cxn ang="0">
                <a:pos x="1317" y="1200"/>
              </a:cxn>
              <a:cxn ang="0">
                <a:pos x="1264" y="1007"/>
              </a:cxn>
              <a:cxn ang="0">
                <a:pos x="1156" y="1000"/>
              </a:cxn>
              <a:cxn ang="0">
                <a:pos x="1097" y="1100"/>
              </a:cxn>
              <a:cxn ang="0">
                <a:pos x="1205" y="1288"/>
              </a:cxn>
              <a:cxn ang="0">
                <a:pos x="1277" y="1572"/>
              </a:cxn>
              <a:cxn ang="0">
                <a:pos x="1272" y="1880"/>
              </a:cxn>
              <a:cxn ang="0">
                <a:pos x="1117" y="2249"/>
              </a:cxn>
              <a:cxn ang="0">
                <a:pos x="820" y="2375"/>
              </a:cxn>
              <a:cxn ang="0">
                <a:pos x="495" y="2211"/>
              </a:cxn>
              <a:cxn ang="0">
                <a:pos x="200" y="2051"/>
              </a:cxn>
              <a:cxn ang="0">
                <a:pos x="169" y="1772"/>
              </a:cxn>
              <a:cxn ang="0">
                <a:pos x="267" y="1527"/>
              </a:cxn>
              <a:cxn ang="0">
                <a:pos x="402" y="1374"/>
              </a:cxn>
              <a:cxn ang="0">
                <a:pos x="509" y="1293"/>
              </a:cxn>
              <a:cxn ang="0">
                <a:pos x="727" y="1160"/>
              </a:cxn>
              <a:cxn ang="0">
                <a:pos x="915" y="1107"/>
              </a:cxn>
              <a:cxn ang="0">
                <a:pos x="1013" y="1028"/>
              </a:cxn>
              <a:cxn ang="0">
                <a:pos x="974" y="926"/>
              </a:cxn>
              <a:cxn ang="0">
                <a:pos x="600" y="1109"/>
              </a:cxn>
              <a:cxn ang="0">
                <a:pos x="166" y="1183"/>
              </a:cxn>
              <a:cxn ang="0">
                <a:pos x="25" y="1113"/>
              </a:cxn>
              <a:cxn ang="0">
                <a:pos x="39" y="916"/>
              </a:cxn>
              <a:cxn ang="0">
                <a:pos x="106" y="802"/>
              </a:cxn>
              <a:cxn ang="0">
                <a:pos x="183" y="705"/>
              </a:cxn>
              <a:cxn ang="0">
                <a:pos x="307" y="525"/>
              </a:cxn>
              <a:cxn ang="0">
                <a:pos x="356" y="455"/>
              </a:cxn>
              <a:cxn ang="0">
                <a:pos x="360" y="450"/>
              </a:cxn>
            </a:cxnLst>
            <a:rect l="0" t="0" r="r" b="b"/>
            <a:pathLst>
              <a:path w="2659" h="2397">
                <a:moveTo>
                  <a:pt x="360" y="450"/>
                </a:moveTo>
                <a:cubicBezTo>
                  <a:pt x="395" y="419"/>
                  <a:pt x="421" y="401"/>
                  <a:pt x="443" y="386"/>
                </a:cubicBezTo>
                <a:cubicBezTo>
                  <a:pt x="490" y="357"/>
                  <a:pt x="524" y="347"/>
                  <a:pt x="562" y="340"/>
                </a:cubicBezTo>
                <a:cubicBezTo>
                  <a:pt x="612" y="329"/>
                  <a:pt x="671" y="324"/>
                  <a:pt x="727" y="337"/>
                </a:cubicBezTo>
                <a:cubicBezTo>
                  <a:pt x="811" y="356"/>
                  <a:pt x="888" y="417"/>
                  <a:pt x="939" y="504"/>
                </a:cubicBezTo>
                <a:cubicBezTo>
                  <a:pt x="970" y="557"/>
                  <a:pt x="992" y="619"/>
                  <a:pt x="990" y="682"/>
                </a:cubicBezTo>
                <a:cubicBezTo>
                  <a:pt x="989" y="725"/>
                  <a:pt x="976" y="768"/>
                  <a:pt x="992" y="793"/>
                </a:cubicBezTo>
                <a:cubicBezTo>
                  <a:pt x="1011" y="824"/>
                  <a:pt x="1076" y="824"/>
                  <a:pt x="1111" y="808"/>
                </a:cubicBezTo>
                <a:cubicBezTo>
                  <a:pt x="1151" y="791"/>
                  <a:pt x="1153" y="755"/>
                  <a:pt x="1145" y="723"/>
                </a:cubicBezTo>
                <a:cubicBezTo>
                  <a:pt x="1129" y="657"/>
                  <a:pt x="1072" y="608"/>
                  <a:pt x="1053" y="524"/>
                </a:cubicBezTo>
                <a:cubicBezTo>
                  <a:pt x="1041" y="471"/>
                  <a:pt x="1045" y="406"/>
                  <a:pt x="1061" y="343"/>
                </a:cubicBezTo>
                <a:cubicBezTo>
                  <a:pt x="1098" y="200"/>
                  <a:pt x="1201" y="65"/>
                  <a:pt x="1410" y="28"/>
                </a:cubicBezTo>
                <a:cubicBezTo>
                  <a:pt x="1567" y="0"/>
                  <a:pt x="1783" y="27"/>
                  <a:pt x="1956" y="76"/>
                </a:cubicBezTo>
                <a:cubicBezTo>
                  <a:pt x="2058" y="106"/>
                  <a:pt x="2145" y="143"/>
                  <a:pt x="2178" y="199"/>
                </a:cubicBezTo>
                <a:cubicBezTo>
                  <a:pt x="2227" y="283"/>
                  <a:pt x="2150" y="410"/>
                  <a:pt x="2043" y="495"/>
                </a:cubicBezTo>
                <a:cubicBezTo>
                  <a:pt x="1930" y="584"/>
                  <a:pt x="1783" y="627"/>
                  <a:pt x="1670" y="665"/>
                </a:cubicBezTo>
                <a:cubicBezTo>
                  <a:pt x="1597" y="690"/>
                  <a:pt x="1538" y="713"/>
                  <a:pt x="1447" y="719"/>
                </a:cubicBezTo>
                <a:cubicBezTo>
                  <a:pt x="1387" y="722"/>
                  <a:pt x="1312" y="719"/>
                  <a:pt x="1278" y="752"/>
                </a:cubicBezTo>
                <a:cubicBezTo>
                  <a:pt x="1244" y="786"/>
                  <a:pt x="1251" y="856"/>
                  <a:pt x="1276" y="888"/>
                </a:cubicBezTo>
                <a:cubicBezTo>
                  <a:pt x="1319" y="941"/>
                  <a:pt x="1415" y="881"/>
                  <a:pt x="1512" y="840"/>
                </a:cubicBezTo>
                <a:cubicBezTo>
                  <a:pt x="1645" y="782"/>
                  <a:pt x="1779" y="758"/>
                  <a:pt x="1897" y="744"/>
                </a:cubicBezTo>
                <a:cubicBezTo>
                  <a:pt x="2020" y="729"/>
                  <a:pt x="2127" y="723"/>
                  <a:pt x="2263" y="759"/>
                </a:cubicBezTo>
                <a:cubicBezTo>
                  <a:pt x="2371" y="787"/>
                  <a:pt x="2496" y="841"/>
                  <a:pt x="2568" y="918"/>
                </a:cubicBezTo>
                <a:cubicBezTo>
                  <a:pt x="2642" y="999"/>
                  <a:pt x="2659" y="1104"/>
                  <a:pt x="2655" y="1179"/>
                </a:cubicBezTo>
                <a:cubicBezTo>
                  <a:pt x="2648" y="1300"/>
                  <a:pt x="2588" y="1341"/>
                  <a:pt x="2523" y="1510"/>
                </a:cubicBezTo>
                <a:cubicBezTo>
                  <a:pt x="2485" y="1611"/>
                  <a:pt x="2444" y="1758"/>
                  <a:pt x="2340" y="1838"/>
                </a:cubicBezTo>
                <a:cubicBezTo>
                  <a:pt x="2240" y="1915"/>
                  <a:pt x="2080" y="1929"/>
                  <a:pt x="1951" y="1898"/>
                </a:cubicBezTo>
                <a:cubicBezTo>
                  <a:pt x="1870" y="1879"/>
                  <a:pt x="1800" y="1842"/>
                  <a:pt x="1738" y="1800"/>
                </a:cubicBezTo>
                <a:cubicBezTo>
                  <a:pt x="1623" y="1722"/>
                  <a:pt x="1535" y="1628"/>
                  <a:pt x="1466" y="1531"/>
                </a:cubicBezTo>
                <a:cubicBezTo>
                  <a:pt x="1390" y="1425"/>
                  <a:pt x="1336" y="1316"/>
                  <a:pt x="1317" y="1200"/>
                </a:cubicBezTo>
                <a:cubicBezTo>
                  <a:pt x="1305" y="1124"/>
                  <a:pt x="1308" y="1044"/>
                  <a:pt x="1264" y="1007"/>
                </a:cubicBezTo>
                <a:cubicBezTo>
                  <a:pt x="1237" y="984"/>
                  <a:pt x="1191" y="977"/>
                  <a:pt x="1156" y="1000"/>
                </a:cubicBezTo>
                <a:cubicBezTo>
                  <a:pt x="1124" y="1021"/>
                  <a:pt x="1101" y="1067"/>
                  <a:pt x="1097" y="1100"/>
                </a:cubicBezTo>
                <a:cubicBezTo>
                  <a:pt x="1087" y="1169"/>
                  <a:pt x="1154" y="1184"/>
                  <a:pt x="1205" y="1288"/>
                </a:cubicBezTo>
                <a:cubicBezTo>
                  <a:pt x="1239" y="1358"/>
                  <a:pt x="1265" y="1469"/>
                  <a:pt x="1277" y="1572"/>
                </a:cubicBezTo>
                <a:cubicBezTo>
                  <a:pt x="1290" y="1685"/>
                  <a:pt x="1286" y="1788"/>
                  <a:pt x="1272" y="1880"/>
                </a:cubicBezTo>
                <a:cubicBezTo>
                  <a:pt x="1248" y="2037"/>
                  <a:pt x="1196" y="2159"/>
                  <a:pt x="1117" y="2249"/>
                </a:cubicBezTo>
                <a:cubicBezTo>
                  <a:pt x="1037" y="2340"/>
                  <a:pt x="929" y="2397"/>
                  <a:pt x="820" y="2375"/>
                </a:cubicBezTo>
                <a:cubicBezTo>
                  <a:pt x="717" y="2354"/>
                  <a:pt x="615" y="2264"/>
                  <a:pt x="495" y="2211"/>
                </a:cubicBezTo>
                <a:cubicBezTo>
                  <a:pt x="383" y="2161"/>
                  <a:pt x="256" y="2143"/>
                  <a:pt x="200" y="2051"/>
                </a:cubicBezTo>
                <a:cubicBezTo>
                  <a:pt x="156" y="1979"/>
                  <a:pt x="156" y="1862"/>
                  <a:pt x="169" y="1772"/>
                </a:cubicBezTo>
                <a:cubicBezTo>
                  <a:pt x="183" y="1673"/>
                  <a:pt x="212" y="1606"/>
                  <a:pt x="267" y="1527"/>
                </a:cubicBezTo>
                <a:cubicBezTo>
                  <a:pt x="304" y="1475"/>
                  <a:pt x="352" y="1417"/>
                  <a:pt x="402" y="1374"/>
                </a:cubicBezTo>
                <a:cubicBezTo>
                  <a:pt x="437" y="1343"/>
                  <a:pt x="472" y="1320"/>
                  <a:pt x="509" y="1293"/>
                </a:cubicBezTo>
                <a:cubicBezTo>
                  <a:pt x="576" y="1246"/>
                  <a:pt x="647" y="1189"/>
                  <a:pt x="727" y="1160"/>
                </a:cubicBezTo>
                <a:cubicBezTo>
                  <a:pt x="788" y="1138"/>
                  <a:pt x="854" y="1132"/>
                  <a:pt x="915" y="1107"/>
                </a:cubicBezTo>
                <a:cubicBezTo>
                  <a:pt x="960" y="1089"/>
                  <a:pt x="1001" y="1061"/>
                  <a:pt x="1013" y="1028"/>
                </a:cubicBezTo>
                <a:cubicBezTo>
                  <a:pt x="1027" y="990"/>
                  <a:pt x="1001" y="946"/>
                  <a:pt x="974" y="926"/>
                </a:cubicBezTo>
                <a:cubicBezTo>
                  <a:pt x="893" y="866"/>
                  <a:pt x="801" y="1022"/>
                  <a:pt x="600" y="1109"/>
                </a:cubicBezTo>
                <a:cubicBezTo>
                  <a:pt x="468" y="1167"/>
                  <a:pt x="289" y="1195"/>
                  <a:pt x="166" y="1183"/>
                </a:cubicBezTo>
                <a:cubicBezTo>
                  <a:pt x="98" y="1176"/>
                  <a:pt x="47" y="1156"/>
                  <a:pt x="25" y="1113"/>
                </a:cubicBezTo>
                <a:cubicBezTo>
                  <a:pt x="0" y="1063"/>
                  <a:pt x="13" y="981"/>
                  <a:pt x="39" y="916"/>
                </a:cubicBezTo>
                <a:cubicBezTo>
                  <a:pt x="58" y="868"/>
                  <a:pt x="85" y="830"/>
                  <a:pt x="106" y="802"/>
                </a:cubicBezTo>
                <a:cubicBezTo>
                  <a:pt x="137" y="759"/>
                  <a:pt x="156" y="738"/>
                  <a:pt x="183" y="705"/>
                </a:cubicBezTo>
                <a:cubicBezTo>
                  <a:pt x="215" y="665"/>
                  <a:pt x="259" y="608"/>
                  <a:pt x="307" y="525"/>
                </a:cubicBezTo>
                <a:cubicBezTo>
                  <a:pt x="314" y="513"/>
                  <a:pt x="321" y="500"/>
                  <a:pt x="356" y="455"/>
                </a:cubicBezTo>
                <a:cubicBezTo>
                  <a:pt x="357" y="454"/>
                  <a:pt x="359" y="452"/>
                  <a:pt x="360" y="450"/>
                </a:cubicBezTo>
              </a:path>
            </a:pathLst>
          </a:custGeom>
          <a:solidFill>
            <a:srgbClr val="6BCEF2"/>
          </a:solidFill>
          <a:ln w="6350" cap="rnd">
            <a:noFill/>
            <a:prstDash val="solid"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</a:endParaRPr>
          </a:p>
        </p:txBody>
      </p:sp>
      <p:sp>
        <p:nvSpPr>
          <p:cNvPr id="13" name="Freeform 11"/>
          <p:cNvSpPr>
            <a:spLocks noChangeAspect="1"/>
          </p:cNvSpPr>
          <p:nvPr/>
        </p:nvSpPr>
        <p:spPr bwMode="auto">
          <a:xfrm rot="17100000">
            <a:off x="1066007" y="2691606"/>
            <a:ext cx="412750" cy="373063"/>
          </a:xfrm>
          <a:custGeom>
            <a:avLst/>
            <a:gdLst/>
            <a:ahLst/>
            <a:cxnLst>
              <a:cxn ang="0">
                <a:pos x="360" y="450"/>
              </a:cxn>
              <a:cxn ang="0">
                <a:pos x="443" y="386"/>
              </a:cxn>
              <a:cxn ang="0">
                <a:pos x="562" y="340"/>
              </a:cxn>
              <a:cxn ang="0">
                <a:pos x="727" y="337"/>
              </a:cxn>
              <a:cxn ang="0">
                <a:pos x="939" y="504"/>
              </a:cxn>
              <a:cxn ang="0">
                <a:pos x="990" y="682"/>
              </a:cxn>
              <a:cxn ang="0">
                <a:pos x="992" y="793"/>
              </a:cxn>
              <a:cxn ang="0">
                <a:pos x="1111" y="808"/>
              </a:cxn>
              <a:cxn ang="0">
                <a:pos x="1145" y="723"/>
              </a:cxn>
              <a:cxn ang="0">
                <a:pos x="1053" y="524"/>
              </a:cxn>
              <a:cxn ang="0">
                <a:pos x="1061" y="343"/>
              </a:cxn>
              <a:cxn ang="0">
                <a:pos x="1410" y="28"/>
              </a:cxn>
              <a:cxn ang="0">
                <a:pos x="1956" y="76"/>
              </a:cxn>
              <a:cxn ang="0">
                <a:pos x="2178" y="199"/>
              </a:cxn>
              <a:cxn ang="0">
                <a:pos x="2043" y="495"/>
              </a:cxn>
              <a:cxn ang="0">
                <a:pos x="1670" y="665"/>
              </a:cxn>
              <a:cxn ang="0">
                <a:pos x="1447" y="719"/>
              </a:cxn>
              <a:cxn ang="0">
                <a:pos x="1278" y="752"/>
              </a:cxn>
              <a:cxn ang="0">
                <a:pos x="1276" y="888"/>
              </a:cxn>
              <a:cxn ang="0">
                <a:pos x="1512" y="840"/>
              </a:cxn>
              <a:cxn ang="0">
                <a:pos x="1897" y="744"/>
              </a:cxn>
              <a:cxn ang="0">
                <a:pos x="2263" y="759"/>
              </a:cxn>
              <a:cxn ang="0">
                <a:pos x="2568" y="918"/>
              </a:cxn>
              <a:cxn ang="0">
                <a:pos x="2655" y="1179"/>
              </a:cxn>
              <a:cxn ang="0">
                <a:pos x="2523" y="1510"/>
              </a:cxn>
              <a:cxn ang="0">
                <a:pos x="2340" y="1838"/>
              </a:cxn>
              <a:cxn ang="0">
                <a:pos x="1951" y="1898"/>
              </a:cxn>
              <a:cxn ang="0">
                <a:pos x="1738" y="1800"/>
              </a:cxn>
              <a:cxn ang="0">
                <a:pos x="1466" y="1531"/>
              </a:cxn>
              <a:cxn ang="0">
                <a:pos x="1317" y="1200"/>
              </a:cxn>
              <a:cxn ang="0">
                <a:pos x="1264" y="1007"/>
              </a:cxn>
              <a:cxn ang="0">
                <a:pos x="1156" y="1000"/>
              </a:cxn>
              <a:cxn ang="0">
                <a:pos x="1097" y="1100"/>
              </a:cxn>
              <a:cxn ang="0">
                <a:pos x="1205" y="1288"/>
              </a:cxn>
              <a:cxn ang="0">
                <a:pos x="1277" y="1572"/>
              </a:cxn>
              <a:cxn ang="0">
                <a:pos x="1272" y="1880"/>
              </a:cxn>
              <a:cxn ang="0">
                <a:pos x="1117" y="2249"/>
              </a:cxn>
              <a:cxn ang="0">
                <a:pos x="820" y="2375"/>
              </a:cxn>
              <a:cxn ang="0">
                <a:pos x="495" y="2211"/>
              </a:cxn>
              <a:cxn ang="0">
                <a:pos x="200" y="2051"/>
              </a:cxn>
              <a:cxn ang="0">
                <a:pos x="169" y="1772"/>
              </a:cxn>
              <a:cxn ang="0">
                <a:pos x="267" y="1527"/>
              </a:cxn>
              <a:cxn ang="0">
                <a:pos x="402" y="1374"/>
              </a:cxn>
              <a:cxn ang="0">
                <a:pos x="509" y="1293"/>
              </a:cxn>
              <a:cxn ang="0">
                <a:pos x="727" y="1160"/>
              </a:cxn>
              <a:cxn ang="0">
                <a:pos x="915" y="1107"/>
              </a:cxn>
              <a:cxn ang="0">
                <a:pos x="1013" y="1028"/>
              </a:cxn>
              <a:cxn ang="0">
                <a:pos x="974" y="926"/>
              </a:cxn>
              <a:cxn ang="0">
                <a:pos x="600" y="1109"/>
              </a:cxn>
              <a:cxn ang="0">
                <a:pos x="166" y="1183"/>
              </a:cxn>
              <a:cxn ang="0">
                <a:pos x="25" y="1113"/>
              </a:cxn>
              <a:cxn ang="0">
                <a:pos x="39" y="916"/>
              </a:cxn>
              <a:cxn ang="0">
                <a:pos x="106" y="802"/>
              </a:cxn>
              <a:cxn ang="0">
                <a:pos x="183" y="705"/>
              </a:cxn>
              <a:cxn ang="0">
                <a:pos x="307" y="525"/>
              </a:cxn>
              <a:cxn ang="0">
                <a:pos x="356" y="455"/>
              </a:cxn>
              <a:cxn ang="0">
                <a:pos x="360" y="450"/>
              </a:cxn>
            </a:cxnLst>
            <a:rect l="0" t="0" r="r" b="b"/>
            <a:pathLst>
              <a:path w="2659" h="2397">
                <a:moveTo>
                  <a:pt x="360" y="450"/>
                </a:moveTo>
                <a:cubicBezTo>
                  <a:pt x="395" y="419"/>
                  <a:pt x="421" y="401"/>
                  <a:pt x="443" y="386"/>
                </a:cubicBezTo>
                <a:cubicBezTo>
                  <a:pt x="490" y="357"/>
                  <a:pt x="524" y="347"/>
                  <a:pt x="562" y="340"/>
                </a:cubicBezTo>
                <a:cubicBezTo>
                  <a:pt x="612" y="329"/>
                  <a:pt x="671" y="324"/>
                  <a:pt x="727" y="337"/>
                </a:cubicBezTo>
                <a:cubicBezTo>
                  <a:pt x="811" y="356"/>
                  <a:pt x="888" y="417"/>
                  <a:pt x="939" y="504"/>
                </a:cubicBezTo>
                <a:cubicBezTo>
                  <a:pt x="970" y="557"/>
                  <a:pt x="992" y="619"/>
                  <a:pt x="990" y="682"/>
                </a:cubicBezTo>
                <a:cubicBezTo>
                  <a:pt x="989" y="725"/>
                  <a:pt x="976" y="768"/>
                  <a:pt x="992" y="793"/>
                </a:cubicBezTo>
                <a:cubicBezTo>
                  <a:pt x="1011" y="824"/>
                  <a:pt x="1076" y="824"/>
                  <a:pt x="1111" y="808"/>
                </a:cubicBezTo>
                <a:cubicBezTo>
                  <a:pt x="1151" y="791"/>
                  <a:pt x="1153" y="755"/>
                  <a:pt x="1145" y="723"/>
                </a:cubicBezTo>
                <a:cubicBezTo>
                  <a:pt x="1129" y="657"/>
                  <a:pt x="1072" y="608"/>
                  <a:pt x="1053" y="524"/>
                </a:cubicBezTo>
                <a:cubicBezTo>
                  <a:pt x="1041" y="471"/>
                  <a:pt x="1045" y="406"/>
                  <a:pt x="1061" y="343"/>
                </a:cubicBezTo>
                <a:cubicBezTo>
                  <a:pt x="1098" y="200"/>
                  <a:pt x="1201" y="65"/>
                  <a:pt x="1410" y="28"/>
                </a:cubicBezTo>
                <a:cubicBezTo>
                  <a:pt x="1567" y="0"/>
                  <a:pt x="1783" y="27"/>
                  <a:pt x="1956" y="76"/>
                </a:cubicBezTo>
                <a:cubicBezTo>
                  <a:pt x="2058" y="106"/>
                  <a:pt x="2145" y="143"/>
                  <a:pt x="2178" y="199"/>
                </a:cubicBezTo>
                <a:cubicBezTo>
                  <a:pt x="2227" y="283"/>
                  <a:pt x="2150" y="410"/>
                  <a:pt x="2043" y="495"/>
                </a:cubicBezTo>
                <a:cubicBezTo>
                  <a:pt x="1930" y="584"/>
                  <a:pt x="1783" y="627"/>
                  <a:pt x="1670" y="665"/>
                </a:cubicBezTo>
                <a:cubicBezTo>
                  <a:pt x="1597" y="690"/>
                  <a:pt x="1538" y="713"/>
                  <a:pt x="1447" y="719"/>
                </a:cubicBezTo>
                <a:cubicBezTo>
                  <a:pt x="1387" y="722"/>
                  <a:pt x="1312" y="719"/>
                  <a:pt x="1278" y="752"/>
                </a:cubicBezTo>
                <a:cubicBezTo>
                  <a:pt x="1244" y="786"/>
                  <a:pt x="1251" y="856"/>
                  <a:pt x="1276" y="888"/>
                </a:cubicBezTo>
                <a:cubicBezTo>
                  <a:pt x="1319" y="941"/>
                  <a:pt x="1415" y="881"/>
                  <a:pt x="1512" y="840"/>
                </a:cubicBezTo>
                <a:cubicBezTo>
                  <a:pt x="1645" y="782"/>
                  <a:pt x="1779" y="758"/>
                  <a:pt x="1897" y="744"/>
                </a:cubicBezTo>
                <a:cubicBezTo>
                  <a:pt x="2020" y="729"/>
                  <a:pt x="2127" y="723"/>
                  <a:pt x="2263" y="759"/>
                </a:cubicBezTo>
                <a:cubicBezTo>
                  <a:pt x="2371" y="787"/>
                  <a:pt x="2496" y="841"/>
                  <a:pt x="2568" y="918"/>
                </a:cubicBezTo>
                <a:cubicBezTo>
                  <a:pt x="2642" y="999"/>
                  <a:pt x="2659" y="1104"/>
                  <a:pt x="2655" y="1179"/>
                </a:cubicBezTo>
                <a:cubicBezTo>
                  <a:pt x="2648" y="1300"/>
                  <a:pt x="2588" y="1341"/>
                  <a:pt x="2523" y="1510"/>
                </a:cubicBezTo>
                <a:cubicBezTo>
                  <a:pt x="2485" y="1611"/>
                  <a:pt x="2444" y="1758"/>
                  <a:pt x="2340" y="1838"/>
                </a:cubicBezTo>
                <a:cubicBezTo>
                  <a:pt x="2240" y="1915"/>
                  <a:pt x="2080" y="1929"/>
                  <a:pt x="1951" y="1898"/>
                </a:cubicBezTo>
                <a:cubicBezTo>
                  <a:pt x="1870" y="1879"/>
                  <a:pt x="1800" y="1842"/>
                  <a:pt x="1738" y="1800"/>
                </a:cubicBezTo>
                <a:cubicBezTo>
                  <a:pt x="1623" y="1722"/>
                  <a:pt x="1535" y="1628"/>
                  <a:pt x="1466" y="1531"/>
                </a:cubicBezTo>
                <a:cubicBezTo>
                  <a:pt x="1390" y="1425"/>
                  <a:pt x="1336" y="1316"/>
                  <a:pt x="1317" y="1200"/>
                </a:cubicBezTo>
                <a:cubicBezTo>
                  <a:pt x="1305" y="1124"/>
                  <a:pt x="1308" y="1044"/>
                  <a:pt x="1264" y="1007"/>
                </a:cubicBezTo>
                <a:cubicBezTo>
                  <a:pt x="1237" y="984"/>
                  <a:pt x="1191" y="977"/>
                  <a:pt x="1156" y="1000"/>
                </a:cubicBezTo>
                <a:cubicBezTo>
                  <a:pt x="1124" y="1021"/>
                  <a:pt x="1101" y="1067"/>
                  <a:pt x="1097" y="1100"/>
                </a:cubicBezTo>
                <a:cubicBezTo>
                  <a:pt x="1087" y="1169"/>
                  <a:pt x="1154" y="1184"/>
                  <a:pt x="1205" y="1288"/>
                </a:cubicBezTo>
                <a:cubicBezTo>
                  <a:pt x="1239" y="1358"/>
                  <a:pt x="1265" y="1469"/>
                  <a:pt x="1277" y="1572"/>
                </a:cubicBezTo>
                <a:cubicBezTo>
                  <a:pt x="1290" y="1685"/>
                  <a:pt x="1286" y="1788"/>
                  <a:pt x="1272" y="1880"/>
                </a:cubicBezTo>
                <a:cubicBezTo>
                  <a:pt x="1248" y="2037"/>
                  <a:pt x="1196" y="2159"/>
                  <a:pt x="1117" y="2249"/>
                </a:cubicBezTo>
                <a:cubicBezTo>
                  <a:pt x="1037" y="2340"/>
                  <a:pt x="929" y="2397"/>
                  <a:pt x="820" y="2375"/>
                </a:cubicBezTo>
                <a:cubicBezTo>
                  <a:pt x="717" y="2354"/>
                  <a:pt x="615" y="2264"/>
                  <a:pt x="495" y="2211"/>
                </a:cubicBezTo>
                <a:cubicBezTo>
                  <a:pt x="383" y="2161"/>
                  <a:pt x="256" y="2143"/>
                  <a:pt x="200" y="2051"/>
                </a:cubicBezTo>
                <a:cubicBezTo>
                  <a:pt x="156" y="1979"/>
                  <a:pt x="156" y="1862"/>
                  <a:pt x="169" y="1772"/>
                </a:cubicBezTo>
                <a:cubicBezTo>
                  <a:pt x="183" y="1673"/>
                  <a:pt x="212" y="1606"/>
                  <a:pt x="267" y="1527"/>
                </a:cubicBezTo>
                <a:cubicBezTo>
                  <a:pt x="304" y="1475"/>
                  <a:pt x="352" y="1417"/>
                  <a:pt x="402" y="1374"/>
                </a:cubicBezTo>
                <a:cubicBezTo>
                  <a:pt x="437" y="1343"/>
                  <a:pt x="472" y="1320"/>
                  <a:pt x="509" y="1293"/>
                </a:cubicBezTo>
                <a:cubicBezTo>
                  <a:pt x="576" y="1246"/>
                  <a:pt x="647" y="1189"/>
                  <a:pt x="727" y="1160"/>
                </a:cubicBezTo>
                <a:cubicBezTo>
                  <a:pt x="788" y="1138"/>
                  <a:pt x="854" y="1132"/>
                  <a:pt x="915" y="1107"/>
                </a:cubicBezTo>
                <a:cubicBezTo>
                  <a:pt x="960" y="1089"/>
                  <a:pt x="1001" y="1061"/>
                  <a:pt x="1013" y="1028"/>
                </a:cubicBezTo>
                <a:cubicBezTo>
                  <a:pt x="1027" y="990"/>
                  <a:pt x="1001" y="946"/>
                  <a:pt x="974" y="926"/>
                </a:cubicBezTo>
                <a:cubicBezTo>
                  <a:pt x="893" y="866"/>
                  <a:pt x="801" y="1022"/>
                  <a:pt x="600" y="1109"/>
                </a:cubicBezTo>
                <a:cubicBezTo>
                  <a:pt x="468" y="1167"/>
                  <a:pt x="289" y="1195"/>
                  <a:pt x="166" y="1183"/>
                </a:cubicBezTo>
                <a:cubicBezTo>
                  <a:pt x="98" y="1176"/>
                  <a:pt x="47" y="1156"/>
                  <a:pt x="25" y="1113"/>
                </a:cubicBezTo>
                <a:cubicBezTo>
                  <a:pt x="0" y="1063"/>
                  <a:pt x="13" y="981"/>
                  <a:pt x="39" y="916"/>
                </a:cubicBezTo>
                <a:cubicBezTo>
                  <a:pt x="58" y="868"/>
                  <a:pt x="85" y="830"/>
                  <a:pt x="106" y="802"/>
                </a:cubicBezTo>
                <a:cubicBezTo>
                  <a:pt x="137" y="759"/>
                  <a:pt x="156" y="738"/>
                  <a:pt x="183" y="705"/>
                </a:cubicBezTo>
                <a:cubicBezTo>
                  <a:pt x="215" y="665"/>
                  <a:pt x="259" y="608"/>
                  <a:pt x="307" y="525"/>
                </a:cubicBezTo>
                <a:cubicBezTo>
                  <a:pt x="314" y="513"/>
                  <a:pt x="321" y="500"/>
                  <a:pt x="356" y="455"/>
                </a:cubicBezTo>
                <a:cubicBezTo>
                  <a:pt x="357" y="454"/>
                  <a:pt x="359" y="452"/>
                  <a:pt x="360" y="450"/>
                </a:cubicBezTo>
              </a:path>
            </a:pathLst>
          </a:custGeom>
          <a:solidFill>
            <a:srgbClr val="6BCEF2"/>
          </a:solidFill>
          <a:ln w="6350" cap="rnd">
            <a:noFill/>
            <a:prstDash val="solid"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</a:endParaRPr>
          </a:p>
        </p:txBody>
      </p:sp>
      <p:sp>
        <p:nvSpPr>
          <p:cNvPr id="14" name="Freeform 12"/>
          <p:cNvSpPr>
            <a:spLocks noChangeAspect="1"/>
          </p:cNvSpPr>
          <p:nvPr/>
        </p:nvSpPr>
        <p:spPr bwMode="auto">
          <a:xfrm rot="16200000">
            <a:off x="409576" y="5500687"/>
            <a:ext cx="361950" cy="327025"/>
          </a:xfrm>
          <a:custGeom>
            <a:avLst/>
            <a:gdLst/>
            <a:ahLst/>
            <a:cxnLst>
              <a:cxn ang="0">
                <a:pos x="360" y="450"/>
              </a:cxn>
              <a:cxn ang="0">
                <a:pos x="443" y="386"/>
              </a:cxn>
              <a:cxn ang="0">
                <a:pos x="562" y="340"/>
              </a:cxn>
              <a:cxn ang="0">
                <a:pos x="727" y="337"/>
              </a:cxn>
              <a:cxn ang="0">
                <a:pos x="939" y="504"/>
              </a:cxn>
              <a:cxn ang="0">
                <a:pos x="990" y="682"/>
              </a:cxn>
              <a:cxn ang="0">
                <a:pos x="992" y="793"/>
              </a:cxn>
              <a:cxn ang="0">
                <a:pos x="1111" y="808"/>
              </a:cxn>
              <a:cxn ang="0">
                <a:pos x="1145" y="723"/>
              </a:cxn>
              <a:cxn ang="0">
                <a:pos x="1053" y="524"/>
              </a:cxn>
              <a:cxn ang="0">
                <a:pos x="1061" y="343"/>
              </a:cxn>
              <a:cxn ang="0">
                <a:pos x="1410" y="28"/>
              </a:cxn>
              <a:cxn ang="0">
                <a:pos x="1956" y="76"/>
              </a:cxn>
              <a:cxn ang="0">
                <a:pos x="2178" y="199"/>
              </a:cxn>
              <a:cxn ang="0">
                <a:pos x="2043" y="495"/>
              </a:cxn>
              <a:cxn ang="0">
                <a:pos x="1670" y="665"/>
              </a:cxn>
              <a:cxn ang="0">
                <a:pos x="1447" y="719"/>
              </a:cxn>
              <a:cxn ang="0">
                <a:pos x="1278" y="752"/>
              </a:cxn>
              <a:cxn ang="0">
                <a:pos x="1276" y="888"/>
              </a:cxn>
              <a:cxn ang="0">
                <a:pos x="1512" y="840"/>
              </a:cxn>
              <a:cxn ang="0">
                <a:pos x="1897" y="744"/>
              </a:cxn>
              <a:cxn ang="0">
                <a:pos x="2263" y="759"/>
              </a:cxn>
              <a:cxn ang="0">
                <a:pos x="2568" y="918"/>
              </a:cxn>
              <a:cxn ang="0">
                <a:pos x="2655" y="1179"/>
              </a:cxn>
              <a:cxn ang="0">
                <a:pos x="2523" y="1510"/>
              </a:cxn>
              <a:cxn ang="0">
                <a:pos x="2340" y="1838"/>
              </a:cxn>
              <a:cxn ang="0">
                <a:pos x="1951" y="1898"/>
              </a:cxn>
              <a:cxn ang="0">
                <a:pos x="1738" y="1800"/>
              </a:cxn>
              <a:cxn ang="0">
                <a:pos x="1466" y="1531"/>
              </a:cxn>
              <a:cxn ang="0">
                <a:pos x="1317" y="1200"/>
              </a:cxn>
              <a:cxn ang="0">
                <a:pos x="1264" y="1007"/>
              </a:cxn>
              <a:cxn ang="0">
                <a:pos x="1156" y="1000"/>
              </a:cxn>
              <a:cxn ang="0">
                <a:pos x="1097" y="1100"/>
              </a:cxn>
              <a:cxn ang="0">
                <a:pos x="1205" y="1288"/>
              </a:cxn>
              <a:cxn ang="0">
                <a:pos x="1277" y="1572"/>
              </a:cxn>
              <a:cxn ang="0">
                <a:pos x="1272" y="1880"/>
              </a:cxn>
              <a:cxn ang="0">
                <a:pos x="1117" y="2249"/>
              </a:cxn>
              <a:cxn ang="0">
                <a:pos x="820" y="2375"/>
              </a:cxn>
              <a:cxn ang="0">
                <a:pos x="495" y="2211"/>
              </a:cxn>
              <a:cxn ang="0">
                <a:pos x="200" y="2051"/>
              </a:cxn>
              <a:cxn ang="0">
                <a:pos x="169" y="1772"/>
              </a:cxn>
              <a:cxn ang="0">
                <a:pos x="267" y="1527"/>
              </a:cxn>
              <a:cxn ang="0">
                <a:pos x="402" y="1374"/>
              </a:cxn>
              <a:cxn ang="0">
                <a:pos x="509" y="1293"/>
              </a:cxn>
              <a:cxn ang="0">
                <a:pos x="727" y="1160"/>
              </a:cxn>
              <a:cxn ang="0">
                <a:pos x="915" y="1107"/>
              </a:cxn>
              <a:cxn ang="0">
                <a:pos x="1013" y="1028"/>
              </a:cxn>
              <a:cxn ang="0">
                <a:pos x="974" y="926"/>
              </a:cxn>
              <a:cxn ang="0">
                <a:pos x="600" y="1109"/>
              </a:cxn>
              <a:cxn ang="0">
                <a:pos x="166" y="1183"/>
              </a:cxn>
              <a:cxn ang="0">
                <a:pos x="25" y="1113"/>
              </a:cxn>
              <a:cxn ang="0">
                <a:pos x="39" y="916"/>
              </a:cxn>
              <a:cxn ang="0">
                <a:pos x="106" y="802"/>
              </a:cxn>
              <a:cxn ang="0">
                <a:pos x="183" y="705"/>
              </a:cxn>
              <a:cxn ang="0">
                <a:pos x="307" y="525"/>
              </a:cxn>
              <a:cxn ang="0">
                <a:pos x="356" y="455"/>
              </a:cxn>
              <a:cxn ang="0">
                <a:pos x="360" y="450"/>
              </a:cxn>
            </a:cxnLst>
            <a:rect l="0" t="0" r="r" b="b"/>
            <a:pathLst>
              <a:path w="2659" h="2397">
                <a:moveTo>
                  <a:pt x="360" y="450"/>
                </a:moveTo>
                <a:cubicBezTo>
                  <a:pt x="395" y="419"/>
                  <a:pt x="421" y="401"/>
                  <a:pt x="443" y="386"/>
                </a:cubicBezTo>
                <a:cubicBezTo>
                  <a:pt x="490" y="357"/>
                  <a:pt x="524" y="347"/>
                  <a:pt x="562" y="340"/>
                </a:cubicBezTo>
                <a:cubicBezTo>
                  <a:pt x="612" y="329"/>
                  <a:pt x="671" y="324"/>
                  <a:pt x="727" y="337"/>
                </a:cubicBezTo>
                <a:cubicBezTo>
                  <a:pt x="811" y="356"/>
                  <a:pt x="888" y="417"/>
                  <a:pt x="939" y="504"/>
                </a:cubicBezTo>
                <a:cubicBezTo>
                  <a:pt x="970" y="557"/>
                  <a:pt x="992" y="619"/>
                  <a:pt x="990" y="682"/>
                </a:cubicBezTo>
                <a:cubicBezTo>
                  <a:pt x="989" y="725"/>
                  <a:pt x="976" y="768"/>
                  <a:pt x="992" y="793"/>
                </a:cubicBezTo>
                <a:cubicBezTo>
                  <a:pt x="1011" y="824"/>
                  <a:pt x="1076" y="824"/>
                  <a:pt x="1111" y="808"/>
                </a:cubicBezTo>
                <a:cubicBezTo>
                  <a:pt x="1151" y="791"/>
                  <a:pt x="1153" y="755"/>
                  <a:pt x="1145" y="723"/>
                </a:cubicBezTo>
                <a:cubicBezTo>
                  <a:pt x="1129" y="657"/>
                  <a:pt x="1072" y="608"/>
                  <a:pt x="1053" y="524"/>
                </a:cubicBezTo>
                <a:cubicBezTo>
                  <a:pt x="1041" y="471"/>
                  <a:pt x="1045" y="406"/>
                  <a:pt x="1061" y="343"/>
                </a:cubicBezTo>
                <a:cubicBezTo>
                  <a:pt x="1098" y="200"/>
                  <a:pt x="1201" y="65"/>
                  <a:pt x="1410" y="28"/>
                </a:cubicBezTo>
                <a:cubicBezTo>
                  <a:pt x="1567" y="0"/>
                  <a:pt x="1783" y="27"/>
                  <a:pt x="1956" y="76"/>
                </a:cubicBezTo>
                <a:cubicBezTo>
                  <a:pt x="2058" y="106"/>
                  <a:pt x="2145" y="143"/>
                  <a:pt x="2178" y="199"/>
                </a:cubicBezTo>
                <a:cubicBezTo>
                  <a:pt x="2227" y="283"/>
                  <a:pt x="2150" y="410"/>
                  <a:pt x="2043" y="495"/>
                </a:cubicBezTo>
                <a:cubicBezTo>
                  <a:pt x="1930" y="584"/>
                  <a:pt x="1783" y="627"/>
                  <a:pt x="1670" y="665"/>
                </a:cubicBezTo>
                <a:cubicBezTo>
                  <a:pt x="1597" y="690"/>
                  <a:pt x="1538" y="713"/>
                  <a:pt x="1447" y="719"/>
                </a:cubicBezTo>
                <a:cubicBezTo>
                  <a:pt x="1387" y="722"/>
                  <a:pt x="1312" y="719"/>
                  <a:pt x="1278" y="752"/>
                </a:cubicBezTo>
                <a:cubicBezTo>
                  <a:pt x="1244" y="786"/>
                  <a:pt x="1251" y="856"/>
                  <a:pt x="1276" y="888"/>
                </a:cubicBezTo>
                <a:cubicBezTo>
                  <a:pt x="1319" y="941"/>
                  <a:pt x="1415" y="881"/>
                  <a:pt x="1512" y="840"/>
                </a:cubicBezTo>
                <a:cubicBezTo>
                  <a:pt x="1645" y="782"/>
                  <a:pt x="1779" y="758"/>
                  <a:pt x="1897" y="744"/>
                </a:cubicBezTo>
                <a:cubicBezTo>
                  <a:pt x="2020" y="729"/>
                  <a:pt x="2127" y="723"/>
                  <a:pt x="2263" y="759"/>
                </a:cubicBezTo>
                <a:cubicBezTo>
                  <a:pt x="2371" y="787"/>
                  <a:pt x="2496" y="841"/>
                  <a:pt x="2568" y="918"/>
                </a:cubicBezTo>
                <a:cubicBezTo>
                  <a:pt x="2642" y="999"/>
                  <a:pt x="2659" y="1104"/>
                  <a:pt x="2655" y="1179"/>
                </a:cubicBezTo>
                <a:cubicBezTo>
                  <a:pt x="2648" y="1300"/>
                  <a:pt x="2588" y="1341"/>
                  <a:pt x="2523" y="1510"/>
                </a:cubicBezTo>
                <a:cubicBezTo>
                  <a:pt x="2485" y="1611"/>
                  <a:pt x="2444" y="1758"/>
                  <a:pt x="2340" y="1838"/>
                </a:cubicBezTo>
                <a:cubicBezTo>
                  <a:pt x="2240" y="1915"/>
                  <a:pt x="2080" y="1929"/>
                  <a:pt x="1951" y="1898"/>
                </a:cubicBezTo>
                <a:cubicBezTo>
                  <a:pt x="1870" y="1879"/>
                  <a:pt x="1800" y="1842"/>
                  <a:pt x="1738" y="1800"/>
                </a:cubicBezTo>
                <a:cubicBezTo>
                  <a:pt x="1623" y="1722"/>
                  <a:pt x="1535" y="1628"/>
                  <a:pt x="1466" y="1531"/>
                </a:cubicBezTo>
                <a:cubicBezTo>
                  <a:pt x="1390" y="1425"/>
                  <a:pt x="1336" y="1316"/>
                  <a:pt x="1317" y="1200"/>
                </a:cubicBezTo>
                <a:cubicBezTo>
                  <a:pt x="1305" y="1124"/>
                  <a:pt x="1308" y="1044"/>
                  <a:pt x="1264" y="1007"/>
                </a:cubicBezTo>
                <a:cubicBezTo>
                  <a:pt x="1237" y="984"/>
                  <a:pt x="1191" y="977"/>
                  <a:pt x="1156" y="1000"/>
                </a:cubicBezTo>
                <a:cubicBezTo>
                  <a:pt x="1124" y="1021"/>
                  <a:pt x="1101" y="1067"/>
                  <a:pt x="1097" y="1100"/>
                </a:cubicBezTo>
                <a:cubicBezTo>
                  <a:pt x="1087" y="1169"/>
                  <a:pt x="1154" y="1184"/>
                  <a:pt x="1205" y="1288"/>
                </a:cubicBezTo>
                <a:cubicBezTo>
                  <a:pt x="1239" y="1358"/>
                  <a:pt x="1265" y="1469"/>
                  <a:pt x="1277" y="1572"/>
                </a:cubicBezTo>
                <a:cubicBezTo>
                  <a:pt x="1290" y="1685"/>
                  <a:pt x="1286" y="1788"/>
                  <a:pt x="1272" y="1880"/>
                </a:cubicBezTo>
                <a:cubicBezTo>
                  <a:pt x="1248" y="2037"/>
                  <a:pt x="1196" y="2159"/>
                  <a:pt x="1117" y="2249"/>
                </a:cubicBezTo>
                <a:cubicBezTo>
                  <a:pt x="1037" y="2340"/>
                  <a:pt x="929" y="2397"/>
                  <a:pt x="820" y="2375"/>
                </a:cubicBezTo>
                <a:cubicBezTo>
                  <a:pt x="717" y="2354"/>
                  <a:pt x="615" y="2264"/>
                  <a:pt x="495" y="2211"/>
                </a:cubicBezTo>
                <a:cubicBezTo>
                  <a:pt x="383" y="2161"/>
                  <a:pt x="256" y="2143"/>
                  <a:pt x="200" y="2051"/>
                </a:cubicBezTo>
                <a:cubicBezTo>
                  <a:pt x="156" y="1979"/>
                  <a:pt x="156" y="1862"/>
                  <a:pt x="169" y="1772"/>
                </a:cubicBezTo>
                <a:cubicBezTo>
                  <a:pt x="183" y="1673"/>
                  <a:pt x="212" y="1606"/>
                  <a:pt x="267" y="1527"/>
                </a:cubicBezTo>
                <a:cubicBezTo>
                  <a:pt x="304" y="1475"/>
                  <a:pt x="352" y="1417"/>
                  <a:pt x="402" y="1374"/>
                </a:cubicBezTo>
                <a:cubicBezTo>
                  <a:pt x="437" y="1343"/>
                  <a:pt x="472" y="1320"/>
                  <a:pt x="509" y="1293"/>
                </a:cubicBezTo>
                <a:cubicBezTo>
                  <a:pt x="576" y="1246"/>
                  <a:pt x="647" y="1189"/>
                  <a:pt x="727" y="1160"/>
                </a:cubicBezTo>
                <a:cubicBezTo>
                  <a:pt x="788" y="1138"/>
                  <a:pt x="854" y="1132"/>
                  <a:pt x="915" y="1107"/>
                </a:cubicBezTo>
                <a:cubicBezTo>
                  <a:pt x="960" y="1089"/>
                  <a:pt x="1001" y="1061"/>
                  <a:pt x="1013" y="1028"/>
                </a:cubicBezTo>
                <a:cubicBezTo>
                  <a:pt x="1027" y="990"/>
                  <a:pt x="1001" y="946"/>
                  <a:pt x="974" y="926"/>
                </a:cubicBezTo>
                <a:cubicBezTo>
                  <a:pt x="893" y="866"/>
                  <a:pt x="801" y="1022"/>
                  <a:pt x="600" y="1109"/>
                </a:cubicBezTo>
                <a:cubicBezTo>
                  <a:pt x="468" y="1167"/>
                  <a:pt x="289" y="1195"/>
                  <a:pt x="166" y="1183"/>
                </a:cubicBezTo>
                <a:cubicBezTo>
                  <a:pt x="98" y="1176"/>
                  <a:pt x="47" y="1156"/>
                  <a:pt x="25" y="1113"/>
                </a:cubicBezTo>
                <a:cubicBezTo>
                  <a:pt x="0" y="1063"/>
                  <a:pt x="13" y="981"/>
                  <a:pt x="39" y="916"/>
                </a:cubicBezTo>
                <a:cubicBezTo>
                  <a:pt x="58" y="868"/>
                  <a:pt x="85" y="830"/>
                  <a:pt x="106" y="802"/>
                </a:cubicBezTo>
                <a:cubicBezTo>
                  <a:pt x="137" y="759"/>
                  <a:pt x="156" y="738"/>
                  <a:pt x="183" y="705"/>
                </a:cubicBezTo>
                <a:cubicBezTo>
                  <a:pt x="215" y="665"/>
                  <a:pt x="259" y="608"/>
                  <a:pt x="307" y="525"/>
                </a:cubicBezTo>
                <a:cubicBezTo>
                  <a:pt x="314" y="513"/>
                  <a:pt x="321" y="500"/>
                  <a:pt x="356" y="455"/>
                </a:cubicBezTo>
                <a:cubicBezTo>
                  <a:pt x="357" y="454"/>
                  <a:pt x="359" y="452"/>
                  <a:pt x="360" y="450"/>
                </a:cubicBezTo>
              </a:path>
            </a:pathLst>
          </a:custGeom>
          <a:solidFill>
            <a:srgbClr val="6BCEF2"/>
          </a:solidFill>
          <a:ln w="6350" cap="rnd">
            <a:noFill/>
            <a:prstDash val="solid"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</a:endParaRPr>
          </a:p>
        </p:txBody>
      </p:sp>
      <p:sp>
        <p:nvSpPr>
          <p:cNvPr id="15" name="Freeform 13"/>
          <p:cNvSpPr>
            <a:spLocks noChangeAspect="1"/>
          </p:cNvSpPr>
          <p:nvPr/>
        </p:nvSpPr>
        <p:spPr bwMode="auto">
          <a:xfrm rot="900000">
            <a:off x="1544638" y="3394075"/>
            <a:ext cx="361950" cy="327025"/>
          </a:xfrm>
          <a:custGeom>
            <a:avLst/>
            <a:gdLst/>
            <a:ahLst/>
            <a:cxnLst>
              <a:cxn ang="0">
                <a:pos x="360" y="450"/>
              </a:cxn>
              <a:cxn ang="0">
                <a:pos x="443" y="386"/>
              </a:cxn>
              <a:cxn ang="0">
                <a:pos x="562" y="340"/>
              </a:cxn>
              <a:cxn ang="0">
                <a:pos x="727" y="337"/>
              </a:cxn>
              <a:cxn ang="0">
                <a:pos x="939" y="504"/>
              </a:cxn>
              <a:cxn ang="0">
                <a:pos x="990" y="682"/>
              </a:cxn>
              <a:cxn ang="0">
                <a:pos x="992" y="793"/>
              </a:cxn>
              <a:cxn ang="0">
                <a:pos x="1111" y="808"/>
              </a:cxn>
              <a:cxn ang="0">
                <a:pos x="1145" y="723"/>
              </a:cxn>
              <a:cxn ang="0">
                <a:pos x="1053" y="524"/>
              </a:cxn>
              <a:cxn ang="0">
                <a:pos x="1061" y="343"/>
              </a:cxn>
              <a:cxn ang="0">
                <a:pos x="1410" y="28"/>
              </a:cxn>
              <a:cxn ang="0">
                <a:pos x="1956" y="76"/>
              </a:cxn>
              <a:cxn ang="0">
                <a:pos x="2178" y="199"/>
              </a:cxn>
              <a:cxn ang="0">
                <a:pos x="2043" y="495"/>
              </a:cxn>
              <a:cxn ang="0">
                <a:pos x="1670" y="665"/>
              </a:cxn>
              <a:cxn ang="0">
                <a:pos x="1447" y="719"/>
              </a:cxn>
              <a:cxn ang="0">
                <a:pos x="1278" y="752"/>
              </a:cxn>
              <a:cxn ang="0">
                <a:pos x="1276" y="888"/>
              </a:cxn>
              <a:cxn ang="0">
                <a:pos x="1512" y="840"/>
              </a:cxn>
              <a:cxn ang="0">
                <a:pos x="1897" y="744"/>
              </a:cxn>
              <a:cxn ang="0">
                <a:pos x="2263" y="759"/>
              </a:cxn>
              <a:cxn ang="0">
                <a:pos x="2568" y="918"/>
              </a:cxn>
              <a:cxn ang="0">
                <a:pos x="2655" y="1179"/>
              </a:cxn>
              <a:cxn ang="0">
                <a:pos x="2523" y="1510"/>
              </a:cxn>
              <a:cxn ang="0">
                <a:pos x="2340" y="1838"/>
              </a:cxn>
              <a:cxn ang="0">
                <a:pos x="1951" y="1898"/>
              </a:cxn>
              <a:cxn ang="0">
                <a:pos x="1738" y="1800"/>
              </a:cxn>
              <a:cxn ang="0">
                <a:pos x="1466" y="1531"/>
              </a:cxn>
              <a:cxn ang="0">
                <a:pos x="1317" y="1200"/>
              </a:cxn>
              <a:cxn ang="0">
                <a:pos x="1264" y="1007"/>
              </a:cxn>
              <a:cxn ang="0">
                <a:pos x="1156" y="1000"/>
              </a:cxn>
              <a:cxn ang="0">
                <a:pos x="1097" y="1100"/>
              </a:cxn>
              <a:cxn ang="0">
                <a:pos x="1205" y="1288"/>
              </a:cxn>
              <a:cxn ang="0">
                <a:pos x="1277" y="1572"/>
              </a:cxn>
              <a:cxn ang="0">
                <a:pos x="1272" y="1880"/>
              </a:cxn>
              <a:cxn ang="0">
                <a:pos x="1117" y="2249"/>
              </a:cxn>
              <a:cxn ang="0">
                <a:pos x="820" y="2375"/>
              </a:cxn>
              <a:cxn ang="0">
                <a:pos x="495" y="2211"/>
              </a:cxn>
              <a:cxn ang="0">
                <a:pos x="200" y="2051"/>
              </a:cxn>
              <a:cxn ang="0">
                <a:pos x="169" y="1772"/>
              </a:cxn>
              <a:cxn ang="0">
                <a:pos x="267" y="1527"/>
              </a:cxn>
              <a:cxn ang="0">
                <a:pos x="402" y="1374"/>
              </a:cxn>
              <a:cxn ang="0">
                <a:pos x="509" y="1293"/>
              </a:cxn>
              <a:cxn ang="0">
                <a:pos x="727" y="1160"/>
              </a:cxn>
              <a:cxn ang="0">
                <a:pos x="915" y="1107"/>
              </a:cxn>
              <a:cxn ang="0">
                <a:pos x="1013" y="1028"/>
              </a:cxn>
              <a:cxn ang="0">
                <a:pos x="974" y="926"/>
              </a:cxn>
              <a:cxn ang="0">
                <a:pos x="600" y="1109"/>
              </a:cxn>
              <a:cxn ang="0">
                <a:pos x="166" y="1183"/>
              </a:cxn>
              <a:cxn ang="0">
                <a:pos x="25" y="1113"/>
              </a:cxn>
              <a:cxn ang="0">
                <a:pos x="39" y="916"/>
              </a:cxn>
              <a:cxn ang="0">
                <a:pos x="106" y="802"/>
              </a:cxn>
              <a:cxn ang="0">
                <a:pos x="183" y="705"/>
              </a:cxn>
              <a:cxn ang="0">
                <a:pos x="307" y="525"/>
              </a:cxn>
              <a:cxn ang="0">
                <a:pos x="356" y="455"/>
              </a:cxn>
              <a:cxn ang="0">
                <a:pos x="360" y="450"/>
              </a:cxn>
            </a:cxnLst>
            <a:rect l="0" t="0" r="r" b="b"/>
            <a:pathLst>
              <a:path w="2659" h="2397">
                <a:moveTo>
                  <a:pt x="360" y="450"/>
                </a:moveTo>
                <a:cubicBezTo>
                  <a:pt x="395" y="419"/>
                  <a:pt x="421" y="401"/>
                  <a:pt x="443" y="386"/>
                </a:cubicBezTo>
                <a:cubicBezTo>
                  <a:pt x="490" y="357"/>
                  <a:pt x="524" y="347"/>
                  <a:pt x="562" y="340"/>
                </a:cubicBezTo>
                <a:cubicBezTo>
                  <a:pt x="612" y="329"/>
                  <a:pt x="671" y="324"/>
                  <a:pt x="727" y="337"/>
                </a:cubicBezTo>
                <a:cubicBezTo>
                  <a:pt x="811" y="356"/>
                  <a:pt x="888" y="417"/>
                  <a:pt x="939" y="504"/>
                </a:cubicBezTo>
                <a:cubicBezTo>
                  <a:pt x="970" y="557"/>
                  <a:pt x="992" y="619"/>
                  <a:pt x="990" y="682"/>
                </a:cubicBezTo>
                <a:cubicBezTo>
                  <a:pt x="989" y="725"/>
                  <a:pt x="976" y="768"/>
                  <a:pt x="992" y="793"/>
                </a:cubicBezTo>
                <a:cubicBezTo>
                  <a:pt x="1011" y="824"/>
                  <a:pt x="1076" y="824"/>
                  <a:pt x="1111" y="808"/>
                </a:cubicBezTo>
                <a:cubicBezTo>
                  <a:pt x="1151" y="791"/>
                  <a:pt x="1153" y="755"/>
                  <a:pt x="1145" y="723"/>
                </a:cubicBezTo>
                <a:cubicBezTo>
                  <a:pt x="1129" y="657"/>
                  <a:pt x="1072" y="608"/>
                  <a:pt x="1053" y="524"/>
                </a:cubicBezTo>
                <a:cubicBezTo>
                  <a:pt x="1041" y="471"/>
                  <a:pt x="1045" y="406"/>
                  <a:pt x="1061" y="343"/>
                </a:cubicBezTo>
                <a:cubicBezTo>
                  <a:pt x="1098" y="200"/>
                  <a:pt x="1201" y="65"/>
                  <a:pt x="1410" y="28"/>
                </a:cubicBezTo>
                <a:cubicBezTo>
                  <a:pt x="1567" y="0"/>
                  <a:pt x="1783" y="27"/>
                  <a:pt x="1956" y="76"/>
                </a:cubicBezTo>
                <a:cubicBezTo>
                  <a:pt x="2058" y="106"/>
                  <a:pt x="2145" y="143"/>
                  <a:pt x="2178" y="199"/>
                </a:cubicBezTo>
                <a:cubicBezTo>
                  <a:pt x="2227" y="283"/>
                  <a:pt x="2150" y="410"/>
                  <a:pt x="2043" y="495"/>
                </a:cubicBezTo>
                <a:cubicBezTo>
                  <a:pt x="1930" y="584"/>
                  <a:pt x="1783" y="627"/>
                  <a:pt x="1670" y="665"/>
                </a:cubicBezTo>
                <a:cubicBezTo>
                  <a:pt x="1597" y="690"/>
                  <a:pt x="1538" y="713"/>
                  <a:pt x="1447" y="719"/>
                </a:cubicBezTo>
                <a:cubicBezTo>
                  <a:pt x="1387" y="722"/>
                  <a:pt x="1312" y="719"/>
                  <a:pt x="1278" y="752"/>
                </a:cubicBezTo>
                <a:cubicBezTo>
                  <a:pt x="1244" y="786"/>
                  <a:pt x="1251" y="856"/>
                  <a:pt x="1276" y="888"/>
                </a:cubicBezTo>
                <a:cubicBezTo>
                  <a:pt x="1319" y="941"/>
                  <a:pt x="1415" y="881"/>
                  <a:pt x="1512" y="840"/>
                </a:cubicBezTo>
                <a:cubicBezTo>
                  <a:pt x="1645" y="782"/>
                  <a:pt x="1779" y="758"/>
                  <a:pt x="1897" y="744"/>
                </a:cubicBezTo>
                <a:cubicBezTo>
                  <a:pt x="2020" y="729"/>
                  <a:pt x="2127" y="723"/>
                  <a:pt x="2263" y="759"/>
                </a:cubicBezTo>
                <a:cubicBezTo>
                  <a:pt x="2371" y="787"/>
                  <a:pt x="2496" y="841"/>
                  <a:pt x="2568" y="918"/>
                </a:cubicBezTo>
                <a:cubicBezTo>
                  <a:pt x="2642" y="999"/>
                  <a:pt x="2659" y="1104"/>
                  <a:pt x="2655" y="1179"/>
                </a:cubicBezTo>
                <a:cubicBezTo>
                  <a:pt x="2648" y="1300"/>
                  <a:pt x="2588" y="1341"/>
                  <a:pt x="2523" y="1510"/>
                </a:cubicBezTo>
                <a:cubicBezTo>
                  <a:pt x="2485" y="1611"/>
                  <a:pt x="2444" y="1758"/>
                  <a:pt x="2340" y="1838"/>
                </a:cubicBezTo>
                <a:cubicBezTo>
                  <a:pt x="2240" y="1915"/>
                  <a:pt x="2080" y="1929"/>
                  <a:pt x="1951" y="1898"/>
                </a:cubicBezTo>
                <a:cubicBezTo>
                  <a:pt x="1870" y="1879"/>
                  <a:pt x="1800" y="1842"/>
                  <a:pt x="1738" y="1800"/>
                </a:cubicBezTo>
                <a:cubicBezTo>
                  <a:pt x="1623" y="1722"/>
                  <a:pt x="1535" y="1628"/>
                  <a:pt x="1466" y="1531"/>
                </a:cubicBezTo>
                <a:cubicBezTo>
                  <a:pt x="1390" y="1425"/>
                  <a:pt x="1336" y="1316"/>
                  <a:pt x="1317" y="1200"/>
                </a:cubicBezTo>
                <a:cubicBezTo>
                  <a:pt x="1305" y="1124"/>
                  <a:pt x="1308" y="1044"/>
                  <a:pt x="1264" y="1007"/>
                </a:cubicBezTo>
                <a:cubicBezTo>
                  <a:pt x="1237" y="984"/>
                  <a:pt x="1191" y="977"/>
                  <a:pt x="1156" y="1000"/>
                </a:cubicBezTo>
                <a:cubicBezTo>
                  <a:pt x="1124" y="1021"/>
                  <a:pt x="1101" y="1067"/>
                  <a:pt x="1097" y="1100"/>
                </a:cubicBezTo>
                <a:cubicBezTo>
                  <a:pt x="1087" y="1169"/>
                  <a:pt x="1154" y="1184"/>
                  <a:pt x="1205" y="1288"/>
                </a:cubicBezTo>
                <a:cubicBezTo>
                  <a:pt x="1239" y="1358"/>
                  <a:pt x="1265" y="1469"/>
                  <a:pt x="1277" y="1572"/>
                </a:cubicBezTo>
                <a:cubicBezTo>
                  <a:pt x="1290" y="1685"/>
                  <a:pt x="1286" y="1788"/>
                  <a:pt x="1272" y="1880"/>
                </a:cubicBezTo>
                <a:cubicBezTo>
                  <a:pt x="1248" y="2037"/>
                  <a:pt x="1196" y="2159"/>
                  <a:pt x="1117" y="2249"/>
                </a:cubicBezTo>
                <a:cubicBezTo>
                  <a:pt x="1037" y="2340"/>
                  <a:pt x="929" y="2397"/>
                  <a:pt x="820" y="2375"/>
                </a:cubicBezTo>
                <a:cubicBezTo>
                  <a:pt x="717" y="2354"/>
                  <a:pt x="615" y="2264"/>
                  <a:pt x="495" y="2211"/>
                </a:cubicBezTo>
                <a:cubicBezTo>
                  <a:pt x="383" y="2161"/>
                  <a:pt x="256" y="2143"/>
                  <a:pt x="200" y="2051"/>
                </a:cubicBezTo>
                <a:cubicBezTo>
                  <a:pt x="156" y="1979"/>
                  <a:pt x="156" y="1862"/>
                  <a:pt x="169" y="1772"/>
                </a:cubicBezTo>
                <a:cubicBezTo>
                  <a:pt x="183" y="1673"/>
                  <a:pt x="212" y="1606"/>
                  <a:pt x="267" y="1527"/>
                </a:cubicBezTo>
                <a:cubicBezTo>
                  <a:pt x="304" y="1475"/>
                  <a:pt x="352" y="1417"/>
                  <a:pt x="402" y="1374"/>
                </a:cubicBezTo>
                <a:cubicBezTo>
                  <a:pt x="437" y="1343"/>
                  <a:pt x="472" y="1320"/>
                  <a:pt x="509" y="1293"/>
                </a:cubicBezTo>
                <a:cubicBezTo>
                  <a:pt x="576" y="1246"/>
                  <a:pt x="647" y="1189"/>
                  <a:pt x="727" y="1160"/>
                </a:cubicBezTo>
                <a:cubicBezTo>
                  <a:pt x="788" y="1138"/>
                  <a:pt x="854" y="1132"/>
                  <a:pt x="915" y="1107"/>
                </a:cubicBezTo>
                <a:cubicBezTo>
                  <a:pt x="960" y="1089"/>
                  <a:pt x="1001" y="1061"/>
                  <a:pt x="1013" y="1028"/>
                </a:cubicBezTo>
                <a:cubicBezTo>
                  <a:pt x="1027" y="990"/>
                  <a:pt x="1001" y="946"/>
                  <a:pt x="974" y="926"/>
                </a:cubicBezTo>
                <a:cubicBezTo>
                  <a:pt x="893" y="866"/>
                  <a:pt x="801" y="1022"/>
                  <a:pt x="600" y="1109"/>
                </a:cubicBezTo>
                <a:cubicBezTo>
                  <a:pt x="468" y="1167"/>
                  <a:pt x="289" y="1195"/>
                  <a:pt x="166" y="1183"/>
                </a:cubicBezTo>
                <a:cubicBezTo>
                  <a:pt x="98" y="1176"/>
                  <a:pt x="47" y="1156"/>
                  <a:pt x="25" y="1113"/>
                </a:cubicBezTo>
                <a:cubicBezTo>
                  <a:pt x="0" y="1063"/>
                  <a:pt x="13" y="981"/>
                  <a:pt x="39" y="916"/>
                </a:cubicBezTo>
                <a:cubicBezTo>
                  <a:pt x="58" y="868"/>
                  <a:pt x="85" y="830"/>
                  <a:pt x="106" y="802"/>
                </a:cubicBezTo>
                <a:cubicBezTo>
                  <a:pt x="137" y="759"/>
                  <a:pt x="156" y="738"/>
                  <a:pt x="183" y="705"/>
                </a:cubicBezTo>
                <a:cubicBezTo>
                  <a:pt x="215" y="665"/>
                  <a:pt x="259" y="608"/>
                  <a:pt x="307" y="525"/>
                </a:cubicBezTo>
                <a:cubicBezTo>
                  <a:pt x="314" y="513"/>
                  <a:pt x="321" y="500"/>
                  <a:pt x="356" y="455"/>
                </a:cubicBezTo>
                <a:cubicBezTo>
                  <a:pt x="357" y="454"/>
                  <a:pt x="359" y="452"/>
                  <a:pt x="360" y="450"/>
                </a:cubicBezTo>
              </a:path>
            </a:pathLst>
          </a:custGeom>
          <a:solidFill>
            <a:srgbClr val="6BCEF2"/>
          </a:solidFill>
          <a:ln w="6350" cap="rnd">
            <a:noFill/>
            <a:prstDash val="solid"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</a:endParaRPr>
          </a:p>
        </p:txBody>
      </p:sp>
      <p:sp>
        <p:nvSpPr>
          <p:cNvPr id="16" name="Freeform 14"/>
          <p:cNvSpPr>
            <a:spLocks noChangeAspect="1"/>
          </p:cNvSpPr>
          <p:nvPr/>
        </p:nvSpPr>
        <p:spPr bwMode="auto">
          <a:xfrm rot="1800000">
            <a:off x="2566988" y="3440113"/>
            <a:ext cx="419100" cy="377825"/>
          </a:xfrm>
          <a:custGeom>
            <a:avLst/>
            <a:gdLst/>
            <a:ahLst/>
            <a:cxnLst>
              <a:cxn ang="0">
                <a:pos x="360" y="450"/>
              </a:cxn>
              <a:cxn ang="0">
                <a:pos x="443" y="386"/>
              </a:cxn>
              <a:cxn ang="0">
                <a:pos x="562" y="340"/>
              </a:cxn>
              <a:cxn ang="0">
                <a:pos x="727" y="337"/>
              </a:cxn>
              <a:cxn ang="0">
                <a:pos x="939" y="504"/>
              </a:cxn>
              <a:cxn ang="0">
                <a:pos x="990" y="682"/>
              </a:cxn>
              <a:cxn ang="0">
                <a:pos x="992" y="793"/>
              </a:cxn>
              <a:cxn ang="0">
                <a:pos x="1111" y="808"/>
              </a:cxn>
              <a:cxn ang="0">
                <a:pos x="1145" y="723"/>
              </a:cxn>
              <a:cxn ang="0">
                <a:pos x="1053" y="524"/>
              </a:cxn>
              <a:cxn ang="0">
                <a:pos x="1061" y="343"/>
              </a:cxn>
              <a:cxn ang="0">
                <a:pos x="1410" y="28"/>
              </a:cxn>
              <a:cxn ang="0">
                <a:pos x="1956" y="76"/>
              </a:cxn>
              <a:cxn ang="0">
                <a:pos x="2178" y="199"/>
              </a:cxn>
              <a:cxn ang="0">
                <a:pos x="2043" y="495"/>
              </a:cxn>
              <a:cxn ang="0">
                <a:pos x="1670" y="665"/>
              </a:cxn>
              <a:cxn ang="0">
                <a:pos x="1447" y="719"/>
              </a:cxn>
              <a:cxn ang="0">
                <a:pos x="1278" y="752"/>
              </a:cxn>
              <a:cxn ang="0">
                <a:pos x="1276" y="888"/>
              </a:cxn>
              <a:cxn ang="0">
                <a:pos x="1512" y="840"/>
              </a:cxn>
              <a:cxn ang="0">
                <a:pos x="1897" y="744"/>
              </a:cxn>
              <a:cxn ang="0">
                <a:pos x="2263" y="759"/>
              </a:cxn>
              <a:cxn ang="0">
                <a:pos x="2568" y="918"/>
              </a:cxn>
              <a:cxn ang="0">
                <a:pos x="2655" y="1179"/>
              </a:cxn>
              <a:cxn ang="0">
                <a:pos x="2523" y="1510"/>
              </a:cxn>
              <a:cxn ang="0">
                <a:pos x="2340" y="1838"/>
              </a:cxn>
              <a:cxn ang="0">
                <a:pos x="1951" y="1898"/>
              </a:cxn>
              <a:cxn ang="0">
                <a:pos x="1738" y="1800"/>
              </a:cxn>
              <a:cxn ang="0">
                <a:pos x="1466" y="1531"/>
              </a:cxn>
              <a:cxn ang="0">
                <a:pos x="1317" y="1200"/>
              </a:cxn>
              <a:cxn ang="0">
                <a:pos x="1264" y="1007"/>
              </a:cxn>
              <a:cxn ang="0">
                <a:pos x="1156" y="1000"/>
              </a:cxn>
              <a:cxn ang="0">
                <a:pos x="1097" y="1100"/>
              </a:cxn>
              <a:cxn ang="0">
                <a:pos x="1205" y="1288"/>
              </a:cxn>
              <a:cxn ang="0">
                <a:pos x="1277" y="1572"/>
              </a:cxn>
              <a:cxn ang="0">
                <a:pos x="1272" y="1880"/>
              </a:cxn>
              <a:cxn ang="0">
                <a:pos x="1117" y="2249"/>
              </a:cxn>
              <a:cxn ang="0">
                <a:pos x="820" y="2375"/>
              </a:cxn>
              <a:cxn ang="0">
                <a:pos x="495" y="2211"/>
              </a:cxn>
              <a:cxn ang="0">
                <a:pos x="200" y="2051"/>
              </a:cxn>
              <a:cxn ang="0">
                <a:pos x="169" y="1772"/>
              </a:cxn>
              <a:cxn ang="0">
                <a:pos x="267" y="1527"/>
              </a:cxn>
              <a:cxn ang="0">
                <a:pos x="402" y="1374"/>
              </a:cxn>
              <a:cxn ang="0">
                <a:pos x="509" y="1293"/>
              </a:cxn>
              <a:cxn ang="0">
                <a:pos x="727" y="1160"/>
              </a:cxn>
              <a:cxn ang="0">
                <a:pos x="915" y="1107"/>
              </a:cxn>
              <a:cxn ang="0">
                <a:pos x="1013" y="1028"/>
              </a:cxn>
              <a:cxn ang="0">
                <a:pos x="974" y="926"/>
              </a:cxn>
              <a:cxn ang="0">
                <a:pos x="600" y="1109"/>
              </a:cxn>
              <a:cxn ang="0">
                <a:pos x="166" y="1183"/>
              </a:cxn>
              <a:cxn ang="0">
                <a:pos x="25" y="1113"/>
              </a:cxn>
              <a:cxn ang="0">
                <a:pos x="39" y="916"/>
              </a:cxn>
              <a:cxn ang="0">
                <a:pos x="106" y="802"/>
              </a:cxn>
              <a:cxn ang="0">
                <a:pos x="183" y="705"/>
              </a:cxn>
              <a:cxn ang="0">
                <a:pos x="307" y="525"/>
              </a:cxn>
              <a:cxn ang="0">
                <a:pos x="356" y="455"/>
              </a:cxn>
              <a:cxn ang="0">
                <a:pos x="360" y="450"/>
              </a:cxn>
            </a:cxnLst>
            <a:rect l="0" t="0" r="r" b="b"/>
            <a:pathLst>
              <a:path w="2659" h="2397">
                <a:moveTo>
                  <a:pt x="360" y="450"/>
                </a:moveTo>
                <a:cubicBezTo>
                  <a:pt x="395" y="419"/>
                  <a:pt x="421" y="401"/>
                  <a:pt x="443" y="386"/>
                </a:cubicBezTo>
                <a:cubicBezTo>
                  <a:pt x="490" y="357"/>
                  <a:pt x="524" y="347"/>
                  <a:pt x="562" y="340"/>
                </a:cubicBezTo>
                <a:cubicBezTo>
                  <a:pt x="612" y="329"/>
                  <a:pt x="671" y="324"/>
                  <a:pt x="727" y="337"/>
                </a:cubicBezTo>
                <a:cubicBezTo>
                  <a:pt x="811" y="356"/>
                  <a:pt x="888" y="417"/>
                  <a:pt x="939" y="504"/>
                </a:cubicBezTo>
                <a:cubicBezTo>
                  <a:pt x="970" y="557"/>
                  <a:pt x="992" y="619"/>
                  <a:pt x="990" y="682"/>
                </a:cubicBezTo>
                <a:cubicBezTo>
                  <a:pt x="989" y="725"/>
                  <a:pt x="976" y="768"/>
                  <a:pt x="992" y="793"/>
                </a:cubicBezTo>
                <a:cubicBezTo>
                  <a:pt x="1011" y="824"/>
                  <a:pt x="1076" y="824"/>
                  <a:pt x="1111" y="808"/>
                </a:cubicBezTo>
                <a:cubicBezTo>
                  <a:pt x="1151" y="791"/>
                  <a:pt x="1153" y="755"/>
                  <a:pt x="1145" y="723"/>
                </a:cubicBezTo>
                <a:cubicBezTo>
                  <a:pt x="1129" y="657"/>
                  <a:pt x="1072" y="608"/>
                  <a:pt x="1053" y="524"/>
                </a:cubicBezTo>
                <a:cubicBezTo>
                  <a:pt x="1041" y="471"/>
                  <a:pt x="1045" y="406"/>
                  <a:pt x="1061" y="343"/>
                </a:cubicBezTo>
                <a:cubicBezTo>
                  <a:pt x="1098" y="200"/>
                  <a:pt x="1201" y="65"/>
                  <a:pt x="1410" y="28"/>
                </a:cubicBezTo>
                <a:cubicBezTo>
                  <a:pt x="1567" y="0"/>
                  <a:pt x="1783" y="27"/>
                  <a:pt x="1956" y="76"/>
                </a:cubicBezTo>
                <a:cubicBezTo>
                  <a:pt x="2058" y="106"/>
                  <a:pt x="2145" y="143"/>
                  <a:pt x="2178" y="199"/>
                </a:cubicBezTo>
                <a:cubicBezTo>
                  <a:pt x="2227" y="283"/>
                  <a:pt x="2150" y="410"/>
                  <a:pt x="2043" y="495"/>
                </a:cubicBezTo>
                <a:cubicBezTo>
                  <a:pt x="1930" y="584"/>
                  <a:pt x="1783" y="627"/>
                  <a:pt x="1670" y="665"/>
                </a:cubicBezTo>
                <a:cubicBezTo>
                  <a:pt x="1597" y="690"/>
                  <a:pt x="1538" y="713"/>
                  <a:pt x="1447" y="719"/>
                </a:cubicBezTo>
                <a:cubicBezTo>
                  <a:pt x="1387" y="722"/>
                  <a:pt x="1312" y="719"/>
                  <a:pt x="1278" y="752"/>
                </a:cubicBezTo>
                <a:cubicBezTo>
                  <a:pt x="1244" y="786"/>
                  <a:pt x="1251" y="856"/>
                  <a:pt x="1276" y="888"/>
                </a:cubicBezTo>
                <a:cubicBezTo>
                  <a:pt x="1319" y="941"/>
                  <a:pt x="1415" y="881"/>
                  <a:pt x="1512" y="840"/>
                </a:cubicBezTo>
                <a:cubicBezTo>
                  <a:pt x="1645" y="782"/>
                  <a:pt x="1779" y="758"/>
                  <a:pt x="1897" y="744"/>
                </a:cubicBezTo>
                <a:cubicBezTo>
                  <a:pt x="2020" y="729"/>
                  <a:pt x="2127" y="723"/>
                  <a:pt x="2263" y="759"/>
                </a:cubicBezTo>
                <a:cubicBezTo>
                  <a:pt x="2371" y="787"/>
                  <a:pt x="2496" y="841"/>
                  <a:pt x="2568" y="918"/>
                </a:cubicBezTo>
                <a:cubicBezTo>
                  <a:pt x="2642" y="999"/>
                  <a:pt x="2659" y="1104"/>
                  <a:pt x="2655" y="1179"/>
                </a:cubicBezTo>
                <a:cubicBezTo>
                  <a:pt x="2648" y="1300"/>
                  <a:pt x="2588" y="1341"/>
                  <a:pt x="2523" y="1510"/>
                </a:cubicBezTo>
                <a:cubicBezTo>
                  <a:pt x="2485" y="1611"/>
                  <a:pt x="2444" y="1758"/>
                  <a:pt x="2340" y="1838"/>
                </a:cubicBezTo>
                <a:cubicBezTo>
                  <a:pt x="2240" y="1915"/>
                  <a:pt x="2080" y="1929"/>
                  <a:pt x="1951" y="1898"/>
                </a:cubicBezTo>
                <a:cubicBezTo>
                  <a:pt x="1870" y="1879"/>
                  <a:pt x="1800" y="1842"/>
                  <a:pt x="1738" y="1800"/>
                </a:cubicBezTo>
                <a:cubicBezTo>
                  <a:pt x="1623" y="1722"/>
                  <a:pt x="1535" y="1628"/>
                  <a:pt x="1466" y="1531"/>
                </a:cubicBezTo>
                <a:cubicBezTo>
                  <a:pt x="1390" y="1425"/>
                  <a:pt x="1336" y="1316"/>
                  <a:pt x="1317" y="1200"/>
                </a:cubicBezTo>
                <a:cubicBezTo>
                  <a:pt x="1305" y="1124"/>
                  <a:pt x="1308" y="1044"/>
                  <a:pt x="1264" y="1007"/>
                </a:cubicBezTo>
                <a:cubicBezTo>
                  <a:pt x="1237" y="984"/>
                  <a:pt x="1191" y="977"/>
                  <a:pt x="1156" y="1000"/>
                </a:cubicBezTo>
                <a:cubicBezTo>
                  <a:pt x="1124" y="1021"/>
                  <a:pt x="1101" y="1067"/>
                  <a:pt x="1097" y="1100"/>
                </a:cubicBezTo>
                <a:cubicBezTo>
                  <a:pt x="1087" y="1169"/>
                  <a:pt x="1154" y="1184"/>
                  <a:pt x="1205" y="1288"/>
                </a:cubicBezTo>
                <a:cubicBezTo>
                  <a:pt x="1239" y="1358"/>
                  <a:pt x="1265" y="1469"/>
                  <a:pt x="1277" y="1572"/>
                </a:cubicBezTo>
                <a:cubicBezTo>
                  <a:pt x="1290" y="1685"/>
                  <a:pt x="1286" y="1788"/>
                  <a:pt x="1272" y="1880"/>
                </a:cubicBezTo>
                <a:cubicBezTo>
                  <a:pt x="1248" y="2037"/>
                  <a:pt x="1196" y="2159"/>
                  <a:pt x="1117" y="2249"/>
                </a:cubicBezTo>
                <a:cubicBezTo>
                  <a:pt x="1037" y="2340"/>
                  <a:pt x="929" y="2397"/>
                  <a:pt x="820" y="2375"/>
                </a:cubicBezTo>
                <a:cubicBezTo>
                  <a:pt x="717" y="2354"/>
                  <a:pt x="615" y="2264"/>
                  <a:pt x="495" y="2211"/>
                </a:cubicBezTo>
                <a:cubicBezTo>
                  <a:pt x="383" y="2161"/>
                  <a:pt x="256" y="2143"/>
                  <a:pt x="200" y="2051"/>
                </a:cubicBezTo>
                <a:cubicBezTo>
                  <a:pt x="156" y="1979"/>
                  <a:pt x="156" y="1862"/>
                  <a:pt x="169" y="1772"/>
                </a:cubicBezTo>
                <a:cubicBezTo>
                  <a:pt x="183" y="1673"/>
                  <a:pt x="212" y="1606"/>
                  <a:pt x="267" y="1527"/>
                </a:cubicBezTo>
                <a:cubicBezTo>
                  <a:pt x="304" y="1475"/>
                  <a:pt x="352" y="1417"/>
                  <a:pt x="402" y="1374"/>
                </a:cubicBezTo>
                <a:cubicBezTo>
                  <a:pt x="437" y="1343"/>
                  <a:pt x="472" y="1320"/>
                  <a:pt x="509" y="1293"/>
                </a:cubicBezTo>
                <a:cubicBezTo>
                  <a:pt x="576" y="1246"/>
                  <a:pt x="647" y="1189"/>
                  <a:pt x="727" y="1160"/>
                </a:cubicBezTo>
                <a:cubicBezTo>
                  <a:pt x="788" y="1138"/>
                  <a:pt x="854" y="1132"/>
                  <a:pt x="915" y="1107"/>
                </a:cubicBezTo>
                <a:cubicBezTo>
                  <a:pt x="960" y="1089"/>
                  <a:pt x="1001" y="1061"/>
                  <a:pt x="1013" y="1028"/>
                </a:cubicBezTo>
                <a:cubicBezTo>
                  <a:pt x="1027" y="990"/>
                  <a:pt x="1001" y="946"/>
                  <a:pt x="974" y="926"/>
                </a:cubicBezTo>
                <a:cubicBezTo>
                  <a:pt x="893" y="866"/>
                  <a:pt x="801" y="1022"/>
                  <a:pt x="600" y="1109"/>
                </a:cubicBezTo>
                <a:cubicBezTo>
                  <a:pt x="468" y="1167"/>
                  <a:pt x="289" y="1195"/>
                  <a:pt x="166" y="1183"/>
                </a:cubicBezTo>
                <a:cubicBezTo>
                  <a:pt x="98" y="1176"/>
                  <a:pt x="47" y="1156"/>
                  <a:pt x="25" y="1113"/>
                </a:cubicBezTo>
                <a:cubicBezTo>
                  <a:pt x="0" y="1063"/>
                  <a:pt x="13" y="981"/>
                  <a:pt x="39" y="916"/>
                </a:cubicBezTo>
                <a:cubicBezTo>
                  <a:pt x="58" y="868"/>
                  <a:pt x="85" y="830"/>
                  <a:pt x="106" y="802"/>
                </a:cubicBezTo>
                <a:cubicBezTo>
                  <a:pt x="137" y="759"/>
                  <a:pt x="156" y="738"/>
                  <a:pt x="183" y="705"/>
                </a:cubicBezTo>
                <a:cubicBezTo>
                  <a:pt x="215" y="665"/>
                  <a:pt x="259" y="608"/>
                  <a:pt x="307" y="525"/>
                </a:cubicBezTo>
                <a:cubicBezTo>
                  <a:pt x="314" y="513"/>
                  <a:pt x="321" y="500"/>
                  <a:pt x="356" y="455"/>
                </a:cubicBezTo>
                <a:cubicBezTo>
                  <a:pt x="357" y="454"/>
                  <a:pt x="359" y="452"/>
                  <a:pt x="360" y="450"/>
                </a:cubicBezTo>
              </a:path>
            </a:pathLst>
          </a:custGeom>
          <a:solidFill>
            <a:srgbClr val="6BCEF2"/>
          </a:solidFill>
          <a:ln w="6350" cap="rnd">
            <a:noFill/>
            <a:prstDash val="solid"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</a:endParaRPr>
          </a:p>
        </p:txBody>
      </p:sp>
      <p:grpSp>
        <p:nvGrpSpPr>
          <p:cNvPr id="17" name="Group 7"/>
          <p:cNvGrpSpPr>
            <a:grpSpLocks/>
          </p:cNvGrpSpPr>
          <p:nvPr/>
        </p:nvGrpSpPr>
        <p:grpSpPr bwMode="auto">
          <a:xfrm>
            <a:off x="9255125" y="0"/>
            <a:ext cx="1924050" cy="6870700"/>
            <a:chOff x="5830" y="0"/>
            <a:chExt cx="1212" cy="4328"/>
          </a:xfrm>
        </p:grpSpPr>
        <p:sp>
          <p:nvSpPr>
            <p:cNvPr id="18" name="Rectangle 8"/>
            <p:cNvSpPr>
              <a:spLocks noChangeArrowheads="1"/>
            </p:cNvSpPr>
            <p:nvPr/>
          </p:nvSpPr>
          <p:spPr bwMode="auto">
            <a:xfrm>
              <a:off x="5830" y="0"/>
              <a:ext cx="1212" cy="4328"/>
            </a:xfrm>
            <a:prstGeom prst="rect">
              <a:avLst/>
            </a:prstGeom>
            <a:solidFill>
              <a:schemeClr val="tx1"/>
            </a:solidFill>
            <a:ln w="3175">
              <a:noFill/>
              <a:miter lim="800000"/>
              <a:headEnd/>
              <a:tailEnd/>
            </a:ln>
            <a:effectLst>
              <a:outerShdw blurRad="127000" dist="63500" dir="5400000" algn="t" rotWithShape="0">
                <a:prstClr val="black">
                  <a:alpha val="30000"/>
                </a:prstClr>
              </a:outerShdw>
            </a:effectLst>
          </p:spPr>
          <p:txBody>
            <a:bodyPr lIns="126000" tIns="118800" rIns="126000" bIns="118800"/>
            <a:lstStyle/>
            <a:p>
              <a:pPr fontAlgn="auto">
                <a:spcBef>
                  <a:spcPct val="20000"/>
                </a:spcBef>
                <a:spcAft>
                  <a:spcPct val="20000"/>
                </a:spcAft>
                <a:buFont typeface="Wingdings" pitchFamily="2" charset="2"/>
                <a:buNone/>
                <a:defRPr/>
              </a:pPr>
              <a:r>
                <a:rPr lang="en-US" sz="1200" cap="all" dirty="0">
                  <a:solidFill>
                    <a:schemeClr val="bg1"/>
                  </a:solidFill>
                  <a:latin typeface="+mn-lt"/>
                  <a:cs typeface="Arial" charset="0"/>
                </a:rPr>
                <a:t>Animated Vertical Flower</a:t>
              </a:r>
            </a:p>
            <a:p>
              <a:pPr>
                <a:defRPr/>
              </a:pPr>
              <a:r>
                <a:rPr lang="en-US" sz="1000" dirty="0">
                  <a:solidFill>
                    <a:schemeClr val="bg2"/>
                  </a:solidFill>
                  <a:latin typeface="Verdana" pitchFamily="34" charset="0"/>
                </a:rPr>
                <a:t>Animation: </a:t>
              </a:r>
              <a:r>
                <a:rPr lang="en-US" sz="1000" dirty="0">
                  <a:solidFill>
                    <a:schemeClr val="bg1"/>
                  </a:solidFill>
                  <a:latin typeface="Verdana" pitchFamily="34" charset="0"/>
                </a:rPr>
                <a:t>Grows from below with fading clover.</a:t>
              </a:r>
            </a:p>
            <a:p>
              <a:pPr>
                <a:defRPr/>
              </a:pPr>
              <a:endParaRPr lang="en-US" sz="1000" dirty="0">
                <a:solidFill>
                  <a:schemeClr val="bg2"/>
                </a:solidFill>
                <a:latin typeface="Verdana" pitchFamily="34" charset="0"/>
              </a:endParaRPr>
            </a:p>
            <a:p>
              <a:pPr>
                <a:defRPr/>
              </a:pPr>
              <a:r>
                <a:rPr lang="en-US" sz="1000" dirty="0">
                  <a:solidFill>
                    <a:schemeClr val="bg2"/>
                  </a:solidFill>
                  <a:latin typeface="Verdana" pitchFamily="34" charset="0"/>
                </a:rPr>
                <a:t>Use: </a:t>
              </a:r>
              <a:r>
                <a:rPr lang="en-US" sz="1000" dirty="0">
                  <a:solidFill>
                    <a:schemeClr val="bg1"/>
                  </a:solidFill>
                  <a:latin typeface="Verdana" pitchFamily="34" charset="0"/>
                </a:rPr>
                <a:t>The Vertical Floral texture is used to represent a celebration of achievement and recognition of success.</a:t>
              </a:r>
            </a:p>
          </p:txBody>
        </p:sp>
        <p:sp>
          <p:nvSpPr>
            <p:cNvPr id="19" name="Text Box 9"/>
            <p:cNvSpPr txBox="1">
              <a:spLocks noChangeArrowheads="1"/>
            </p:cNvSpPr>
            <p:nvPr/>
          </p:nvSpPr>
          <p:spPr bwMode="auto">
            <a:xfrm>
              <a:off x="5882" y="4077"/>
              <a:ext cx="649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200" dirty="0">
                  <a:solidFill>
                    <a:schemeClr val="bg1"/>
                  </a:solidFill>
                  <a:latin typeface="+mn-lt"/>
                  <a:cs typeface="Arial" charset="0"/>
                </a:rPr>
                <a:t>guide</a:t>
              </a:r>
              <a:r>
                <a:rPr lang="en-US" sz="1200" dirty="0">
                  <a:latin typeface="+mn-lt"/>
                  <a:cs typeface="Arial" charset="0"/>
                </a:rPr>
                <a:t> </a:t>
              </a:r>
              <a:endParaRPr lang="en-US" sz="1200" dirty="0">
                <a:latin typeface="+mn-lt"/>
                <a:cs typeface="Arial" charset="0"/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smtClean="0"/>
              <a:t>Click to edit Master title style</a:t>
            </a:r>
            <a:endParaRPr lang="en-US" noProof="0"/>
          </a:p>
        </p:txBody>
      </p:sp>
      <p:sp>
        <p:nvSpPr>
          <p:cNvPr id="23" name="Text Placeholder 25"/>
          <p:cNvSpPr>
            <a:spLocks noGrp="1"/>
          </p:cNvSpPr>
          <p:nvPr>
            <p:ph type="body" sz="quarter" idx="13"/>
          </p:nvPr>
        </p:nvSpPr>
        <p:spPr>
          <a:xfrm>
            <a:off x="3289300" y="1547568"/>
            <a:ext cx="5565775" cy="5064125"/>
          </a:xfrm>
        </p:spPr>
        <p:txBody>
          <a:bodyPr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20" name="Footer Placeholder 3"/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r>
              <a:rPr lang="en-US"/>
              <a:t>NOVOZYMES PRESENTATION</a:t>
            </a:r>
            <a:endParaRPr lang="en-US"/>
          </a:p>
        </p:txBody>
      </p:sp>
      <p:sp>
        <p:nvSpPr>
          <p:cNvPr id="21" name="Slide Number Placeholder 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74799443-D2EF-4A14-858D-58987439BB3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22" name="Date Placeholder 5"/>
          <p:cNvSpPr>
            <a:spLocks noGrp="1"/>
          </p:cNvSpPr>
          <p:nvPr>
            <p:ph type="dt" sz="half" idx="16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CCE9625E-3B61-4684-B0BC-FFA8431F5CB2}" type="datetime1">
              <a:rPr lang="en-US"/>
              <a:pPr>
                <a:defRPr/>
              </a:pPr>
              <a:t>6/25/2010</a:t>
            </a:fld>
            <a:endParaRPr lang="en-US" dirty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41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41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41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3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3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3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3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3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3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3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53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3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3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3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23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3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23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31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31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31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0" fill="hold" grpId="0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3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3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3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3" presetClass="entr" presetSubtype="0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0" fill="hold" grpId="0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13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3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13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3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3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3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3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</p:bld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orisontal Spray 1 (animated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 bwMode="auto">
          <a:xfrm>
            <a:off x="0" y="1017588"/>
            <a:ext cx="9144000" cy="5840412"/>
          </a:xfrm>
          <a:prstGeom prst="rect">
            <a:avLst/>
          </a:prstGeom>
          <a:solidFill>
            <a:schemeClr val="bg2"/>
          </a:solidFill>
          <a:ln w="31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lIns="72000" tIns="72000" rIns="72000" bIns="72000" anchor="ctr"/>
          <a:lstStyle/>
          <a:p>
            <a:pPr algn="ctr">
              <a:spcBef>
                <a:spcPct val="50000"/>
              </a:spcBef>
              <a:defRPr/>
            </a:pPr>
            <a:endParaRPr lang="en-US" sz="1600" dirty="0">
              <a:latin typeface="Verdana" pitchFamily="34" charset="0"/>
            </a:endParaRPr>
          </a:p>
        </p:txBody>
      </p:sp>
      <p:sp>
        <p:nvSpPr>
          <p:cNvPr id="5" name="Oval 2"/>
          <p:cNvSpPr>
            <a:spLocks noChangeArrowheads="1"/>
          </p:cNvSpPr>
          <p:nvPr/>
        </p:nvSpPr>
        <p:spPr bwMode="auto">
          <a:xfrm>
            <a:off x="-508000" y="6621463"/>
            <a:ext cx="2355850" cy="2355850"/>
          </a:xfrm>
          <a:prstGeom prst="ellipse">
            <a:avLst/>
          </a:prstGeom>
          <a:gradFill rotWithShape="1">
            <a:gsLst>
              <a:gs pos="0">
                <a:schemeClr val="bg2"/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</a:endParaRPr>
          </a:p>
        </p:txBody>
      </p:sp>
      <p:grpSp>
        <p:nvGrpSpPr>
          <p:cNvPr id="6" name="Group 3"/>
          <p:cNvGrpSpPr>
            <a:grpSpLocks/>
          </p:cNvGrpSpPr>
          <p:nvPr/>
        </p:nvGrpSpPr>
        <p:grpSpPr bwMode="auto">
          <a:xfrm>
            <a:off x="0" y="1587"/>
            <a:ext cx="9143997" cy="6856413"/>
            <a:chOff x="0" y="0"/>
            <a:chExt cx="5760" cy="4319"/>
          </a:xfrm>
          <a:noFill/>
        </p:grpSpPr>
        <p:grpSp>
          <p:nvGrpSpPr>
            <p:cNvPr id="7" name="Group 4"/>
            <p:cNvGrpSpPr>
              <a:grpSpLocks/>
            </p:cNvGrpSpPr>
            <p:nvPr/>
          </p:nvGrpSpPr>
          <p:grpSpPr bwMode="auto">
            <a:xfrm>
              <a:off x="0" y="0"/>
              <a:ext cx="5760" cy="4319"/>
              <a:chOff x="0" y="0"/>
              <a:chExt cx="5760" cy="4319"/>
            </a:xfrm>
            <a:grpFill/>
          </p:grpSpPr>
          <p:pic>
            <p:nvPicPr>
              <p:cNvPr id="9" name="Picture 5" descr="Spray_texture"/>
              <p:cNvPicPr>
                <a:picLocks noChangeAspect="1" noChangeArrowheads="1"/>
              </p:cNvPicPr>
              <p:nvPr/>
            </p:nvPicPr>
            <p:blipFill>
              <a:blip r:embed="rId2" cstate="print">
                <a:lum bright="100000" contrast="100000"/>
              </a:blip>
              <a:srcRect l="19650" t="9909" r="3941" b="11890"/>
              <a:stretch>
                <a:fillRect/>
              </a:stretch>
            </p:blipFill>
            <p:spPr bwMode="auto">
              <a:xfrm>
                <a:off x="1" y="292"/>
                <a:ext cx="5758" cy="4027"/>
              </a:xfrm>
              <a:prstGeom prst="rect">
                <a:avLst/>
              </a:prstGeom>
              <a:noFill/>
            </p:spPr>
          </p:pic>
          <p:sp>
            <p:nvSpPr>
              <p:cNvPr id="10" name="Rectangle 6"/>
              <p:cNvSpPr>
                <a:spLocks noChangeArrowheads="1"/>
              </p:cNvSpPr>
              <p:nvPr/>
            </p:nvSpPr>
            <p:spPr bwMode="auto">
              <a:xfrm>
                <a:off x="0" y="0"/>
                <a:ext cx="5760" cy="561"/>
              </a:xfrm>
              <a:prstGeom prst="rect">
                <a:avLst/>
              </a:prstGeom>
              <a:solidFill>
                <a:schemeClr val="bg1"/>
              </a:solidFill>
              <a:ln w="12700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dirty="0">
                  <a:latin typeface="+mn-lt"/>
                </a:endParaRPr>
              </a:p>
            </p:txBody>
          </p:sp>
        </p:grpSp>
        <p:pic>
          <p:nvPicPr>
            <p:cNvPr id="8" name="Picture 7" descr="logo-for-template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4763" y="159"/>
              <a:ext cx="843" cy="390"/>
            </a:xfrm>
            <a:prstGeom prst="rect">
              <a:avLst/>
            </a:prstGeom>
            <a:grpFill/>
          </p:spPr>
        </p:pic>
      </p:grpSp>
      <p:grpSp>
        <p:nvGrpSpPr>
          <p:cNvPr id="11" name="Group 15"/>
          <p:cNvGrpSpPr>
            <a:grpSpLocks/>
          </p:cNvGrpSpPr>
          <p:nvPr/>
        </p:nvGrpSpPr>
        <p:grpSpPr bwMode="auto">
          <a:xfrm>
            <a:off x="9255125" y="0"/>
            <a:ext cx="1924050" cy="6870700"/>
            <a:chOff x="5830" y="0"/>
            <a:chExt cx="1212" cy="4328"/>
          </a:xfrm>
        </p:grpSpPr>
        <p:sp>
          <p:nvSpPr>
            <p:cNvPr id="12" name="Rectangle 8"/>
            <p:cNvSpPr>
              <a:spLocks noChangeArrowheads="1"/>
            </p:cNvSpPr>
            <p:nvPr/>
          </p:nvSpPr>
          <p:spPr bwMode="auto">
            <a:xfrm>
              <a:off x="5830" y="0"/>
              <a:ext cx="1212" cy="4328"/>
            </a:xfrm>
            <a:prstGeom prst="rect">
              <a:avLst/>
            </a:prstGeom>
            <a:solidFill>
              <a:schemeClr val="tx1"/>
            </a:solidFill>
            <a:ln w="3175">
              <a:noFill/>
              <a:miter lim="800000"/>
              <a:headEnd/>
              <a:tailEnd/>
            </a:ln>
            <a:effectLst>
              <a:outerShdw blurRad="127000" dist="63500" dir="5400000" algn="t" rotWithShape="0">
                <a:prstClr val="black">
                  <a:alpha val="30000"/>
                </a:prstClr>
              </a:outerShdw>
            </a:effectLst>
          </p:spPr>
          <p:txBody>
            <a:bodyPr lIns="126000" tIns="118800" rIns="126000" bIns="118800"/>
            <a:lstStyle/>
            <a:p>
              <a:pPr fontAlgn="auto">
                <a:spcBef>
                  <a:spcPct val="20000"/>
                </a:spcBef>
                <a:spcAft>
                  <a:spcPct val="20000"/>
                </a:spcAft>
                <a:buFont typeface="Wingdings" pitchFamily="2" charset="2"/>
                <a:buNone/>
                <a:defRPr/>
              </a:pPr>
              <a:r>
                <a:rPr lang="en-US" sz="1200" cap="all" dirty="0">
                  <a:solidFill>
                    <a:schemeClr val="bg1"/>
                  </a:solidFill>
                  <a:latin typeface="+mn-lt"/>
                  <a:cs typeface="Arial" charset="0"/>
                </a:rPr>
                <a:t>Animated spray</a:t>
              </a:r>
            </a:p>
            <a:p>
              <a:pPr>
                <a:defRPr/>
              </a:pPr>
              <a:r>
                <a:rPr lang="en-US" sz="1000" dirty="0">
                  <a:solidFill>
                    <a:schemeClr val="bg2"/>
                  </a:solidFill>
                  <a:latin typeface="Verdana" pitchFamily="34" charset="0"/>
                </a:rPr>
                <a:t>Animation: </a:t>
              </a:r>
              <a:r>
                <a:rPr lang="en-US" sz="1000" dirty="0">
                  <a:solidFill>
                    <a:schemeClr val="bg1"/>
                  </a:solidFill>
                  <a:latin typeface="Verdana" pitchFamily="34" charset="0"/>
                </a:rPr>
                <a:t>(Motion Path of Clover) A </a:t>
              </a:r>
              <a:r>
                <a:rPr lang="en-US" sz="1000" dirty="0" err="1">
                  <a:solidFill>
                    <a:schemeClr val="bg1"/>
                  </a:solidFill>
                  <a:latin typeface="Verdana" pitchFamily="34" charset="0"/>
                </a:rPr>
                <a:t>coloured</a:t>
              </a:r>
              <a:r>
                <a:rPr lang="en-US" sz="1000" dirty="0">
                  <a:solidFill>
                    <a:schemeClr val="bg1"/>
                  </a:solidFill>
                  <a:latin typeface="Verdana" pitchFamily="34" charset="0"/>
                </a:rPr>
                <a:t> shadow moves in the background and disappears.</a:t>
              </a:r>
            </a:p>
            <a:p>
              <a:pPr>
                <a:defRPr/>
              </a:pPr>
              <a:endParaRPr lang="en-US" sz="1000" dirty="0">
                <a:solidFill>
                  <a:schemeClr val="bg2"/>
                </a:solidFill>
                <a:latin typeface="Verdana" pitchFamily="34" charset="0"/>
              </a:endParaRPr>
            </a:p>
            <a:p>
              <a:pPr>
                <a:defRPr/>
              </a:pPr>
              <a:r>
                <a:rPr lang="en-US" sz="1000" dirty="0">
                  <a:solidFill>
                    <a:schemeClr val="bg2"/>
                  </a:solidFill>
                  <a:latin typeface="Verdana" pitchFamily="34" charset="0"/>
                </a:rPr>
                <a:t>Use: </a:t>
              </a:r>
              <a:r>
                <a:rPr lang="en-US" sz="1000" dirty="0">
                  <a:solidFill>
                    <a:schemeClr val="bg1"/>
                  </a:solidFill>
                  <a:latin typeface="Verdana" pitchFamily="34" charset="0"/>
                </a:rPr>
                <a:t>The Spray is used to represent transition, information share and the creation of new, cutting edge solutions. </a:t>
              </a:r>
            </a:p>
          </p:txBody>
        </p:sp>
        <p:sp>
          <p:nvSpPr>
            <p:cNvPr id="13" name="Text Box 9"/>
            <p:cNvSpPr txBox="1">
              <a:spLocks noChangeArrowheads="1"/>
            </p:cNvSpPr>
            <p:nvPr/>
          </p:nvSpPr>
          <p:spPr bwMode="auto">
            <a:xfrm>
              <a:off x="5882" y="4077"/>
              <a:ext cx="649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200">
                  <a:solidFill>
                    <a:schemeClr val="bg1"/>
                  </a:solidFill>
                  <a:latin typeface="+mn-lt"/>
                  <a:cs typeface="Arial" charset="0"/>
                </a:rPr>
                <a:t>guide</a:t>
              </a:r>
              <a:r>
                <a:rPr lang="en-US" sz="1200">
                  <a:latin typeface="+mn-lt"/>
                  <a:cs typeface="Arial" charset="0"/>
                </a:rPr>
                <a:t> </a:t>
              </a:r>
              <a:endParaRPr lang="en-US" sz="1200">
                <a:latin typeface="+mn-lt"/>
                <a:cs typeface="Arial" charset="0"/>
              </a:endParaRPr>
            </a:p>
          </p:txBody>
        </p:sp>
      </p:grpSp>
      <p:sp>
        <p:nvSpPr>
          <p:cNvPr id="26" name="Text Placeholder 25"/>
          <p:cNvSpPr>
            <a:spLocks noGrp="1"/>
          </p:cNvSpPr>
          <p:nvPr>
            <p:ph type="body" sz="quarter" idx="13"/>
          </p:nvPr>
        </p:nvSpPr>
        <p:spPr>
          <a:xfrm>
            <a:off x="265113" y="1547568"/>
            <a:ext cx="8589962" cy="5064125"/>
          </a:xfrm>
        </p:spPr>
        <p:txBody>
          <a:bodyPr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smtClean="0"/>
              <a:t>Click to edit Master title style</a:t>
            </a:r>
            <a:endParaRPr lang="en-US" noProof="0"/>
          </a:p>
        </p:txBody>
      </p:sp>
      <p:sp>
        <p:nvSpPr>
          <p:cNvPr id="14" name="Footer Placeholder 3"/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r>
              <a:rPr lang="en-US"/>
              <a:t>NOVOZYMES PRESENTATION</a:t>
            </a:r>
            <a:endParaRPr lang="en-US"/>
          </a:p>
        </p:txBody>
      </p:sp>
      <p:sp>
        <p:nvSpPr>
          <p:cNvPr id="15" name="Slide Number Placeholder 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1D668B4F-0403-4D6C-8EBE-BFA5F04D2DC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6" name="Date Placeholder 5"/>
          <p:cNvSpPr>
            <a:spLocks noGrp="1"/>
          </p:cNvSpPr>
          <p:nvPr>
            <p:ph type="dt" sz="half" idx="16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34CE3096-6BF8-4CE3-B9FF-4DE47072DD04}" type="datetime1">
              <a:rPr lang="en-US"/>
              <a:pPr>
                <a:defRPr/>
              </a:pPr>
              <a:t>6/25/2010</a:t>
            </a:fld>
            <a:endParaRPr lang="en-US" dirty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0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88889E-6 -0.00023 C -0.00607 -0.05617 -0.04132 -0.23486 -0.03645 -0.3368 C -0.03159 -0.43897 -0.00989 -0.57582 0.02882 -0.61119 C 0.06754 -0.64655 0.14306 -0.56056 0.19618 -0.54877 C 0.24931 -0.53698 0.32709 -0.55871 0.34723 -0.54068 C 0.36737 -0.52265 0.29948 -0.46324 0.3165 -0.44013 C 0.33351 -0.41701 0.41493 -0.40245 0.44896 -0.40199 C 0.48299 -0.40152 0.51424 -0.40152 0.52066 -0.43735 C 0.52709 -0.47342 0.50174 -0.55155 0.48802 -0.61673 C 0.47414 -0.68192 0.43403 -0.7693 0.43698 -0.82871 C 0.43993 -0.88812 0.47448 -0.96602 0.50608 -0.97272 C 0.53768 -0.97943 0.5974 -0.89759 0.62639 -0.86939 C 0.65556 -0.84119 0.64914 -0.80744 0.67987 -0.80421 C 0.71059 -0.80097 0.76789 -0.85714 0.81042 -0.85044 C 0.85296 -0.84373 0.90903 -0.78155 0.9349 -0.76352 " pathEditMode="relative" rAng="0" ptsTypes="aaaaaaaaaaaaaaa">
                                      <p:cBhvr>
                                        <p:cTn id="9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47" y="-49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orisontal Spray 2 (animated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 bwMode="auto">
          <a:xfrm>
            <a:off x="0" y="1006475"/>
            <a:ext cx="9144000" cy="5842000"/>
          </a:xfrm>
          <a:prstGeom prst="rect">
            <a:avLst/>
          </a:prstGeom>
          <a:solidFill>
            <a:schemeClr val="accent4"/>
          </a:solidFill>
          <a:ln w="31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lIns="72000" tIns="72000" rIns="72000" bIns="72000" anchor="ctr"/>
          <a:lstStyle/>
          <a:p>
            <a:pPr algn="ctr">
              <a:spcBef>
                <a:spcPct val="50000"/>
              </a:spcBef>
              <a:defRPr/>
            </a:pPr>
            <a:endParaRPr lang="en-US" sz="1600">
              <a:latin typeface="Verdana" pitchFamily="34" charset="0"/>
            </a:endParaRPr>
          </a:p>
        </p:txBody>
      </p:sp>
      <p:sp>
        <p:nvSpPr>
          <p:cNvPr id="5" name="Oval 2"/>
          <p:cNvSpPr>
            <a:spLocks noChangeArrowheads="1"/>
          </p:cNvSpPr>
          <p:nvPr/>
        </p:nvSpPr>
        <p:spPr bwMode="auto">
          <a:xfrm>
            <a:off x="-508000" y="6621463"/>
            <a:ext cx="2355850" cy="2355850"/>
          </a:xfrm>
          <a:prstGeom prst="ellipse">
            <a:avLst/>
          </a:prstGeom>
          <a:gradFill rotWithShape="1">
            <a:gsLst>
              <a:gs pos="0">
                <a:schemeClr val="accent4"/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grpSp>
        <p:nvGrpSpPr>
          <p:cNvPr id="6" name="Group 3"/>
          <p:cNvGrpSpPr>
            <a:grpSpLocks/>
          </p:cNvGrpSpPr>
          <p:nvPr/>
        </p:nvGrpSpPr>
        <p:grpSpPr bwMode="auto">
          <a:xfrm>
            <a:off x="3" y="0"/>
            <a:ext cx="9143997" cy="6856413"/>
            <a:chOff x="0" y="0"/>
            <a:chExt cx="5760" cy="4319"/>
          </a:xfrm>
          <a:noFill/>
        </p:grpSpPr>
        <p:grpSp>
          <p:nvGrpSpPr>
            <p:cNvPr id="7" name="Group 4"/>
            <p:cNvGrpSpPr>
              <a:grpSpLocks/>
            </p:cNvGrpSpPr>
            <p:nvPr/>
          </p:nvGrpSpPr>
          <p:grpSpPr bwMode="auto">
            <a:xfrm>
              <a:off x="0" y="0"/>
              <a:ext cx="5760" cy="4319"/>
              <a:chOff x="0" y="0"/>
              <a:chExt cx="5760" cy="4319"/>
            </a:xfrm>
            <a:grpFill/>
          </p:grpSpPr>
          <p:pic>
            <p:nvPicPr>
              <p:cNvPr id="9" name="Picture 5" descr="Spray_texture"/>
              <p:cNvPicPr>
                <a:picLocks noChangeAspect="1" noChangeArrowheads="1"/>
              </p:cNvPicPr>
              <p:nvPr/>
            </p:nvPicPr>
            <p:blipFill>
              <a:blip r:embed="rId2" cstate="print">
                <a:lum bright="100000" contrast="100000"/>
              </a:blip>
              <a:srcRect l="19650" t="9909" r="3941" b="11890"/>
              <a:stretch>
                <a:fillRect/>
              </a:stretch>
            </p:blipFill>
            <p:spPr bwMode="auto">
              <a:xfrm>
                <a:off x="1" y="292"/>
                <a:ext cx="5758" cy="4027"/>
              </a:xfrm>
              <a:prstGeom prst="rect">
                <a:avLst/>
              </a:prstGeom>
              <a:noFill/>
            </p:spPr>
          </p:pic>
          <p:sp>
            <p:nvSpPr>
              <p:cNvPr id="10" name="Rectangle 6"/>
              <p:cNvSpPr>
                <a:spLocks noChangeArrowheads="1"/>
              </p:cNvSpPr>
              <p:nvPr/>
            </p:nvSpPr>
            <p:spPr bwMode="auto">
              <a:xfrm>
                <a:off x="0" y="0"/>
                <a:ext cx="5760" cy="561"/>
              </a:xfrm>
              <a:prstGeom prst="rect">
                <a:avLst/>
              </a:prstGeom>
              <a:solidFill>
                <a:schemeClr val="bg1"/>
              </a:solidFill>
              <a:ln w="12700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latin typeface="+mn-lt"/>
                </a:endParaRPr>
              </a:p>
            </p:txBody>
          </p:sp>
        </p:grpSp>
        <p:pic>
          <p:nvPicPr>
            <p:cNvPr id="8" name="Picture 7" descr="logo-for-template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4763" y="159"/>
              <a:ext cx="843" cy="390"/>
            </a:xfrm>
            <a:prstGeom prst="rect">
              <a:avLst/>
            </a:prstGeom>
            <a:grpFill/>
          </p:spPr>
        </p:pic>
      </p:grpSp>
      <p:grpSp>
        <p:nvGrpSpPr>
          <p:cNvPr id="11" name="Group 15"/>
          <p:cNvGrpSpPr>
            <a:grpSpLocks/>
          </p:cNvGrpSpPr>
          <p:nvPr/>
        </p:nvGrpSpPr>
        <p:grpSpPr bwMode="auto">
          <a:xfrm>
            <a:off x="9255125" y="0"/>
            <a:ext cx="1924050" cy="6870700"/>
            <a:chOff x="5830" y="0"/>
            <a:chExt cx="1212" cy="4328"/>
          </a:xfrm>
        </p:grpSpPr>
        <p:sp>
          <p:nvSpPr>
            <p:cNvPr id="12" name="Rectangle 8"/>
            <p:cNvSpPr>
              <a:spLocks noChangeArrowheads="1"/>
            </p:cNvSpPr>
            <p:nvPr/>
          </p:nvSpPr>
          <p:spPr bwMode="auto">
            <a:xfrm>
              <a:off x="5830" y="0"/>
              <a:ext cx="1212" cy="4328"/>
            </a:xfrm>
            <a:prstGeom prst="rect">
              <a:avLst/>
            </a:prstGeom>
            <a:solidFill>
              <a:schemeClr val="tx1"/>
            </a:solidFill>
            <a:ln w="3175">
              <a:noFill/>
              <a:miter lim="800000"/>
              <a:headEnd/>
              <a:tailEnd/>
            </a:ln>
            <a:effectLst>
              <a:outerShdw blurRad="127000" dist="63500" dir="5400000" algn="t" rotWithShape="0">
                <a:prstClr val="black">
                  <a:alpha val="30000"/>
                </a:prstClr>
              </a:outerShdw>
            </a:effectLst>
          </p:spPr>
          <p:txBody>
            <a:bodyPr lIns="126000" tIns="118800" rIns="126000" bIns="118800"/>
            <a:lstStyle/>
            <a:p>
              <a:pPr fontAlgn="auto">
                <a:spcBef>
                  <a:spcPct val="20000"/>
                </a:spcBef>
                <a:spcAft>
                  <a:spcPct val="20000"/>
                </a:spcAft>
                <a:buFont typeface="Wingdings" pitchFamily="2" charset="2"/>
                <a:buNone/>
                <a:defRPr/>
              </a:pPr>
              <a:r>
                <a:rPr lang="en-US" sz="1200" cap="all" dirty="0">
                  <a:solidFill>
                    <a:schemeClr val="bg1"/>
                  </a:solidFill>
                  <a:latin typeface="+mn-lt"/>
                  <a:cs typeface="Arial" charset="0"/>
                </a:rPr>
                <a:t>Animated spray)</a:t>
              </a:r>
            </a:p>
            <a:p>
              <a:pPr>
                <a:defRPr/>
              </a:pPr>
              <a:r>
                <a:rPr lang="en-US" sz="1000" dirty="0">
                  <a:solidFill>
                    <a:schemeClr val="bg2"/>
                  </a:solidFill>
                  <a:latin typeface="Verdana" pitchFamily="34" charset="0"/>
                </a:rPr>
                <a:t>Animation: </a:t>
              </a:r>
              <a:r>
                <a:rPr lang="en-US" sz="1000" dirty="0">
                  <a:solidFill>
                    <a:schemeClr val="bg1"/>
                  </a:solidFill>
                  <a:latin typeface="Verdana" pitchFamily="34" charset="0"/>
                </a:rPr>
                <a:t>(Motion Path of Clover) A </a:t>
              </a:r>
              <a:r>
                <a:rPr lang="en-US" sz="1000" dirty="0" err="1">
                  <a:solidFill>
                    <a:schemeClr val="bg1"/>
                  </a:solidFill>
                  <a:latin typeface="Verdana" pitchFamily="34" charset="0"/>
                </a:rPr>
                <a:t>coloured</a:t>
              </a:r>
              <a:r>
                <a:rPr lang="en-US" sz="1000" dirty="0">
                  <a:solidFill>
                    <a:schemeClr val="bg1"/>
                  </a:solidFill>
                  <a:latin typeface="Verdana" pitchFamily="34" charset="0"/>
                </a:rPr>
                <a:t> shadow moves in the background and disappears.</a:t>
              </a:r>
            </a:p>
            <a:p>
              <a:pPr>
                <a:defRPr/>
              </a:pPr>
              <a:endParaRPr lang="en-US" sz="1000" dirty="0">
                <a:solidFill>
                  <a:schemeClr val="bg2"/>
                </a:solidFill>
                <a:latin typeface="Verdana" pitchFamily="34" charset="0"/>
              </a:endParaRPr>
            </a:p>
            <a:p>
              <a:pPr>
                <a:defRPr/>
              </a:pPr>
              <a:r>
                <a:rPr lang="en-US" sz="1000" dirty="0">
                  <a:solidFill>
                    <a:schemeClr val="bg2"/>
                  </a:solidFill>
                  <a:latin typeface="Verdana" pitchFamily="34" charset="0"/>
                </a:rPr>
                <a:t>Use: </a:t>
              </a:r>
              <a:r>
                <a:rPr lang="en-US" sz="1000" dirty="0">
                  <a:solidFill>
                    <a:schemeClr val="bg1"/>
                  </a:solidFill>
                  <a:latin typeface="Verdana" pitchFamily="34" charset="0"/>
                </a:rPr>
                <a:t>The Spray is used to represent transition, information share and the creation of new, cutting edge solutions. </a:t>
              </a:r>
            </a:p>
          </p:txBody>
        </p:sp>
        <p:sp>
          <p:nvSpPr>
            <p:cNvPr id="13" name="Text Box 9"/>
            <p:cNvSpPr txBox="1">
              <a:spLocks noChangeArrowheads="1"/>
            </p:cNvSpPr>
            <p:nvPr/>
          </p:nvSpPr>
          <p:spPr bwMode="auto">
            <a:xfrm>
              <a:off x="5882" y="4077"/>
              <a:ext cx="649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200">
                  <a:solidFill>
                    <a:schemeClr val="bg1"/>
                  </a:solidFill>
                  <a:latin typeface="+mn-lt"/>
                  <a:cs typeface="Arial" charset="0"/>
                </a:rPr>
                <a:t>guide</a:t>
              </a:r>
              <a:r>
                <a:rPr lang="en-US" sz="1200">
                  <a:latin typeface="+mn-lt"/>
                  <a:cs typeface="Arial" charset="0"/>
                </a:rPr>
                <a:t> </a:t>
              </a:r>
              <a:endParaRPr lang="en-US" sz="1200">
                <a:latin typeface="+mn-lt"/>
                <a:cs typeface="Arial" charset="0"/>
              </a:endParaRPr>
            </a:p>
          </p:txBody>
        </p:sp>
      </p:grpSp>
      <p:sp>
        <p:nvSpPr>
          <p:cNvPr id="26" name="Text Placeholder 25"/>
          <p:cNvSpPr>
            <a:spLocks noGrp="1"/>
          </p:cNvSpPr>
          <p:nvPr>
            <p:ph type="body" sz="quarter" idx="13"/>
          </p:nvPr>
        </p:nvSpPr>
        <p:spPr>
          <a:xfrm>
            <a:off x="265113" y="1547568"/>
            <a:ext cx="8589962" cy="5064125"/>
          </a:xfrm>
        </p:spPr>
        <p:txBody>
          <a:bodyPr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smtClean="0"/>
              <a:t>Click to edit Master title style</a:t>
            </a:r>
            <a:endParaRPr lang="en-US" noProof="0"/>
          </a:p>
        </p:txBody>
      </p:sp>
      <p:sp>
        <p:nvSpPr>
          <p:cNvPr id="14" name="Footer Placeholder 3"/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r>
              <a:rPr lang="en-US"/>
              <a:t>NOVOZYMES PRESENTATION</a:t>
            </a:r>
            <a:endParaRPr lang="en-US"/>
          </a:p>
        </p:txBody>
      </p:sp>
      <p:sp>
        <p:nvSpPr>
          <p:cNvPr id="15" name="Slide Number Placeholder 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F0715FD7-6ACA-46DC-81C7-22AA9406113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6" name="Date Placeholder 5"/>
          <p:cNvSpPr>
            <a:spLocks noGrp="1"/>
          </p:cNvSpPr>
          <p:nvPr>
            <p:ph type="dt" sz="half" idx="16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6FF304B6-4E92-4045-8C4F-92A1E62E45F1}" type="datetime1">
              <a:rPr lang="en-US"/>
              <a:pPr>
                <a:defRPr/>
              </a:pPr>
              <a:t>6/25/2010</a:t>
            </a:fld>
            <a:endParaRPr lang="en-US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0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88889E-6 -0.00023 C -0.00607 -0.05617 -0.04132 -0.23486 -0.03645 -0.3368 C -0.03159 -0.43897 -0.00989 -0.57582 0.02882 -0.61119 C 0.06754 -0.64655 0.14306 -0.56056 0.19618 -0.54877 C 0.24931 -0.53698 0.32709 -0.55871 0.34723 -0.54068 C 0.36737 -0.52265 0.29948 -0.46324 0.3165 -0.44013 C 0.33351 -0.41701 0.41493 -0.40245 0.44896 -0.40199 C 0.48299 -0.40152 0.51424 -0.40152 0.52066 -0.43735 C 0.52709 -0.47342 0.50174 -0.55155 0.48802 -0.61673 C 0.47414 -0.68192 0.43403 -0.7693 0.43698 -0.82871 C 0.43993 -0.88812 0.47448 -0.96602 0.50608 -0.97272 C 0.53768 -0.97943 0.5974 -0.89759 0.62639 -0.86939 C 0.65556 -0.84119 0.64914 -0.80744 0.67987 -0.80421 C 0.71059 -0.80097 0.76789 -0.85714 0.81042 -0.85044 C 0.85296 -0.84373 0.90903 -0.78155 0.9349 -0.76352 " pathEditMode="relative" rAng="0" ptsTypes="aaaaaaaaaaaaaaa">
                                      <p:cBhvr>
                                        <p:cTn id="9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47" y="-49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orisontal Spray 3 (animated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 bwMode="auto">
          <a:xfrm>
            <a:off x="0" y="1006475"/>
            <a:ext cx="9144000" cy="5842000"/>
          </a:xfrm>
          <a:prstGeom prst="rect">
            <a:avLst/>
          </a:prstGeom>
          <a:solidFill>
            <a:srgbClr val="6BCEF2"/>
          </a:solidFill>
          <a:ln w="31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lIns="72000" tIns="72000" rIns="72000" bIns="72000" anchor="ctr"/>
          <a:lstStyle/>
          <a:p>
            <a:pPr algn="ctr">
              <a:spcBef>
                <a:spcPct val="50000"/>
              </a:spcBef>
              <a:defRPr/>
            </a:pPr>
            <a:endParaRPr lang="en-US" sz="1600">
              <a:latin typeface="Verdana" pitchFamily="34" charset="0"/>
            </a:endParaRPr>
          </a:p>
        </p:txBody>
      </p:sp>
      <p:sp>
        <p:nvSpPr>
          <p:cNvPr id="5" name="Oval 2"/>
          <p:cNvSpPr>
            <a:spLocks noChangeArrowheads="1"/>
          </p:cNvSpPr>
          <p:nvPr/>
        </p:nvSpPr>
        <p:spPr bwMode="auto">
          <a:xfrm>
            <a:off x="-508000" y="6621463"/>
            <a:ext cx="2355850" cy="2355850"/>
          </a:xfrm>
          <a:prstGeom prst="ellipse">
            <a:avLst/>
          </a:prstGeom>
          <a:gradFill rotWithShape="1">
            <a:gsLst>
              <a:gs pos="0">
                <a:srgbClr val="6BCEF2"/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grpSp>
        <p:nvGrpSpPr>
          <p:cNvPr id="6" name="Group 3"/>
          <p:cNvGrpSpPr>
            <a:grpSpLocks/>
          </p:cNvGrpSpPr>
          <p:nvPr/>
        </p:nvGrpSpPr>
        <p:grpSpPr bwMode="auto">
          <a:xfrm>
            <a:off x="3" y="0"/>
            <a:ext cx="9143997" cy="6856413"/>
            <a:chOff x="0" y="0"/>
            <a:chExt cx="5760" cy="4319"/>
          </a:xfrm>
          <a:noFill/>
        </p:grpSpPr>
        <p:grpSp>
          <p:nvGrpSpPr>
            <p:cNvPr id="7" name="Group 4"/>
            <p:cNvGrpSpPr>
              <a:grpSpLocks/>
            </p:cNvGrpSpPr>
            <p:nvPr/>
          </p:nvGrpSpPr>
          <p:grpSpPr bwMode="auto">
            <a:xfrm>
              <a:off x="0" y="0"/>
              <a:ext cx="5760" cy="4319"/>
              <a:chOff x="0" y="0"/>
              <a:chExt cx="5760" cy="4319"/>
            </a:xfrm>
            <a:grpFill/>
          </p:grpSpPr>
          <p:pic>
            <p:nvPicPr>
              <p:cNvPr id="9" name="Picture 5" descr="Spray_texture"/>
              <p:cNvPicPr>
                <a:picLocks noChangeAspect="1" noChangeArrowheads="1"/>
              </p:cNvPicPr>
              <p:nvPr/>
            </p:nvPicPr>
            <p:blipFill>
              <a:blip r:embed="rId2" cstate="print">
                <a:lum bright="100000" contrast="100000"/>
              </a:blip>
              <a:srcRect l="19650" t="9909" r="3941" b="11890"/>
              <a:stretch>
                <a:fillRect/>
              </a:stretch>
            </p:blipFill>
            <p:spPr bwMode="auto">
              <a:xfrm>
                <a:off x="1" y="292"/>
                <a:ext cx="5758" cy="4027"/>
              </a:xfrm>
              <a:prstGeom prst="rect">
                <a:avLst/>
              </a:prstGeom>
              <a:noFill/>
            </p:spPr>
          </p:pic>
          <p:sp>
            <p:nvSpPr>
              <p:cNvPr id="10" name="Rectangle 6"/>
              <p:cNvSpPr>
                <a:spLocks noChangeArrowheads="1"/>
              </p:cNvSpPr>
              <p:nvPr/>
            </p:nvSpPr>
            <p:spPr bwMode="auto">
              <a:xfrm>
                <a:off x="0" y="0"/>
                <a:ext cx="5760" cy="561"/>
              </a:xfrm>
              <a:prstGeom prst="rect">
                <a:avLst/>
              </a:prstGeom>
              <a:solidFill>
                <a:schemeClr val="bg1"/>
              </a:solidFill>
              <a:ln w="12700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latin typeface="+mn-lt"/>
                </a:endParaRPr>
              </a:p>
            </p:txBody>
          </p:sp>
        </p:grpSp>
        <p:pic>
          <p:nvPicPr>
            <p:cNvPr id="8" name="Picture 7" descr="logo-for-template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4763" y="159"/>
              <a:ext cx="843" cy="390"/>
            </a:xfrm>
            <a:prstGeom prst="rect">
              <a:avLst/>
            </a:prstGeom>
            <a:grpFill/>
          </p:spPr>
        </p:pic>
      </p:grpSp>
      <p:grpSp>
        <p:nvGrpSpPr>
          <p:cNvPr id="11" name="Group 15"/>
          <p:cNvGrpSpPr>
            <a:grpSpLocks/>
          </p:cNvGrpSpPr>
          <p:nvPr/>
        </p:nvGrpSpPr>
        <p:grpSpPr bwMode="auto">
          <a:xfrm>
            <a:off x="9255125" y="0"/>
            <a:ext cx="1924050" cy="6870700"/>
            <a:chOff x="5830" y="0"/>
            <a:chExt cx="1212" cy="4328"/>
          </a:xfrm>
        </p:grpSpPr>
        <p:sp>
          <p:nvSpPr>
            <p:cNvPr id="12" name="Rectangle 8"/>
            <p:cNvSpPr>
              <a:spLocks noChangeArrowheads="1"/>
            </p:cNvSpPr>
            <p:nvPr/>
          </p:nvSpPr>
          <p:spPr bwMode="auto">
            <a:xfrm>
              <a:off x="5830" y="0"/>
              <a:ext cx="1212" cy="4328"/>
            </a:xfrm>
            <a:prstGeom prst="rect">
              <a:avLst/>
            </a:prstGeom>
            <a:solidFill>
              <a:schemeClr val="tx1"/>
            </a:solidFill>
            <a:ln w="3175">
              <a:noFill/>
              <a:miter lim="800000"/>
              <a:headEnd/>
              <a:tailEnd/>
            </a:ln>
            <a:effectLst>
              <a:outerShdw blurRad="127000" dist="63500" dir="5400000" algn="t" rotWithShape="0">
                <a:prstClr val="black">
                  <a:alpha val="30000"/>
                </a:prstClr>
              </a:outerShdw>
            </a:effectLst>
          </p:spPr>
          <p:txBody>
            <a:bodyPr lIns="126000" tIns="118800" rIns="126000" bIns="118800"/>
            <a:lstStyle/>
            <a:p>
              <a:pPr fontAlgn="auto">
                <a:spcBef>
                  <a:spcPct val="20000"/>
                </a:spcBef>
                <a:spcAft>
                  <a:spcPct val="20000"/>
                </a:spcAft>
                <a:buFont typeface="Wingdings" pitchFamily="2" charset="2"/>
                <a:buNone/>
                <a:defRPr/>
              </a:pPr>
              <a:r>
                <a:rPr lang="en-US" sz="1200" cap="all" dirty="0">
                  <a:solidFill>
                    <a:schemeClr val="bg1"/>
                  </a:solidFill>
                  <a:latin typeface="+mn-lt"/>
                  <a:cs typeface="Arial" charset="0"/>
                </a:rPr>
                <a:t>Animated spray</a:t>
              </a:r>
            </a:p>
            <a:p>
              <a:pPr>
                <a:defRPr/>
              </a:pPr>
              <a:r>
                <a:rPr lang="en-US" sz="1000" dirty="0">
                  <a:solidFill>
                    <a:schemeClr val="bg2"/>
                  </a:solidFill>
                  <a:latin typeface="Verdana" pitchFamily="34" charset="0"/>
                </a:rPr>
                <a:t>Animation: </a:t>
              </a:r>
              <a:r>
                <a:rPr lang="en-US" sz="1000" dirty="0">
                  <a:solidFill>
                    <a:schemeClr val="bg1"/>
                  </a:solidFill>
                  <a:latin typeface="Verdana" pitchFamily="34" charset="0"/>
                </a:rPr>
                <a:t>(Motion Path of Clover) A </a:t>
              </a:r>
              <a:r>
                <a:rPr lang="en-US" sz="1000" dirty="0" err="1">
                  <a:solidFill>
                    <a:schemeClr val="bg1"/>
                  </a:solidFill>
                  <a:latin typeface="Verdana" pitchFamily="34" charset="0"/>
                </a:rPr>
                <a:t>coloured</a:t>
              </a:r>
              <a:r>
                <a:rPr lang="en-US" sz="1000" dirty="0">
                  <a:solidFill>
                    <a:schemeClr val="bg1"/>
                  </a:solidFill>
                  <a:latin typeface="Verdana" pitchFamily="34" charset="0"/>
                </a:rPr>
                <a:t> shadow moves in the background and disappears.</a:t>
              </a:r>
            </a:p>
            <a:p>
              <a:pPr>
                <a:defRPr/>
              </a:pPr>
              <a:endParaRPr lang="en-US" sz="1000" dirty="0">
                <a:solidFill>
                  <a:schemeClr val="bg2"/>
                </a:solidFill>
                <a:latin typeface="Verdana" pitchFamily="34" charset="0"/>
              </a:endParaRPr>
            </a:p>
            <a:p>
              <a:pPr>
                <a:defRPr/>
              </a:pPr>
              <a:r>
                <a:rPr lang="en-US" sz="1000" dirty="0">
                  <a:solidFill>
                    <a:schemeClr val="bg2"/>
                  </a:solidFill>
                  <a:latin typeface="Verdana" pitchFamily="34" charset="0"/>
                </a:rPr>
                <a:t>Use: </a:t>
              </a:r>
              <a:r>
                <a:rPr lang="en-US" sz="1000" dirty="0">
                  <a:solidFill>
                    <a:schemeClr val="bg1"/>
                  </a:solidFill>
                  <a:latin typeface="Verdana" pitchFamily="34" charset="0"/>
                </a:rPr>
                <a:t>The Spray is used to represent transition, information share and the creation of new, cutting edge solutions. </a:t>
              </a:r>
            </a:p>
          </p:txBody>
        </p:sp>
        <p:sp>
          <p:nvSpPr>
            <p:cNvPr id="13" name="Text Box 9"/>
            <p:cNvSpPr txBox="1">
              <a:spLocks noChangeArrowheads="1"/>
            </p:cNvSpPr>
            <p:nvPr/>
          </p:nvSpPr>
          <p:spPr bwMode="auto">
            <a:xfrm>
              <a:off x="5882" y="4077"/>
              <a:ext cx="649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200">
                  <a:solidFill>
                    <a:schemeClr val="bg1"/>
                  </a:solidFill>
                  <a:latin typeface="+mn-lt"/>
                  <a:cs typeface="Arial" charset="0"/>
                </a:rPr>
                <a:t>guide</a:t>
              </a:r>
              <a:r>
                <a:rPr lang="en-US" sz="1200">
                  <a:latin typeface="+mn-lt"/>
                  <a:cs typeface="Arial" charset="0"/>
                </a:rPr>
                <a:t> </a:t>
              </a:r>
              <a:endParaRPr lang="en-US" sz="1200">
                <a:latin typeface="+mn-lt"/>
                <a:cs typeface="Arial" charset="0"/>
              </a:endParaRPr>
            </a:p>
          </p:txBody>
        </p:sp>
      </p:grpSp>
      <p:sp>
        <p:nvSpPr>
          <p:cNvPr id="26" name="Text Placeholder 25"/>
          <p:cNvSpPr>
            <a:spLocks noGrp="1"/>
          </p:cNvSpPr>
          <p:nvPr>
            <p:ph type="body" sz="quarter" idx="13"/>
          </p:nvPr>
        </p:nvSpPr>
        <p:spPr>
          <a:xfrm>
            <a:off x="265113" y="1547568"/>
            <a:ext cx="8589962" cy="5064125"/>
          </a:xfrm>
        </p:spPr>
        <p:txBody>
          <a:bodyPr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smtClean="0"/>
              <a:t>Click to edit Master title style</a:t>
            </a:r>
            <a:endParaRPr lang="en-US" noProof="0"/>
          </a:p>
        </p:txBody>
      </p:sp>
      <p:sp>
        <p:nvSpPr>
          <p:cNvPr id="14" name="Footer Placeholder 3"/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r>
              <a:rPr lang="en-US"/>
              <a:t>NOVOZYMES PRESENTATION</a:t>
            </a:r>
            <a:endParaRPr lang="en-US"/>
          </a:p>
        </p:txBody>
      </p:sp>
      <p:sp>
        <p:nvSpPr>
          <p:cNvPr id="15" name="Slide Number Placeholder 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4BDD878C-AD78-496B-AAA9-4F6D06FE4E5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6" name="Date Placeholder 5"/>
          <p:cNvSpPr>
            <a:spLocks noGrp="1"/>
          </p:cNvSpPr>
          <p:nvPr>
            <p:ph type="dt" sz="half" idx="16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E38C395F-DAD7-4BEA-B53F-DBCAE4A67400}" type="datetime1">
              <a:rPr lang="en-US"/>
              <a:pPr>
                <a:defRPr/>
              </a:pPr>
              <a:t>6/25/2010</a:t>
            </a:fld>
            <a:endParaRPr lang="en-US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0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88889E-6 -0.00023 C -0.00607 -0.05617 -0.04132 -0.23486 -0.03645 -0.3368 C -0.03159 -0.43897 -0.00989 -0.57582 0.02882 -0.61119 C 0.06754 -0.64655 0.14306 -0.56056 0.19618 -0.54877 C 0.24931 -0.53698 0.32709 -0.55871 0.34723 -0.54068 C 0.36737 -0.52265 0.29948 -0.46324 0.3165 -0.44013 C 0.33351 -0.41701 0.41493 -0.40245 0.44896 -0.40199 C 0.48299 -0.40152 0.51424 -0.40152 0.52066 -0.43735 C 0.52709 -0.47342 0.50174 -0.55155 0.48802 -0.61673 C 0.47414 -0.68192 0.43403 -0.7693 0.43698 -0.82871 C 0.43993 -0.88812 0.47448 -0.96602 0.50608 -0.97272 C 0.53768 -0.97943 0.5974 -0.89759 0.62639 -0.86939 C 0.65556 -0.84119 0.64914 -0.80744 0.67987 -0.80421 C 0.71059 -0.80097 0.76789 -0.85714 0.81042 -0.85044 C 0.85296 -0.84373 0.90903 -0.78155 0.9349 -0.76352 " pathEditMode="relative" rAng="0" ptsTypes="aaaaaaaaaaaaaaa">
                                      <p:cBhvr>
                                        <p:cTn id="9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47" y="-49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orisontal Flower 1 (animated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 bwMode="auto">
          <a:xfrm>
            <a:off x="0" y="1017588"/>
            <a:ext cx="9144000" cy="5840412"/>
          </a:xfrm>
          <a:prstGeom prst="rect">
            <a:avLst/>
          </a:prstGeom>
          <a:solidFill>
            <a:schemeClr val="accent3"/>
          </a:solidFill>
          <a:ln w="31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lIns="72000" tIns="72000" rIns="72000" bIns="72000" anchor="ctr"/>
          <a:lstStyle/>
          <a:p>
            <a:pPr algn="ctr">
              <a:spcBef>
                <a:spcPct val="50000"/>
              </a:spcBef>
              <a:defRPr/>
            </a:pPr>
            <a:endParaRPr lang="en-US" sz="1600">
              <a:latin typeface="Verdana" pitchFamily="34" charset="0"/>
            </a:endParaRPr>
          </a:p>
        </p:txBody>
      </p:sp>
      <p:sp>
        <p:nvSpPr>
          <p:cNvPr id="7" name="Oval 2"/>
          <p:cNvSpPr>
            <a:spLocks noChangeArrowheads="1"/>
          </p:cNvSpPr>
          <p:nvPr/>
        </p:nvSpPr>
        <p:spPr bwMode="auto">
          <a:xfrm>
            <a:off x="-2141538" y="5975350"/>
            <a:ext cx="2355851" cy="2354263"/>
          </a:xfrm>
          <a:prstGeom prst="ellipse">
            <a:avLst/>
          </a:prstGeom>
          <a:gradFill rotWithShape="1">
            <a:gsLst>
              <a:gs pos="0">
                <a:schemeClr val="accent3"/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grpSp>
        <p:nvGrpSpPr>
          <p:cNvPr id="8" name="Group 10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grpSp>
          <p:nvGrpSpPr>
            <p:cNvPr id="9" name="Group 3"/>
            <p:cNvGrpSpPr>
              <a:grpSpLocks/>
            </p:cNvGrpSpPr>
            <p:nvPr/>
          </p:nvGrpSpPr>
          <p:grpSpPr bwMode="auto">
            <a:xfrm>
              <a:off x="0" y="0"/>
              <a:ext cx="5760" cy="4320"/>
              <a:chOff x="0" y="0"/>
              <a:chExt cx="5760" cy="4320"/>
            </a:xfrm>
          </p:grpSpPr>
          <p:pic>
            <p:nvPicPr>
              <p:cNvPr id="11" name="Picture 4" descr="HorizontalFloral_Texture"/>
              <p:cNvPicPr>
                <a:picLocks noChangeAspect="1" noChangeArrowheads="1"/>
              </p:cNvPicPr>
              <p:nvPr/>
            </p:nvPicPr>
            <p:blipFill>
              <a:blip r:embed="rId2" cstate="print">
                <a:lum bright="100000" contrast="100000"/>
              </a:blip>
              <a:srcRect l="10068" r="5267" b="11401"/>
              <a:stretch>
                <a:fillRect/>
              </a:stretch>
            </p:blipFill>
            <p:spPr bwMode="auto">
              <a:xfrm>
                <a:off x="0" y="302"/>
                <a:ext cx="5760" cy="401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12" name="Rectangle 5"/>
              <p:cNvSpPr>
                <a:spLocks noChangeArrowheads="1"/>
              </p:cNvSpPr>
              <p:nvPr/>
            </p:nvSpPr>
            <p:spPr bwMode="auto">
              <a:xfrm>
                <a:off x="0" y="0"/>
                <a:ext cx="5760" cy="504"/>
              </a:xfrm>
              <a:prstGeom prst="rect">
                <a:avLst/>
              </a:prstGeom>
              <a:solidFill>
                <a:schemeClr val="bg1"/>
              </a:solidFill>
              <a:ln w="12700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latin typeface="+mn-lt"/>
                </a:endParaRPr>
              </a:p>
            </p:txBody>
          </p:sp>
        </p:grpSp>
        <p:pic>
          <p:nvPicPr>
            <p:cNvPr id="10" name="Picture 6" descr="logo-for-template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4763" y="159"/>
              <a:ext cx="843" cy="39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13" name="Group 15"/>
          <p:cNvGrpSpPr>
            <a:grpSpLocks/>
          </p:cNvGrpSpPr>
          <p:nvPr/>
        </p:nvGrpSpPr>
        <p:grpSpPr bwMode="auto">
          <a:xfrm>
            <a:off x="9255125" y="0"/>
            <a:ext cx="1924050" cy="6870700"/>
            <a:chOff x="5830" y="0"/>
            <a:chExt cx="1212" cy="4328"/>
          </a:xfrm>
        </p:grpSpPr>
        <p:sp>
          <p:nvSpPr>
            <p:cNvPr id="14" name="Rectangle 8"/>
            <p:cNvSpPr>
              <a:spLocks noChangeArrowheads="1"/>
            </p:cNvSpPr>
            <p:nvPr/>
          </p:nvSpPr>
          <p:spPr bwMode="auto">
            <a:xfrm>
              <a:off x="5830" y="0"/>
              <a:ext cx="1212" cy="4328"/>
            </a:xfrm>
            <a:prstGeom prst="rect">
              <a:avLst/>
            </a:prstGeom>
            <a:solidFill>
              <a:schemeClr val="tx1"/>
            </a:solidFill>
            <a:ln w="3175">
              <a:noFill/>
              <a:miter lim="800000"/>
              <a:headEnd/>
              <a:tailEnd/>
            </a:ln>
            <a:effectLst>
              <a:outerShdw blurRad="127000" dist="63500" dir="5400000" algn="t" rotWithShape="0">
                <a:prstClr val="black">
                  <a:alpha val="30000"/>
                </a:prstClr>
              </a:outerShdw>
            </a:effectLst>
          </p:spPr>
          <p:txBody>
            <a:bodyPr lIns="126000" tIns="118800" rIns="126000" bIns="118800"/>
            <a:lstStyle/>
            <a:p>
              <a:pPr fontAlgn="auto">
                <a:spcBef>
                  <a:spcPct val="20000"/>
                </a:spcBef>
                <a:spcAft>
                  <a:spcPct val="20000"/>
                </a:spcAft>
                <a:buFont typeface="Wingdings" pitchFamily="2" charset="2"/>
                <a:buNone/>
                <a:defRPr/>
              </a:pPr>
              <a:r>
                <a:rPr lang="en-US" sz="1200" cap="all" dirty="0">
                  <a:solidFill>
                    <a:schemeClr val="bg1"/>
                  </a:solidFill>
                  <a:latin typeface="+mn-lt"/>
                  <a:cs typeface="Arial" charset="0"/>
                </a:rPr>
                <a:t>Animated horizontal flower</a:t>
              </a:r>
            </a:p>
            <a:p>
              <a:pPr>
                <a:defRPr/>
              </a:pPr>
              <a:r>
                <a:rPr lang="en-US" sz="1000" dirty="0">
                  <a:solidFill>
                    <a:schemeClr val="bg2"/>
                  </a:solidFill>
                  <a:latin typeface="Verdana" pitchFamily="34" charset="0"/>
                </a:rPr>
                <a:t>Animation: </a:t>
              </a:r>
              <a:r>
                <a:rPr lang="en-US" sz="1000" dirty="0">
                  <a:solidFill>
                    <a:schemeClr val="bg1"/>
                  </a:solidFill>
                  <a:latin typeface="Verdana" pitchFamily="34" charset="0"/>
                </a:rPr>
                <a:t>(Motion Path of horizontal flower) A </a:t>
              </a:r>
              <a:r>
                <a:rPr lang="en-US" sz="1000" dirty="0" err="1">
                  <a:solidFill>
                    <a:schemeClr val="bg1"/>
                  </a:solidFill>
                  <a:latin typeface="Verdana" pitchFamily="34" charset="0"/>
                </a:rPr>
                <a:t>coloured</a:t>
              </a:r>
              <a:r>
                <a:rPr lang="en-US" sz="1000" dirty="0">
                  <a:solidFill>
                    <a:schemeClr val="bg1"/>
                  </a:solidFill>
                  <a:latin typeface="Verdana" pitchFamily="34" charset="0"/>
                </a:rPr>
                <a:t> shadow moves in the background and disappears.</a:t>
              </a:r>
            </a:p>
            <a:p>
              <a:pPr>
                <a:defRPr/>
              </a:pPr>
              <a:endParaRPr lang="en-US" sz="1000" dirty="0">
                <a:solidFill>
                  <a:schemeClr val="bg2"/>
                </a:solidFill>
                <a:latin typeface="Verdana" pitchFamily="34" charset="0"/>
              </a:endParaRPr>
            </a:p>
            <a:p>
              <a:pPr>
                <a:defRPr/>
              </a:pPr>
              <a:r>
                <a:rPr lang="en-US" sz="1000" dirty="0">
                  <a:solidFill>
                    <a:schemeClr val="bg2"/>
                  </a:solidFill>
                  <a:latin typeface="Verdana" pitchFamily="34" charset="0"/>
                </a:rPr>
                <a:t>Use: </a:t>
              </a:r>
              <a:r>
                <a:rPr lang="en-US" sz="1000" dirty="0">
                  <a:solidFill>
                    <a:schemeClr val="bg1"/>
                  </a:solidFill>
                  <a:latin typeface="Verdana" pitchFamily="34" charset="0"/>
                </a:rPr>
                <a:t>The Horizontal Floral is used to represent transition, information share and the creation of new, cutting edge solutions. </a:t>
              </a:r>
            </a:p>
          </p:txBody>
        </p:sp>
        <p:sp>
          <p:nvSpPr>
            <p:cNvPr id="15" name="Text Box 9"/>
            <p:cNvSpPr txBox="1">
              <a:spLocks noChangeArrowheads="1"/>
            </p:cNvSpPr>
            <p:nvPr/>
          </p:nvSpPr>
          <p:spPr bwMode="auto">
            <a:xfrm>
              <a:off x="5882" y="4077"/>
              <a:ext cx="649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200">
                  <a:solidFill>
                    <a:schemeClr val="bg1"/>
                  </a:solidFill>
                  <a:latin typeface="+mn-lt"/>
                  <a:cs typeface="Arial" charset="0"/>
                </a:rPr>
                <a:t>guide</a:t>
              </a:r>
              <a:r>
                <a:rPr lang="en-US" sz="1200">
                  <a:latin typeface="+mn-lt"/>
                  <a:cs typeface="Arial" charset="0"/>
                </a:rPr>
                <a:t> </a:t>
              </a:r>
              <a:endParaRPr lang="en-US" sz="1200">
                <a:latin typeface="+mn-lt"/>
                <a:cs typeface="Arial" charset="0"/>
              </a:endParaRPr>
            </a:p>
          </p:txBody>
        </p:sp>
      </p:grpSp>
      <p:sp>
        <p:nvSpPr>
          <p:cNvPr id="26" name="Text Placeholder 25"/>
          <p:cNvSpPr>
            <a:spLocks noGrp="1"/>
          </p:cNvSpPr>
          <p:nvPr>
            <p:ph type="body" sz="quarter" idx="13"/>
          </p:nvPr>
        </p:nvSpPr>
        <p:spPr>
          <a:xfrm>
            <a:off x="265113" y="1547568"/>
            <a:ext cx="8589962" cy="5064125"/>
          </a:xfrm>
        </p:spPr>
        <p:txBody>
          <a:bodyPr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smtClean="0"/>
              <a:t>Click to edit Master title style</a:t>
            </a:r>
            <a:endParaRPr lang="en-US" noProof="0"/>
          </a:p>
        </p:txBody>
      </p:sp>
      <p:sp>
        <p:nvSpPr>
          <p:cNvPr id="20" name="Text Placeholder 14"/>
          <p:cNvSpPr>
            <a:spLocks noGrp="1"/>
          </p:cNvSpPr>
          <p:nvPr>
            <p:ph type="body" sz="quarter" idx="14"/>
          </p:nvPr>
        </p:nvSpPr>
        <p:spPr bwMode="auto">
          <a:xfrm>
            <a:off x="5786446" y="5784850"/>
            <a:ext cx="3357554" cy="1073150"/>
          </a:xfrm>
          <a:custGeom>
            <a:avLst/>
            <a:gdLst>
              <a:gd name="connsiteX0" fmla="*/ 0 w 7448550"/>
              <a:gd name="connsiteY0" fmla="*/ 0 h 1073150"/>
              <a:gd name="connsiteX1" fmla="*/ 7448550 w 7448550"/>
              <a:gd name="connsiteY1" fmla="*/ 0 h 1073150"/>
              <a:gd name="connsiteX2" fmla="*/ 7448550 w 7448550"/>
              <a:gd name="connsiteY2" fmla="*/ 1073150 h 1073150"/>
              <a:gd name="connsiteX3" fmla="*/ 0 w 7448550"/>
              <a:gd name="connsiteY3" fmla="*/ 1073150 h 1073150"/>
              <a:gd name="connsiteX4" fmla="*/ 0 w 7448550"/>
              <a:gd name="connsiteY4" fmla="*/ 0 h 1073150"/>
              <a:gd name="connsiteX0" fmla="*/ 0 w 7448550"/>
              <a:gd name="connsiteY0" fmla="*/ 319596 h 1073150"/>
              <a:gd name="connsiteX1" fmla="*/ 7448550 w 7448550"/>
              <a:gd name="connsiteY1" fmla="*/ 0 h 1073150"/>
              <a:gd name="connsiteX2" fmla="*/ 7448550 w 7448550"/>
              <a:gd name="connsiteY2" fmla="*/ 1073150 h 1073150"/>
              <a:gd name="connsiteX3" fmla="*/ 0 w 7448550"/>
              <a:gd name="connsiteY3" fmla="*/ 1073150 h 1073150"/>
              <a:gd name="connsiteX4" fmla="*/ 0 w 7448550"/>
              <a:gd name="connsiteY4" fmla="*/ 319596 h 1073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448550" h="1073150">
                <a:moveTo>
                  <a:pt x="0" y="319596"/>
                </a:moveTo>
                <a:lnTo>
                  <a:pt x="7448550" y="0"/>
                </a:lnTo>
                <a:lnTo>
                  <a:pt x="7448550" y="1073150"/>
                </a:lnTo>
                <a:lnTo>
                  <a:pt x="0" y="1073150"/>
                </a:lnTo>
                <a:lnTo>
                  <a:pt x="0" y="319596"/>
                </a:lnTo>
                <a:close/>
              </a:path>
            </a:pathLst>
          </a:custGeom>
          <a:solidFill>
            <a:schemeClr val="tx1"/>
          </a:solidFill>
          <a:ln w="9525">
            <a:noFill/>
            <a:miter lim="800000"/>
            <a:headEnd/>
            <a:tailEnd/>
          </a:ln>
          <a:effectLst/>
        </p:spPr>
        <p:txBody>
          <a:bodyPr lIns="288000" tIns="540000" rIns="288000" bIns="288000" anchor="b"/>
          <a:lstStyle>
            <a:lvl1pPr marL="0" indent="0" algn="r">
              <a:buNone/>
              <a:defRPr sz="1100" i="0" cap="all" baseline="0">
                <a:solidFill>
                  <a:schemeClr val="bg1"/>
                </a:solidFill>
              </a:defRPr>
            </a:lvl1pPr>
            <a:lvl2pPr algn="r">
              <a:defRPr/>
            </a:lvl2pPr>
            <a:lvl3pPr algn="r">
              <a:defRPr/>
            </a:lvl3pPr>
            <a:lvl4pPr algn="r">
              <a:defRPr/>
            </a:lvl4pPr>
            <a:lvl5pPr algn="r">
              <a:defRPr/>
            </a:lvl5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19" name="Text Placeholder 16"/>
          <p:cNvSpPr>
            <a:spLocks noGrp="1"/>
          </p:cNvSpPr>
          <p:nvPr>
            <p:ph type="body" sz="quarter" idx="15"/>
          </p:nvPr>
        </p:nvSpPr>
        <p:spPr bwMode="auto">
          <a:xfrm>
            <a:off x="-1" y="5911850"/>
            <a:ext cx="6000761" cy="946150"/>
          </a:xfrm>
          <a:custGeom>
            <a:avLst/>
            <a:gdLst>
              <a:gd name="connsiteX0" fmla="*/ 0 w 2092325"/>
              <a:gd name="connsiteY0" fmla="*/ 0 h 946150"/>
              <a:gd name="connsiteX1" fmla="*/ 2092325 w 2092325"/>
              <a:gd name="connsiteY1" fmla="*/ 0 h 946150"/>
              <a:gd name="connsiteX2" fmla="*/ 2092325 w 2092325"/>
              <a:gd name="connsiteY2" fmla="*/ 946150 h 946150"/>
              <a:gd name="connsiteX3" fmla="*/ 0 w 2092325"/>
              <a:gd name="connsiteY3" fmla="*/ 946150 h 946150"/>
              <a:gd name="connsiteX4" fmla="*/ 0 w 2092325"/>
              <a:gd name="connsiteY4" fmla="*/ 0 h 946150"/>
              <a:gd name="connsiteX0" fmla="*/ 0 w 2092325"/>
              <a:gd name="connsiteY0" fmla="*/ 0 h 946150"/>
              <a:gd name="connsiteX1" fmla="*/ 2092325 w 2092325"/>
              <a:gd name="connsiteY1" fmla="*/ 333214 h 946150"/>
              <a:gd name="connsiteX2" fmla="*/ 2092325 w 2092325"/>
              <a:gd name="connsiteY2" fmla="*/ 946150 h 946150"/>
              <a:gd name="connsiteX3" fmla="*/ 0 w 2092325"/>
              <a:gd name="connsiteY3" fmla="*/ 946150 h 946150"/>
              <a:gd name="connsiteX4" fmla="*/ 0 w 2092325"/>
              <a:gd name="connsiteY4" fmla="*/ 0 h 946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92325" h="946150">
                <a:moveTo>
                  <a:pt x="0" y="0"/>
                </a:moveTo>
                <a:lnTo>
                  <a:pt x="2092325" y="333214"/>
                </a:lnTo>
                <a:lnTo>
                  <a:pt x="2092325" y="946150"/>
                </a:lnTo>
                <a:lnTo>
                  <a:pt x="0" y="946150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  <a:ln w="9525">
            <a:noFill/>
            <a:miter lim="800000"/>
            <a:headEnd/>
            <a:tailEnd/>
          </a:ln>
          <a:effectLst/>
        </p:spPr>
        <p:txBody>
          <a:bodyPr lIns="288000" tIns="360000" rIns="288000" bIns="288000" anchor="b"/>
          <a:lstStyle>
            <a:lvl1pPr marL="0" indent="0" algn="l">
              <a:buNone/>
              <a:defRPr sz="700" cap="all" baseline="0">
                <a:solidFill>
                  <a:schemeClr val="tx1"/>
                </a:solidFill>
              </a:defRPr>
            </a:lvl1pPr>
            <a:lvl2pPr>
              <a:defRPr sz="1000">
                <a:solidFill>
                  <a:schemeClr val="bg1"/>
                </a:solidFill>
              </a:defRPr>
            </a:lvl2pPr>
            <a:lvl3pPr>
              <a:defRPr sz="900">
                <a:solidFill>
                  <a:schemeClr val="bg1"/>
                </a:solidFill>
              </a:defRPr>
            </a:lvl3pPr>
            <a:lvl4pPr>
              <a:defRPr sz="800">
                <a:solidFill>
                  <a:schemeClr val="bg1"/>
                </a:solidFill>
              </a:defRPr>
            </a:lvl4pPr>
            <a:lvl5pPr>
              <a:defRPr sz="7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16" name="Footer Placeholder 3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r>
              <a:rPr lang="en-US"/>
              <a:t>NOVOZYMES PRESENTATION</a:t>
            </a:r>
            <a:endParaRPr lang="en-US"/>
          </a:p>
        </p:txBody>
      </p:sp>
      <p:sp>
        <p:nvSpPr>
          <p:cNvPr id="17" name="Slide Number Placeholder 4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1BE7E126-C823-44BA-B403-CB9EF9B55C1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8" name="Date Placeholder 5"/>
          <p:cNvSpPr>
            <a:spLocks noGrp="1"/>
          </p:cNvSpPr>
          <p:nvPr>
            <p:ph type="dt" sz="half" idx="18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2BC86947-D471-4889-AADC-DC2F0735370A}" type="datetime1">
              <a:rPr lang="en-US"/>
              <a:pPr>
                <a:defRPr/>
              </a:pPr>
              <a:t>6/25/2010</a:t>
            </a:fld>
            <a:endParaRPr lang="en-US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0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.1375 -0.12167 0.275 -0.24335 0.31233 -0.32177 C 0.34966 -0.40018 0.22431 -0.4173 0.22361 -0.47004 C 0.22292 -0.52278 0.27223 -0.63058 0.30782 -0.63798 C 0.34341 -0.64515 0.39584 -0.53481 0.43716 -0.51353 C 0.47848 -0.49225 0.53212 -0.48624 0.55625 -0.51052 C 0.58039 -0.53481 0.5849 -0.61531 0.58212 -0.6588 C 0.57934 -0.70229 0.54011 -0.74462 0.53941 -0.77099 C 0.53872 -0.79736 0.56545 -0.8006 0.57761 -0.81749 C 0.58976 -0.83437 0.59445 -0.88064 0.61233 -0.87277 C 0.63004 -0.86491 0.66059 -0.79713 0.68542 -0.7696 C 0.71025 -0.74208 0.72275 -0.71177 0.76077 -0.70807 C 0.79879 -0.70437 0.83299 -0.71339 0.91354 -0.74717 C 0.9941 -0.78094 1.18889 -0.88318 1.24375 -0.91025 " pathEditMode="relative" ptsTypes="aaaaaaaaaaaaaA">
                                      <p:cBhvr>
                                        <p:cTn id="9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orisontal Flower 2 (animated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 bwMode="auto">
          <a:xfrm>
            <a:off x="0" y="1017588"/>
            <a:ext cx="9144000" cy="5840412"/>
          </a:xfrm>
          <a:prstGeom prst="rect">
            <a:avLst/>
          </a:prstGeom>
          <a:solidFill>
            <a:srgbClr val="FFF204"/>
          </a:solidFill>
          <a:ln w="31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lIns="72000" tIns="72000" rIns="72000" bIns="72000" anchor="ctr"/>
          <a:lstStyle/>
          <a:p>
            <a:pPr algn="ctr">
              <a:spcBef>
                <a:spcPct val="50000"/>
              </a:spcBef>
              <a:defRPr/>
            </a:pPr>
            <a:endParaRPr lang="en-US" sz="1600">
              <a:latin typeface="Verdana" pitchFamily="34" charset="0"/>
            </a:endParaRPr>
          </a:p>
        </p:txBody>
      </p:sp>
      <p:sp>
        <p:nvSpPr>
          <p:cNvPr id="7" name="Oval 2"/>
          <p:cNvSpPr>
            <a:spLocks noChangeArrowheads="1"/>
          </p:cNvSpPr>
          <p:nvPr/>
        </p:nvSpPr>
        <p:spPr bwMode="auto">
          <a:xfrm>
            <a:off x="-2141538" y="5975350"/>
            <a:ext cx="2355851" cy="2354263"/>
          </a:xfrm>
          <a:prstGeom prst="ellipse">
            <a:avLst/>
          </a:prstGeom>
          <a:gradFill rotWithShape="1">
            <a:gsLst>
              <a:gs pos="0">
                <a:srgbClr val="FFF204"/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grpSp>
        <p:nvGrpSpPr>
          <p:cNvPr id="8" name="Group 10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grpSp>
          <p:nvGrpSpPr>
            <p:cNvPr id="9" name="Group 3"/>
            <p:cNvGrpSpPr>
              <a:grpSpLocks/>
            </p:cNvGrpSpPr>
            <p:nvPr/>
          </p:nvGrpSpPr>
          <p:grpSpPr bwMode="auto">
            <a:xfrm>
              <a:off x="0" y="0"/>
              <a:ext cx="5760" cy="4320"/>
              <a:chOff x="0" y="0"/>
              <a:chExt cx="5760" cy="4320"/>
            </a:xfrm>
          </p:grpSpPr>
          <p:pic>
            <p:nvPicPr>
              <p:cNvPr id="11" name="Picture 4" descr="HorizontalFloral_Texture"/>
              <p:cNvPicPr>
                <a:picLocks noChangeAspect="1" noChangeArrowheads="1"/>
              </p:cNvPicPr>
              <p:nvPr/>
            </p:nvPicPr>
            <p:blipFill>
              <a:blip r:embed="rId2" cstate="print">
                <a:lum bright="100000" contrast="100000"/>
              </a:blip>
              <a:srcRect l="10068" r="5267" b="11401"/>
              <a:stretch>
                <a:fillRect/>
              </a:stretch>
            </p:blipFill>
            <p:spPr bwMode="auto">
              <a:xfrm>
                <a:off x="0" y="302"/>
                <a:ext cx="5760" cy="401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12" name="Rectangle 5"/>
              <p:cNvSpPr>
                <a:spLocks noChangeArrowheads="1"/>
              </p:cNvSpPr>
              <p:nvPr/>
            </p:nvSpPr>
            <p:spPr bwMode="auto">
              <a:xfrm>
                <a:off x="0" y="0"/>
                <a:ext cx="5760" cy="504"/>
              </a:xfrm>
              <a:prstGeom prst="rect">
                <a:avLst/>
              </a:prstGeom>
              <a:solidFill>
                <a:schemeClr val="bg1"/>
              </a:solidFill>
              <a:ln w="12700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latin typeface="+mn-lt"/>
                </a:endParaRPr>
              </a:p>
            </p:txBody>
          </p:sp>
        </p:grpSp>
        <p:pic>
          <p:nvPicPr>
            <p:cNvPr id="10" name="Picture 6" descr="logo-for-template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4763" y="159"/>
              <a:ext cx="843" cy="39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13" name="Group 15"/>
          <p:cNvGrpSpPr>
            <a:grpSpLocks/>
          </p:cNvGrpSpPr>
          <p:nvPr/>
        </p:nvGrpSpPr>
        <p:grpSpPr bwMode="auto">
          <a:xfrm>
            <a:off x="9255125" y="0"/>
            <a:ext cx="1924050" cy="6870700"/>
            <a:chOff x="5830" y="0"/>
            <a:chExt cx="1212" cy="4328"/>
          </a:xfrm>
        </p:grpSpPr>
        <p:sp>
          <p:nvSpPr>
            <p:cNvPr id="14" name="Rectangle 8"/>
            <p:cNvSpPr>
              <a:spLocks noChangeArrowheads="1"/>
            </p:cNvSpPr>
            <p:nvPr/>
          </p:nvSpPr>
          <p:spPr bwMode="auto">
            <a:xfrm>
              <a:off x="5830" y="0"/>
              <a:ext cx="1212" cy="4328"/>
            </a:xfrm>
            <a:prstGeom prst="rect">
              <a:avLst/>
            </a:prstGeom>
            <a:solidFill>
              <a:schemeClr val="tx1"/>
            </a:solidFill>
            <a:ln w="3175">
              <a:noFill/>
              <a:miter lim="800000"/>
              <a:headEnd/>
              <a:tailEnd/>
            </a:ln>
            <a:effectLst>
              <a:outerShdw blurRad="127000" dist="63500" dir="5400000" algn="t" rotWithShape="0">
                <a:prstClr val="black">
                  <a:alpha val="30000"/>
                </a:prstClr>
              </a:outerShdw>
            </a:effectLst>
          </p:spPr>
          <p:txBody>
            <a:bodyPr lIns="126000" tIns="118800" rIns="126000" bIns="118800"/>
            <a:lstStyle/>
            <a:p>
              <a:pPr fontAlgn="auto">
                <a:spcBef>
                  <a:spcPct val="20000"/>
                </a:spcBef>
                <a:spcAft>
                  <a:spcPct val="20000"/>
                </a:spcAft>
                <a:buFont typeface="Wingdings" pitchFamily="2" charset="2"/>
                <a:buNone/>
                <a:defRPr/>
              </a:pPr>
              <a:r>
                <a:rPr lang="en-US" sz="1200" cap="all" dirty="0">
                  <a:solidFill>
                    <a:schemeClr val="bg1"/>
                  </a:solidFill>
                  <a:latin typeface="+mn-lt"/>
                  <a:cs typeface="Arial" charset="0"/>
                </a:rPr>
                <a:t>Animated horizontal flower</a:t>
              </a:r>
            </a:p>
            <a:p>
              <a:pPr>
                <a:defRPr/>
              </a:pPr>
              <a:r>
                <a:rPr lang="en-US" sz="1000" dirty="0">
                  <a:solidFill>
                    <a:schemeClr val="bg2"/>
                  </a:solidFill>
                  <a:latin typeface="Verdana" pitchFamily="34" charset="0"/>
                </a:rPr>
                <a:t>Animation: </a:t>
              </a:r>
              <a:r>
                <a:rPr lang="en-US" sz="1000" dirty="0">
                  <a:solidFill>
                    <a:schemeClr val="bg1"/>
                  </a:solidFill>
                  <a:latin typeface="Verdana" pitchFamily="34" charset="0"/>
                </a:rPr>
                <a:t>(Motion Path of horizontal flower) A </a:t>
              </a:r>
              <a:r>
                <a:rPr lang="en-US" sz="1000" dirty="0" err="1">
                  <a:solidFill>
                    <a:schemeClr val="bg1"/>
                  </a:solidFill>
                  <a:latin typeface="Verdana" pitchFamily="34" charset="0"/>
                </a:rPr>
                <a:t>coloured</a:t>
              </a:r>
              <a:r>
                <a:rPr lang="en-US" sz="1000" dirty="0">
                  <a:solidFill>
                    <a:schemeClr val="bg1"/>
                  </a:solidFill>
                  <a:latin typeface="Verdana" pitchFamily="34" charset="0"/>
                </a:rPr>
                <a:t> shadow moves in the background and disappears.</a:t>
              </a:r>
            </a:p>
            <a:p>
              <a:pPr>
                <a:defRPr/>
              </a:pPr>
              <a:endParaRPr lang="en-US" sz="1000" dirty="0">
                <a:solidFill>
                  <a:schemeClr val="bg2"/>
                </a:solidFill>
                <a:latin typeface="Verdana" pitchFamily="34" charset="0"/>
              </a:endParaRPr>
            </a:p>
            <a:p>
              <a:pPr>
                <a:defRPr/>
              </a:pPr>
              <a:r>
                <a:rPr lang="en-US" sz="1000" dirty="0">
                  <a:solidFill>
                    <a:schemeClr val="bg2"/>
                  </a:solidFill>
                  <a:latin typeface="Verdana" pitchFamily="34" charset="0"/>
                </a:rPr>
                <a:t>Use: </a:t>
              </a:r>
              <a:r>
                <a:rPr lang="en-US" sz="1000" dirty="0">
                  <a:solidFill>
                    <a:schemeClr val="bg1"/>
                  </a:solidFill>
                  <a:latin typeface="Verdana" pitchFamily="34" charset="0"/>
                </a:rPr>
                <a:t>The Horizontal Floral is used to represent transition, information share and the creation of new, cutting edge solutions. </a:t>
              </a:r>
            </a:p>
          </p:txBody>
        </p:sp>
        <p:sp>
          <p:nvSpPr>
            <p:cNvPr id="15" name="Text Box 9"/>
            <p:cNvSpPr txBox="1">
              <a:spLocks noChangeArrowheads="1"/>
            </p:cNvSpPr>
            <p:nvPr/>
          </p:nvSpPr>
          <p:spPr bwMode="auto">
            <a:xfrm>
              <a:off x="5882" y="4077"/>
              <a:ext cx="649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200">
                  <a:solidFill>
                    <a:schemeClr val="bg1"/>
                  </a:solidFill>
                  <a:latin typeface="+mn-lt"/>
                  <a:cs typeface="Arial" charset="0"/>
                </a:rPr>
                <a:t>guide</a:t>
              </a:r>
              <a:r>
                <a:rPr lang="en-US" sz="1200">
                  <a:latin typeface="+mn-lt"/>
                  <a:cs typeface="Arial" charset="0"/>
                </a:rPr>
                <a:t> </a:t>
              </a:r>
              <a:endParaRPr lang="en-US" sz="1200">
                <a:latin typeface="+mn-lt"/>
                <a:cs typeface="Arial" charset="0"/>
              </a:endParaRPr>
            </a:p>
          </p:txBody>
        </p:sp>
      </p:grpSp>
      <p:sp>
        <p:nvSpPr>
          <p:cNvPr id="26" name="Text Placeholder 25"/>
          <p:cNvSpPr>
            <a:spLocks noGrp="1"/>
          </p:cNvSpPr>
          <p:nvPr>
            <p:ph type="body" sz="quarter" idx="13"/>
          </p:nvPr>
        </p:nvSpPr>
        <p:spPr>
          <a:xfrm>
            <a:off x="265113" y="1547568"/>
            <a:ext cx="8589962" cy="5064125"/>
          </a:xfrm>
        </p:spPr>
        <p:txBody>
          <a:bodyPr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smtClean="0"/>
              <a:t>Click to edit Master title style</a:t>
            </a:r>
            <a:endParaRPr lang="en-US" noProof="0"/>
          </a:p>
        </p:txBody>
      </p:sp>
      <p:sp>
        <p:nvSpPr>
          <p:cNvPr id="21" name="Text Placeholder 14"/>
          <p:cNvSpPr>
            <a:spLocks noGrp="1"/>
          </p:cNvSpPr>
          <p:nvPr>
            <p:ph type="body" sz="quarter" idx="14"/>
          </p:nvPr>
        </p:nvSpPr>
        <p:spPr bwMode="auto">
          <a:xfrm>
            <a:off x="5786446" y="5784850"/>
            <a:ext cx="3357554" cy="1073150"/>
          </a:xfrm>
          <a:custGeom>
            <a:avLst/>
            <a:gdLst>
              <a:gd name="connsiteX0" fmla="*/ 0 w 7448550"/>
              <a:gd name="connsiteY0" fmla="*/ 0 h 1073150"/>
              <a:gd name="connsiteX1" fmla="*/ 7448550 w 7448550"/>
              <a:gd name="connsiteY1" fmla="*/ 0 h 1073150"/>
              <a:gd name="connsiteX2" fmla="*/ 7448550 w 7448550"/>
              <a:gd name="connsiteY2" fmla="*/ 1073150 h 1073150"/>
              <a:gd name="connsiteX3" fmla="*/ 0 w 7448550"/>
              <a:gd name="connsiteY3" fmla="*/ 1073150 h 1073150"/>
              <a:gd name="connsiteX4" fmla="*/ 0 w 7448550"/>
              <a:gd name="connsiteY4" fmla="*/ 0 h 1073150"/>
              <a:gd name="connsiteX0" fmla="*/ 0 w 7448550"/>
              <a:gd name="connsiteY0" fmla="*/ 319596 h 1073150"/>
              <a:gd name="connsiteX1" fmla="*/ 7448550 w 7448550"/>
              <a:gd name="connsiteY1" fmla="*/ 0 h 1073150"/>
              <a:gd name="connsiteX2" fmla="*/ 7448550 w 7448550"/>
              <a:gd name="connsiteY2" fmla="*/ 1073150 h 1073150"/>
              <a:gd name="connsiteX3" fmla="*/ 0 w 7448550"/>
              <a:gd name="connsiteY3" fmla="*/ 1073150 h 1073150"/>
              <a:gd name="connsiteX4" fmla="*/ 0 w 7448550"/>
              <a:gd name="connsiteY4" fmla="*/ 319596 h 1073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448550" h="1073150">
                <a:moveTo>
                  <a:pt x="0" y="319596"/>
                </a:moveTo>
                <a:lnTo>
                  <a:pt x="7448550" y="0"/>
                </a:lnTo>
                <a:lnTo>
                  <a:pt x="7448550" y="1073150"/>
                </a:lnTo>
                <a:lnTo>
                  <a:pt x="0" y="1073150"/>
                </a:lnTo>
                <a:lnTo>
                  <a:pt x="0" y="319596"/>
                </a:lnTo>
                <a:close/>
              </a:path>
            </a:pathLst>
          </a:custGeom>
          <a:solidFill>
            <a:schemeClr val="tx1"/>
          </a:solidFill>
          <a:ln w="9525">
            <a:noFill/>
            <a:miter lim="800000"/>
            <a:headEnd/>
            <a:tailEnd/>
          </a:ln>
          <a:effectLst/>
        </p:spPr>
        <p:txBody>
          <a:bodyPr lIns="288000" tIns="540000" rIns="288000" bIns="288000" anchor="b"/>
          <a:lstStyle>
            <a:lvl1pPr marL="0" indent="0" algn="r">
              <a:buNone/>
              <a:defRPr sz="1100" i="0" cap="all" baseline="0">
                <a:solidFill>
                  <a:schemeClr val="bg1"/>
                </a:solidFill>
              </a:defRPr>
            </a:lvl1pPr>
            <a:lvl2pPr algn="r">
              <a:defRPr/>
            </a:lvl2pPr>
            <a:lvl3pPr algn="r">
              <a:defRPr/>
            </a:lvl3pPr>
            <a:lvl4pPr algn="r">
              <a:defRPr/>
            </a:lvl4pPr>
            <a:lvl5pPr algn="r">
              <a:defRPr/>
            </a:lvl5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23" name="Text Placeholder 16"/>
          <p:cNvSpPr>
            <a:spLocks noGrp="1"/>
          </p:cNvSpPr>
          <p:nvPr>
            <p:ph type="body" sz="quarter" idx="15"/>
          </p:nvPr>
        </p:nvSpPr>
        <p:spPr bwMode="auto">
          <a:xfrm>
            <a:off x="-1" y="5911850"/>
            <a:ext cx="6000761" cy="946150"/>
          </a:xfrm>
          <a:custGeom>
            <a:avLst/>
            <a:gdLst>
              <a:gd name="connsiteX0" fmla="*/ 0 w 2092325"/>
              <a:gd name="connsiteY0" fmla="*/ 0 h 946150"/>
              <a:gd name="connsiteX1" fmla="*/ 2092325 w 2092325"/>
              <a:gd name="connsiteY1" fmla="*/ 0 h 946150"/>
              <a:gd name="connsiteX2" fmla="*/ 2092325 w 2092325"/>
              <a:gd name="connsiteY2" fmla="*/ 946150 h 946150"/>
              <a:gd name="connsiteX3" fmla="*/ 0 w 2092325"/>
              <a:gd name="connsiteY3" fmla="*/ 946150 h 946150"/>
              <a:gd name="connsiteX4" fmla="*/ 0 w 2092325"/>
              <a:gd name="connsiteY4" fmla="*/ 0 h 946150"/>
              <a:gd name="connsiteX0" fmla="*/ 0 w 2092325"/>
              <a:gd name="connsiteY0" fmla="*/ 0 h 946150"/>
              <a:gd name="connsiteX1" fmla="*/ 2092325 w 2092325"/>
              <a:gd name="connsiteY1" fmla="*/ 333214 h 946150"/>
              <a:gd name="connsiteX2" fmla="*/ 2092325 w 2092325"/>
              <a:gd name="connsiteY2" fmla="*/ 946150 h 946150"/>
              <a:gd name="connsiteX3" fmla="*/ 0 w 2092325"/>
              <a:gd name="connsiteY3" fmla="*/ 946150 h 946150"/>
              <a:gd name="connsiteX4" fmla="*/ 0 w 2092325"/>
              <a:gd name="connsiteY4" fmla="*/ 0 h 946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92325" h="946150">
                <a:moveTo>
                  <a:pt x="0" y="0"/>
                </a:moveTo>
                <a:lnTo>
                  <a:pt x="2092325" y="333214"/>
                </a:lnTo>
                <a:lnTo>
                  <a:pt x="2092325" y="946150"/>
                </a:lnTo>
                <a:lnTo>
                  <a:pt x="0" y="946150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  <a:ln w="9525">
            <a:noFill/>
            <a:miter lim="800000"/>
            <a:headEnd/>
            <a:tailEnd/>
          </a:ln>
          <a:effectLst/>
        </p:spPr>
        <p:txBody>
          <a:bodyPr lIns="288000" tIns="360000" rIns="288000" bIns="288000" anchor="b"/>
          <a:lstStyle>
            <a:lvl1pPr marL="0" indent="0" algn="l">
              <a:buNone/>
              <a:defRPr sz="700" cap="all" baseline="0">
                <a:solidFill>
                  <a:schemeClr val="tx1"/>
                </a:solidFill>
              </a:defRPr>
            </a:lvl1pPr>
            <a:lvl2pPr>
              <a:defRPr sz="1000">
                <a:solidFill>
                  <a:schemeClr val="bg1"/>
                </a:solidFill>
              </a:defRPr>
            </a:lvl2pPr>
            <a:lvl3pPr>
              <a:defRPr sz="900">
                <a:solidFill>
                  <a:schemeClr val="bg1"/>
                </a:solidFill>
              </a:defRPr>
            </a:lvl3pPr>
            <a:lvl4pPr>
              <a:defRPr sz="800">
                <a:solidFill>
                  <a:schemeClr val="bg1"/>
                </a:solidFill>
              </a:defRPr>
            </a:lvl4pPr>
            <a:lvl5pPr>
              <a:defRPr sz="7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16" name="Footer Placeholder 3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r>
              <a:rPr lang="en-US"/>
              <a:t>NOVOZYMES PRESENTATION</a:t>
            </a:r>
            <a:endParaRPr lang="en-US"/>
          </a:p>
        </p:txBody>
      </p:sp>
      <p:sp>
        <p:nvSpPr>
          <p:cNvPr id="17" name="Slide Number Placeholder 4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E2E6F2FA-2B34-42C5-AFCA-C62D992CFE3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8" name="Date Placeholder 5"/>
          <p:cNvSpPr>
            <a:spLocks noGrp="1"/>
          </p:cNvSpPr>
          <p:nvPr>
            <p:ph type="dt" sz="half" idx="18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BC08523A-1398-49DE-84EC-60252BEA80C4}" type="datetime1">
              <a:rPr lang="en-US"/>
              <a:pPr>
                <a:defRPr/>
              </a:pPr>
              <a:t>6/25/2010</a:t>
            </a:fld>
            <a:endParaRPr lang="en-US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0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.1375 -0.12167 0.275 -0.24335 0.31233 -0.32177 C 0.34966 -0.40018 0.22431 -0.4173 0.22361 -0.47004 C 0.22292 -0.52278 0.27223 -0.63058 0.30782 -0.63798 C 0.34341 -0.64515 0.39584 -0.53481 0.43716 -0.51353 C 0.47848 -0.49225 0.53212 -0.48624 0.55625 -0.51052 C 0.58039 -0.53481 0.5849 -0.61531 0.58212 -0.6588 C 0.57934 -0.70229 0.54011 -0.74462 0.53941 -0.77099 C 0.53872 -0.79736 0.56545 -0.8006 0.57761 -0.81749 C 0.58976 -0.83437 0.59445 -0.88064 0.61233 -0.87277 C 0.63004 -0.86491 0.66059 -0.79713 0.68542 -0.7696 C 0.71025 -0.74208 0.72275 -0.71177 0.76077 -0.70807 C 0.79879 -0.70437 0.83299 -0.71339 0.91354 -0.74717 C 0.9941 -0.78094 1.18889 -0.88318 1.24375 -0.91025 " pathEditMode="relative" ptsTypes="aaaaaaaaaaaaaA">
                                      <p:cBhvr>
                                        <p:cTn id="9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orisontal Flower 3 (animated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val 2"/>
          <p:cNvSpPr>
            <a:spLocks noChangeArrowheads="1"/>
          </p:cNvSpPr>
          <p:nvPr/>
        </p:nvSpPr>
        <p:spPr bwMode="auto">
          <a:xfrm>
            <a:off x="-2141538" y="5975350"/>
            <a:ext cx="2355851" cy="2354263"/>
          </a:xfrm>
          <a:prstGeom prst="ellipse">
            <a:avLst/>
          </a:prstGeom>
          <a:gradFill rotWithShape="1">
            <a:gsLst>
              <a:gs pos="0">
                <a:srgbClr val="F57E25"/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7" name="Rectangle 6"/>
          <p:cNvSpPr/>
          <p:nvPr/>
        </p:nvSpPr>
        <p:spPr bwMode="auto">
          <a:xfrm>
            <a:off x="0" y="1017588"/>
            <a:ext cx="9144000" cy="5840412"/>
          </a:xfrm>
          <a:prstGeom prst="rect">
            <a:avLst/>
          </a:prstGeom>
          <a:solidFill>
            <a:srgbClr val="F57E25"/>
          </a:solidFill>
          <a:ln w="31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lIns="72000" tIns="72000" rIns="72000" bIns="72000" anchor="ctr"/>
          <a:lstStyle/>
          <a:p>
            <a:pPr algn="ctr">
              <a:spcBef>
                <a:spcPct val="50000"/>
              </a:spcBef>
              <a:defRPr/>
            </a:pPr>
            <a:endParaRPr lang="en-US" sz="1600">
              <a:latin typeface="Verdana" pitchFamily="34" charset="0"/>
            </a:endParaRPr>
          </a:p>
        </p:txBody>
      </p:sp>
      <p:grpSp>
        <p:nvGrpSpPr>
          <p:cNvPr id="8" name="Group 10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grpSp>
          <p:nvGrpSpPr>
            <p:cNvPr id="9" name="Group 3"/>
            <p:cNvGrpSpPr>
              <a:grpSpLocks/>
            </p:cNvGrpSpPr>
            <p:nvPr/>
          </p:nvGrpSpPr>
          <p:grpSpPr bwMode="auto">
            <a:xfrm>
              <a:off x="0" y="0"/>
              <a:ext cx="5760" cy="4320"/>
              <a:chOff x="0" y="0"/>
              <a:chExt cx="5760" cy="4320"/>
            </a:xfrm>
          </p:grpSpPr>
          <p:pic>
            <p:nvPicPr>
              <p:cNvPr id="11" name="Picture 4" descr="HorizontalFloral_Texture"/>
              <p:cNvPicPr>
                <a:picLocks noChangeAspect="1" noChangeArrowheads="1"/>
              </p:cNvPicPr>
              <p:nvPr/>
            </p:nvPicPr>
            <p:blipFill>
              <a:blip r:embed="rId2" cstate="print">
                <a:lum bright="100000" contrast="100000"/>
              </a:blip>
              <a:srcRect l="10068" r="5267" b="11401"/>
              <a:stretch>
                <a:fillRect/>
              </a:stretch>
            </p:blipFill>
            <p:spPr bwMode="auto">
              <a:xfrm>
                <a:off x="0" y="302"/>
                <a:ext cx="5760" cy="401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12" name="Rectangle 5"/>
              <p:cNvSpPr>
                <a:spLocks noChangeArrowheads="1"/>
              </p:cNvSpPr>
              <p:nvPr/>
            </p:nvSpPr>
            <p:spPr bwMode="auto">
              <a:xfrm>
                <a:off x="0" y="0"/>
                <a:ext cx="5760" cy="504"/>
              </a:xfrm>
              <a:prstGeom prst="rect">
                <a:avLst/>
              </a:prstGeom>
              <a:solidFill>
                <a:schemeClr val="bg1"/>
              </a:solidFill>
              <a:ln w="12700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latin typeface="+mn-lt"/>
                </a:endParaRPr>
              </a:p>
            </p:txBody>
          </p:sp>
        </p:grpSp>
        <p:pic>
          <p:nvPicPr>
            <p:cNvPr id="10" name="Picture 6" descr="logo-for-template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4763" y="159"/>
              <a:ext cx="843" cy="39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13" name="Group 15"/>
          <p:cNvGrpSpPr>
            <a:grpSpLocks/>
          </p:cNvGrpSpPr>
          <p:nvPr/>
        </p:nvGrpSpPr>
        <p:grpSpPr bwMode="auto">
          <a:xfrm>
            <a:off x="9255125" y="0"/>
            <a:ext cx="1924050" cy="6870700"/>
            <a:chOff x="5830" y="0"/>
            <a:chExt cx="1212" cy="4328"/>
          </a:xfrm>
        </p:grpSpPr>
        <p:sp>
          <p:nvSpPr>
            <p:cNvPr id="14" name="Rectangle 8"/>
            <p:cNvSpPr>
              <a:spLocks noChangeArrowheads="1"/>
            </p:cNvSpPr>
            <p:nvPr/>
          </p:nvSpPr>
          <p:spPr bwMode="auto">
            <a:xfrm>
              <a:off x="5830" y="0"/>
              <a:ext cx="1212" cy="4328"/>
            </a:xfrm>
            <a:prstGeom prst="rect">
              <a:avLst/>
            </a:prstGeom>
            <a:solidFill>
              <a:schemeClr val="tx1"/>
            </a:solidFill>
            <a:ln w="3175">
              <a:noFill/>
              <a:miter lim="800000"/>
              <a:headEnd/>
              <a:tailEnd/>
            </a:ln>
            <a:effectLst>
              <a:outerShdw blurRad="127000" dist="63500" dir="5400000" algn="t" rotWithShape="0">
                <a:prstClr val="black">
                  <a:alpha val="30000"/>
                </a:prstClr>
              </a:outerShdw>
            </a:effectLst>
          </p:spPr>
          <p:txBody>
            <a:bodyPr lIns="126000" tIns="118800" rIns="126000" bIns="118800"/>
            <a:lstStyle/>
            <a:p>
              <a:pPr fontAlgn="auto">
                <a:spcBef>
                  <a:spcPct val="20000"/>
                </a:spcBef>
                <a:spcAft>
                  <a:spcPct val="20000"/>
                </a:spcAft>
                <a:buFont typeface="Wingdings" pitchFamily="2" charset="2"/>
                <a:buNone/>
                <a:defRPr/>
              </a:pPr>
              <a:r>
                <a:rPr lang="en-US" sz="1200" cap="all" dirty="0">
                  <a:solidFill>
                    <a:schemeClr val="bg1"/>
                  </a:solidFill>
                  <a:latin typeface="+mn-lt"/>
                  <a:cs typeface="Arial" charset="0"/>
                </a:rPr>
                <a:t>Animated horizontal flower</a:t>
              </a:r>
            </a:p>
            <a:p>
              <a:pPr>
                <a:defRPr/>
              </a:pPr>
              <a:r>
                <a:rPr lang="en-US" sz="1000" dirty="0">
                  <a:solidFill>
                    <a:schemeClr val="bg2"/>
                  </a:solidFill>
                  <a:latin typeface="Verdana" pitchFamily="34" charset="0"/>
                </a:rPr>
                <a:t>Animation: </a:t>
              </a:r>
              <a:r>
                <a:rPr lang="en-US" sz="1000" dirty="0">
                  <a:solidFill>
                    <a:schemeClr val="bg1"/>
                  </a:solidFill>
                  <a:latin typeface="Verdana" pitchFamily="34" charset="0"/>
                </a:rPr>
                <a:t>(Motion Path of horizontal flower) A </a:t>
              </a:r>
              <a:r>
                <a:rPr lang="en-US" sz="1000" dirty="0" err="1">
                  <a:solidFill>
                    <a:schemeClr val="bg1"/>
                  </a:solidFill>
                  <a:latin typeface="Verdana" pitchFamily="34" charset="0"/>
                </a:rPr>
                <a:t>coloured</a:t>
              </a:r>
              <a:r>
                <a:rPr lang="en-US" sz="1000" dirty="0">
                  <a:solidFill>
                    <a:schemeClr val="bg1"/>
                  </a:solidFill>
                  <a:latin typeface="Verdana" pitchFamily="34" charset="0"/>
                </a:rPr>
                <a:t> shadow moves in the background and disappears.</a:t>
              </a:r>
            </a:p>
            <a:p>
              <a:pPr>
                <a:defRPr/>
              </a:pPr>
              <a:endParaRPr lang="en-US" sz="1000" dirty="0">
                <a:solidFill>
                  <a:schemeClr val="bg2"/>
                </a:solidFill>
                <a:latin typeface="Verdana" pitchFamily="34" charset="0"/>
              </a:endParaRPr>
            </a:p>
            <a:p>
              <a:pPr>
                <a:defRPr/>
              </a:pPr>
              <a:r>
                <a:rPr lang="en-US" sz="1000" dirty="0">
                  <a:solidFill>
                    <a:schemeClr val="bg2"/>
                  </a:solidFill>
                  <a:latin typeface="Verdana" pitchFamily="34" charset="0"/>
                </a:rPr>
                <a:t>Use: </a:t>
              </a:r>
              <a:r>
                <a:rPr lang="en-US" sz="1000" dirty="0">
                  <a:solidFill>
                    <a:schemeClr val="bg1"/>
                  </a:solidFill>
                  <a:latin typeface="Verdana" pitchFamily="34" charset="0"/>
                </a:rPr>
                <a:t>The Horizontal Floral is used to represent transition, information share and the creation of new, cutting edge solutions. </a:t>
              </a:r>
            </a:p>
          </p:txBody>
        </p:sp>
        <p:sp>
          <p:nvSpPr>
            <p:cNvPr id="15" name="Text Box 9"/>
            <p:cNvSpPr txBox="1">
              <a:spLocks noChangeArrowheads="1"/>
            </p:cNvSpPr>
            <p:nvPr/>
          </p:nvSpPr>
          <p:spPr bwMode="auto">
            <a:xfrm>
              <a:off x="5882" y="4077"/>
              <a:ext cx="649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200">
                  <a:solidFill>
                    <a:schemeClr val="bg1"/>
                  </a:solidFill>
                  <a:latin typeface="+mn-lt"/>
                  <a:cs typeface="Arial" charset="0"/>
                </a:rPr>
                <a:t>guide</a:t>
              </a:r>
              <a:r>
                <a:rPr lang="en-US" sz="1200">
                  <a:latin typeface="+mn-lt"/>
                  <a:cs typeface="Arial" charset="0"/>
                </a:rPr>
                <a:t> </a:t>
              </a:r>
              <a:endParaRPr lang="en-US" sz="1200">
                <a:latin typeface="+mn-lt"/>
                <a:cs typeface="Arial" charset="0"/>
              </a:endParaRPr>
            </a:p>
          </p:txBody>
        </p:sp>
      </p:grpSp>
      <p:sp>
        <p:nvSpPr>
          <p:cNvPr id="26" name="Text Placeholder 25"/>
          <p:cNvSpPr>
            <a:spLocks noGrp="1"/>
          </p:cNvSpPr>
          <p:nvPr>
            <p:ph type="body" sz="quarter" idx="13"/>
          </p:nvPr>
        </p:nvSpPr>
        <p:spPr>
          <a:xfrm>
            <a:off x="265113" y="1547568"/>
            <a:ext cx="8589962" cy="5064125"/>
          </a:xfrm>
        </p:spPr>
        <p:txBody>
          <a:bodyPr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smtClean="0"/>
              <a:t>Click to edit Master title style</a:t>
            </a:r>
            <a:endParaRPr lang="en-US" noProof="0"/>
          </a:p>
        </p:txBody>
      </p:sp>
      <p:sp>
        <p:nvSpPr>
          <p:cNvPr id="20" name="Text Placeholder 14"/>
          <p:cNvSpPr>
            <a:spLocks noGrp="1"/>
          </p:cNvSpPr>
          <p:nvPr>
            <p:ph type="body" sz="quarter" idx="14"/>
          </p:nvPr>
        </p:nvSpPr>
        <p:spPr bwMode="auto">
          <a:xfrm>
            <a:off x="5786446" y="5784850"/>
            <a:ext cx="3357554" cy="1073150"/>
          </a:xfrm>
          <a:custGeom>
            <a:avLst/>
            <a:gdLst>
              <a:gd name="connsiteX0" fmla="*/ 0 w 7448550"/>
              <a:gd name="connsiteY0" fmla="*/ 0 h 1073150"/>
              <a:gd name="connsiteX1" fmla="*/ 7448550 w 7448550"/>
              <a:gd name="connsiteY1" fmla="*/ 0 h 1073150"/>
              <a:gd name="connsiteX2" fmla="*/ 7448550 w 7448550"/>
              <a:gd name="connsiteY2" fmla="*/ 1073150 h 1073150"/>
              <a:gd name="connsiteX3" fmla="*/ 0 w 7448550"/>
              <a:gd name="connsiteY3" fmla="*/ 1073150 h 1073150"/>
              <a:gd name="connsiteX4" fmla="*/ 0 w 7448550"/>
              <a:gd name="connsiteY4" fmla="*/ 0 h 1073150"/>
              <a:gd name="connsiteX0" fmla="*/ 0 w 7448550"/>
              <a:gd name="connsiteY0" fmla="*/ 319596 h 1073150"/>
              <a:gd name="connsiteX1" fmla="*/ 7448550 w 7448550"/>
              <a:gd name="connsiteY1" fmla="*/ 0 h 1073150"/>
              <a:gd name="connsiteX2" fmla="*/ 7448550 w 7448550"/>
              <a:gd name="connsiteY2" fmla="*/ 1073150 h 1073150"/>
              <a:gd name="connsiteX3" fmla="*/ 0 w 7448550"/>
              <a:gd name="connsiteY3" fmla="*/ 1073150 h 1073150"/>
              <a:gd name="connsiteX4" fmla="*/ 0 w 7448550"/>
              <a:gd name="connsiteY4" fmla="*/ 319596 h 1073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448550" h="1073150">
                <a:moveTo>
                  <a:pt x="0" y="319596"/>
                </a:moveTo>
                <a:lnTo>
                  <a:pt x="7448550" y="0"/>
                </a:lnTo>
                <a:lnTo>
                  <a:pt x="7448550" y="1073150"/>
                </a:lnTo>
                <a:lnTo>
                  <a:pt x="0" y="1073150"/>
                </a:lnTo>
                <a:lnTo>
                  <a:pt x="0" y="319596"/>
                </a:lnTo>
                <a:close/>
              </a:path>
            </a:pathLst>
          </a:custGeom>
          <a:solidFill>
            <a:schemeClr val="tx1"/>
          </a:solidFill>
          <a:ln w="9525">
            <a:noFill/>
            <a:miter lim="800000"/>
            <a:headEnd/>
            <a:tailEnd/>
          </a:ln>
          <a:effectLst/>
        </p:spPr>
        <p:txBody>
          <a:bodyPr lIns="288000" tIns="540000" rIns="288000" bIns="288000" anchor="b"/>
          <a:lstStyle>
            <a:lvl1pPr marL="0" indent="0" algn="r">
              <a:buNone/>
              <a:defRPr sz="1100" i="0" cap="all" baseline="0">
                <a:solidFill>
                  <a:schemeClr val="bg1"/>
                </a:solidFill>
              </a:defRPr>
            </a:lvl1pPr>
            <a:lvl2pPr algn="r">
              <a:defRPr/>
            </a:lvl2pPr>
            <a:lvl3pPr algn="r">
              <a:defRPr/>
            </a:lvl3pPr>
            <a:lvl4pPr algn="r">
              <a:defRPr/>
            </a:lvl4pPr>
            <a:lvl5pPr algn="r">
              <a:defRPr/>
            </a:lvl5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23" name="Text Placeholder 16"/>
          <p:cNvSpPr>
            <a:spLocks noGrp="1"/>
          </p:cNvSpPr>
          <p:nvPr>
            <p:ph type="body" sz="quarter" idx="15"/>
          </p:nvPr>
        </p:nvSpPr>
        <p:spPr bwMode="auto">
          <a:xfrm>
            <a:off x="-1" y="5911850"/>
            <a:ext cx="6000761" cy="946150"/>
          </a:xfrm>
          <a:custGeom>
            <a:avLst/>
            <a:gdLst>
              <a:gd name="connsiteX0" fmla="*/ 0 w 2092325"/>
              <a:gd name="connsiteY0" fmla="*/ 0 h 946150"/>
              <a:gd name="connsiteX1" fmla="*/ 2092325 w 2092325"/>
              <a:gd name="connsiteY1" fmla="*/ 0 h 946150"/>
              <a:gd name="connsiteX2" fmla="*/ 2092325 w 2092325"/>
              <a:gd name="connsiteY2" fmla="*/ 946150 h 946150"/>
              <a:gd name="connsiteX3" fmla="*/ 0 w 2092325"/>
              <a:gd name="connsiteY3" fmla="*/ 946150 h 946150"/>
              <a:gd name="connsiteX4" fmla="*/ 0 w 2092325"/>
              <a:gd name="connsiteY4" fmla="*/ 0 h 946150"/>
              <a:gd name="connsiteX0" fmla="*/ 0 w 2092325"/>
              <a:gd name="connsiteY0" fmla="*/ 0 h 946150"/>
              <a:gd name="connsiteX1" fmla="*/ 2092325 w 2092325"/>
              <a:gd name="connsiteY1" fmla="*/ 333214 h 946150"/>
              <a:gd name="connsiteX2" fmla="*/ 2092325 w 2092325"/>
              <a:gd name="connsiteY2" fmla="*/ 946150 h 946150"/>
              <a:gd name="connsiteX3" fmla="*/ 0 w 2092325"/>
              <a:gd name="connsiteY3" fmla="*/ 946150 h 946150"/>
              <a:gd name="connsiteX4" fmla="*/ 0 w 2092325"/>
              <a:gd name="connsiteY4" fmla="*/ 0 h 946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92325" h="946150">
                <a:moveTo>
                  <a:pt x="0" y="0"/>
                </a:moveTo>
                <a:lnTo>
                  <a:pt x="2092325" y="333214"/>
                </a:lnTo>
                <a:lnTo>
                  <a:pt x="2092325" y="946150"/>
                </a:lnTo>
                <a:lnTo>
                  <a:pt x="0" y="946150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  <a:ln w="9525">
            <a:noFill/>
            <a:miter lim="800000"/>
            <a:headEnd/>
            <a:tailEnd/>
          </a:ln>
          <a:effectLst/>
        </p:spPr>
        <p:txBody>
          <a:bodyPr lIns="288000" tIns="360000" rIns="288000" bIns="288000" anchor="b"/>
          <a:lstStyle>
            <a:lvl1pPr marL="0" indent="0" algn="l">
              <a:buNone/>
              <a:defRPr sz="700" cap="all" baseline="0">
                <a:solidFill>
                  <a:schemeClr val="tx1"/>
                </a:solidFill>
              </a:defRPr>
            </a:lvl1pPr>
            <a:lvl2pPr>
              <a:defRPr sz="1000">
                <a:solidFill>
                  <a:schemeClr val="bg1"/>
                </a:solidFill>
              </a:defRPr>
            </a:lvl2pPr>
            <a:lvl3pPr>
              <a:defRPr sz="900">
                <a:solidFill>
                  <a:schemeClr val="bg1"/>
                </a:solidFill>
              </a:defRPr>
            </a:lvl3pPr>
            <a:lvl4pPr>
              <a:defRPr sz="800">
                <a:solidFill>
                  <a:schemeClr val="bg1"/>
                </a:solidFill>
              </a:defRPr>
            </a:lvl4pPr>
            <a:lvl5pPr>
              <a:defRPr sz="7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16" name="Footer Placeholder 3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r>
              <a:rPr lang="en-US"/>
              <a:t>NOVOZYMES PRESENTATION</a:t>
            </a:r>
            <a:endParaRPr lang="en-US"/>
          </a:p>
        </p:txBody>
      </p:sp>
      <p:sp>
        <p:nvSpPr>
          <p:cNvPr id="17" name="Slide Number Placeholder 4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FB8CAE30-B0B2-4234-A3D0-E53C0DF8AD8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8" name="Date Placeholder 5"/>
          <p:cNvSpPr>
            <a:spLocks noGrp="1"/>
          </p:cNvSpPr>
          <p:nvPr>
            <p:ph type="dt" sz="half" idx="18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7D73549A-AD4F-4BAD-84DD-E33DB5D5A0C8}" type="datetime1">
              <a:rPr lang="en-US"/>
              <a:pPr>
                <a:defRPr/>
              </a:pPr>
              <a:t>6/25/2010</a:t>
            </a:fld>
            <a:endParaRPr lang="en-US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0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.1375 -0.12167 0.275 -0.24335 0.31233 -0.32177 C 0.34966 -0.40018 0.22431 -0.4173 0.22361 -0.47004 C 0.22292 -0.52278 0.27223 -0.63058 0.30782 -0.63798 C 0.34341 -0.64515 0.39584 -0.53481 0.43716 -0.51353 C 0.47848 -0.49225 0.53212 -0.48624 0.55625 -0.51052 C 0.58039 -0.53481 0.5849 -0.61531 0.58212 -0.6588 C 0.57934 -0.70229 0.54011 -0.74462 0.53941 -0.77099 C 0.53872 -0.79736 0.56545 -0.8006 0.57761 -0.81749 C 0.58976 -0.83437 0.59445 -0.88064 0.61233 -0.87277 C 0.63004 -0.86491 0.66059 -0.79713 0.68542 -0.7696 C 0.71025 -0.74208 0.72275 -0.71177 0.76077 -0.70807 C 0.79879 -0.70437 0.83299 -0.71339 0.91354 -0.74717 C 0.9941 -0.78094 1.18889 -0.88318 1.24375 -0.91025 " pathEditMode="relative" ptsTypes="aaaaaaaaaaaaaA">
                                      <p:cBhvr>
                                        <p:cTn id="9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ullets in planes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7"/>
          <p:cNvGrpSpPr>
            <a:grpSpLocks/>
          </p:cNvGrpSpPr>
          <p:nvPr/>
        </p:nvGrpSpPr>
        <p:grpSpPr bwMode="auto">
          <a:xfrm>
            <a:off x="9255125" y="0"/>
            <a:ext cx="1924050" cy="6870700"/>
            <a:chOff x="5830" y="0"/>
            <a:chExt cx="1212" cy="4328"/>
          </a:xfrm>
        </p:grpSpPr>
        <p:sp>
          <p:nvSpPr>
            <p:cNvPr id="6" name="Rectangle 5"/>
            <p:cNvSpPr>
              <a:spLocks noChangeArrowheads="1"/>
            </p:cNvSpPr>
            <p:nvPr/>
          </p:nvSpPr>
          <p:spPr bwMode="auto">
            <a:xfrm>
              <a:off x="5830" y="0"/>
              <a:ext cx="1212" cy="4328"/>
            </a:xfrm>
            <a:prstGeom prst="rect">
              <a:avLst/>
            </a:prstGeom>
            <a:solidFill>
              <a:schemeClr val="tx1"/>
            </a:solidFill>
            <a:ln w="3175">
              <a:noFill/>
              <a:miter lim="800000"/>
              <a:headEnd/>
              <a:tailEnd/>
            </a:ln>
            <a:effectLst>
              <a:outerShdw blurRad="127000" dist="63500" dir="5400000" algn="t" rotWithShape="0">
                <a:prstClr val="black">
                  <a:alpha val="30000"/>
                </a:prstClr>
              </a:outerShdw>
            </a:effectLst>
          </p:spPr>
          <p:txBody>
            <a:bodyPr lIns="126000" tIns="118800" rIns="126000" bIns="118800"/>
            <a:lstStyle/>
            <a:p>
              <a:pPr fontAlgn="auto">
                <a:spcBef>
                  <a:spcPct val="20000"/>
                </a:spcBef>
                <a:spcAft>
                  <a:spcPct val="20000"/>
                </a:spcAft>
                <a:buFont typeface="Wingdings" pitchFamily="2" charset="2"/>
                <a:buNone/>
                <a:defRPr/>
              </a:pPr>
              <a:r>
                <a:rPr lang="en-US" sz="1200" cap="all" dirty="0">
                  <a:solidFill>
                    <a:schemeClr val="bg1"/>
                  </a:solidFill>
                  <a:latin typeface="+mn-lt"/>
                  <a:cs typeface="Arial" charset="0"/>
                </a:rPr>
                <a:t>Bullets in Planes 1</a:t>
              </a:r>
            </a:p>
            <a:p>
              <a:pPr>
                <a:defRPr/>
              </a:pPr>
              <a:r>
                <a:rPr lang="en-US" sz="1000" dirty="0">
                  <a:solidFill>
                    <a:schemeClr val="bg2"/>
                  </a:solidFill>
                  <a:latin typeface="Verdana" pitchFamily="34" charset="0"/>
                </a:rPr>
                <a:t>Animation: </a:t>
              </a:r>
              <a:r>
                <a:rPr lang="en-US" sz="1000" dirty="0">
                  <a:solidFill>
                    <a:schemeClr val="bg1"/>
                  </a:solidFill>
                  <a:latin typeface="Verdana" pitchFamily="34" charset="0"/>
                </a:rPr>
                <a:t>The plane in the back is fixed. Plane (Today green) in front is animated: Fade on click. </a:t>
              </a:r>
            </a:p>
            <a:p>
              <a:pPr>
                <a:defRPr/>
              </a:pPr>
              <a:endParaRPr lang="en-US" sz="1000" dirty="0">
                <a:solidFill>
                  <a:schemeClr val="bg2"/>
                </a:solidFill>
                <a:latin typeface="Verdana" pitchFamily="34" charset="0"/>
              </a:endParaRPr>
            </a:p>
            <a:p>
              <a:pPr>
                <a:defRPr/>
              </a:pPr>
              <a:r>
                <a:rPr lang="en-US" sz="1000" dirty="0">
                  <a:solidFill>
                    <a:schemeClr val="bg2"/>
                  </a:solidFill>
                  <a:latin typeface="Verdana" pitchFamily="34" charset="0"/>
                </a:rPr>
                <a:t>Use: </a:t>
              </a:r>
              <a:r>
                <a:rPr lang="en-US" sz="1000" dirty="0">
                  <a:solidFill>
                    <a:schemeClr val="bg1"/>
                  </a:solidFill>
                  <a:latin typeface="Verdana" pitchFamily="34" charset="0"/>
                </a:rPr>
                <a:t>To highlight information when discussing past and future situations.</a:t>
              </a:r>
            </a:p>
          </p:txBody>
        </p:sp>
        <p:sp>
          <p:nvSpPr>
            <p:cNvPr id="7" name="Text Box 9"/>
            <p:cNvSpPr txBox="1">
              <a:spLocks noChangeArrowheads="1"/>
            </p:cNvSpPr>
            <p:nvPr/>
          </p:nvSpPr>
          <p:spPr bwMode="auto">
            <a:xfrm>
              <a:off x="5882" y="4077"/>
              <a:ext cx="649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200">
                  <a:solidFill>
                    <a:schemeClr val="bg1"/>
                  </a:solidFill>
                  <a:latin typeface="+mn-lt"/>
                  <a:cs typeface="Arial" charset="0"/>
                </a:rPr>
                <a:t>guide</a:t>
              </a:r>
              <a:r>
                <a:rPr lang="en-US" sz="1200">
                  <a:latin typeface="+mn-lt"/>
                  <a:cs typeface="Arial" charset="0"/>
                </a:rPr>
                <a:t> </a:t>
              </a:r>
              <a:endParaRPr lang="en-US" sz="1200">
                <a:latin typeface="+mn-lt"/>
                <a:cs typeface="Arial" charset="0"/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smtClean="0"/>
              <a:t>Click to edit Master title style</a:t>
            </a:r>
            <a:endParaRPr lang="en-US" noProof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5"/>
          </p:nvPr>
        </p:nvSpPr>
        <p:spPr bwMode="auto">
          <a:xfrm>
            <a:off x="0" y="1668463"/>
            <a:ext cx="8258175" cy="5027612"/>
          </a:xfrm>
          <a:custGeom>
            <a:avLst/>
            <a:gdLst>
              <a:gd name="connsiteX0" fmla="*/ 0 w 8258175"/>
              <a:gd name="connsiteY0" fmla="*/ 0 h 5275262"/>
              <a:gd name="connsiteX1" fmla="*/ 8258175 w 8258175"/>
              <a:gd name="connsiteY1" fmla="*/ 0 h 5275262"/>
              <a:gd name="connsiteX2" fmla="*/ 8258175 w 8258175"/>
              <a:gd name="connsiteY2" fmla="*/ 5275262 h 5275262"/>
              <a:gd name="connsiteX3" fmla="*/ 0 w 8258175"/>
              <a:gd name="connsiteY3" fmla="*/ 5275262 h 5275262"/>
              <a:gd name="connsiteX4" fmla="*/ 0 w 8258175"/>
              <a:gd name="connsiteY4" fmla="*/ 0 h 5275262"/>
              <a:gd name="connsiteX0" fmla="*/ 0 w 8258175"/>
              <a:gd name="connsiteY0" fmla="*/ 0 h 5275262"/>
              <a:gd name="connsiteX1" fmla="*/ 8258175 w 8258175"/>
              <a:gd name="connsiteY1" fmla="*/ 449942 h 5275262"/>
              <a:gd name="connsiteX2" fmla="*/ 8258175 w 8258175"/>
              <a:gd name="connsiteY2" fmla="*/ 5275262 h 5275262"/>
              <a:gd name="connsiteX3" fmla="*/ 0 w 8258175"/>
              <a:gd name="connsiteY3" fmla="*/ 5275262 h 5275262"/>
              <a:gd name="connsiteX4" fmla="*/ 0 w 8258175"/>
              <a:gd name="connsiteY4" fmla="*/ 0 h 5275262"/>
              <a:gd name="connsiteX0" fmla="*/ 0 w 8258175"/>
              <a:gd name="connsiteY0" fmla="*/ 0 h 5275262"/>
              <a:gd name="connsiteX1" fmla="*/ 8258175 w 8258175"/>
              <a:gd name="connsiteY1" fmla="*/ 449942 h 5275262"/>
              <a:gd name="connsiteX2" fmla="*/ 8258175 w 8258175"/>
              <a:gd name="connsiteY2" fmla="*/ 5015413 h 5275262"/>
              <a:gd name="connsiteX3" fmla="*/ 0 w 8258175"/>
              <a:gd name="connsiteY3" fmla="*/ 5275262 h 5275262"/>
              <a:gd name="connsiteX4" fmla="*/ 0 w 8258175"/>
              <a:gd name="connsiteY4" fmla="*/ 0 h 5275262"/>
              <a:gd name="connsiteX0" fmla="*/ 0 w 8258175"/>
              <a:gd name="connsiteY0" fmla="*/ 0 h 5275262"/>
              <a:gd name="connsiteX1" fmla="*/ 8258175 w 8258175"/>
              <a:gd name="connsiteY1" fmla="*/ 449942 h 5275262"/>
              <a:gd name="connsiteX2" fmla="*/ 8258175 w 8258175"/>
              <a:gd name="connsiteY2" fmla="*/ 5015413 h 5275262"/>
              <a:gd name="connsiteX3" fmla="*/ 0 w 8258175"/>
              <a:gd name="connsiteY3" fmla="*/ 5275262 h 5275262"/>
              <a:gd name="connsiteX4" fmla="*/ 0 w 8258175"/>
              <a:gd name="connsiteY4" fmla="*/ 0 h 52752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258175" h="5275262">
                <a:moveTo>
                  <a:pt x="0" y="0"/>
                </a:moveTo>
                <a:lnTo>
                  <a:pt x="8258175" y="449942"/>
                </a:lnTo>
                <a:lnTo>
                  <a:pt x="8258175" y="5015413"/>
                </a:lnTo>
                <a:lnTo>
                  <a:pt x="0" y="5275262"/>
                </a:ln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 w="9525">
            <a:noFill/>
            <a:miter lim="800000"/>
            <a:headEnd/>
            <a:tailEnd/>
          </a:ln>
          <a:effectLst/>
        </p:spPr>
        <p:txBody>
          <a:bodyPr lIns="288000" tIns="540000" rIns="288000" bIns="288000"/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6"/>
          </p:nvPr>
        </p:nvSpPr>
        <p:spPr bwMode="auto">
          <a:xfrm>
            <a:off x="1727200" y="3903663"/>
            <a:ext cx="7416800" cy="2954337"/>
          </a:xfrm>
          <a:custGeom>
            <a:avLst/>
            <a:gdLst>
              <a:gd name="connsiteX0" fmla="*/ 0 w 7416800"/>
              <a:gd name="connsiteY0" fmla="*/ 0 h 2954337"/>
              <a:gd name="connsiteX1" fmla="*/ 7416800 w 7416800"/>
              <a:gd name="connsiteY1" fmla="*/ 0 h 2954337"/>
              <a:gd name="connsiteX2" fmla="*/ 7416800 w 7416800"/>
              <a:gd name="connsiteY2" fmla="*/ 2954337 h 2954337"/>
              <a:gd name="connsiteX3" fmla="*/ 0 w 7416800"/>
              <a:gd name="connsiteY3" fmla="*/ 2954337 h 2954337"/>
              <a:gd name="connsiteX4" fmla="*/ 0 w 7416800"/>
              <a:gd name="connsiteY4" fmla="*/ 0 h 2954337"/>
              <a:gd name="connsiteX0" fmla="*/ 0 w 7416800"/>
              <a:gd name="connsiteY0" fmla="*/ 696686 h 2954337"/>
              <a:gd name="connsiteX1" fmla="*/ 7416800 w 7416800"/>
              <a:gd name="connsiteY1" fmla="*/ 0 h 2954337"/>
              <a:gd name="connsiteX2" fmla="*/ 7416800 w 7416800"/>
              <a:gd name="connsiteY2" fmla="*/ 2954337 h 2954337"/>
              <a:gd name="connsiteX3" fmla="*/ 0 w 7416800"/>
              <a:gd name="connsiteY3" fmla="*/ 2954337 h 2954337"/>
              <a:gd name="connsiteX4" fmla="*/ 0 w 7416800"/>
              <a:gd name="connsiteY4" fmla="*/ 696686 h 29543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416800" h="2954337">
                <a:moveTo>
                  <a:pt x="0" y="696686"/>
                </a:moveTo>
                <a:lnTo>
                  <a:pt x="7416800" y="0"/>
                </a:lnTo>
                <a:lnTo>
                  <a:pt x="7416800" y="2954337"/>
                </a:lnTo>
                <a:lnTo>
                  <a:pt x="0" y="2954337"/>
                </a:lnTo>
                <a:lnTo>
                  <a:pt x="0" y="696686"/>
                </a:lnTo>
                <a:close/>
              </a:path>
            </a:pathLst>
          </a:custGeom>
          <a:solidFill>
            <a:schemeClr val="bg2"/>
          </a:solidFill>
          <a:ln w="9525">
            <a:noFill/>
            <a:miter lim="800000"/>
            <a:headEnd/>
            <a:tailEnd/>
          </a:ln>
          <a:effectLst/>
        </p:spPr>
        <p:txBody>
          <a:bodyPr lIns="288000" tIns="864000" rIns="288000" bIns="288000"/>
          <a:lstStyle>
            <a:lvl1pPr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2"/>
                </a:solidFill>
              </a:defRPr>
            </a:lvl1pPr>
            <a:lvl2pPr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2"/>
                </a:solidFill>
              </a:defRPr>
            </a:lvl2pPr>
            <a:lvl3pPr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2"/>
                </a:solidFill>
              </a:defRPr>
            </a:lvl3pPr>
            <a:lvl4pPr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2"/>
                </a:solidFill>
              </a:defRPr>
            </a:lvl4pPr>
            <a:lvl5pPr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8" name="Footer Placeholder 2"/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NOVOZYMES PRESENTATION</a:t>
            </a:r>
          </a:p>
        </p:txBody>
      </p:sp>
      <p:sp>
        <p:nvSpPr>
          <p:cNvPr id="9" name="Slide Number Placeholder 3"/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DF0F95-00FE-4625-819B-4129B323765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0" name="Date Placeholder 4"/>
          <p:cNvSpPr>
            <a:spLocks noGrp="1"/>
          </p:cNvSpPr>
          <p:nvPr>
            <p:ph type="dt" sz="half" idx="19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73694B-DD21-490B-B28B-0E530E2735B0}" type="datetime1">
              <a:rPr lang="en-US"/>
              <a:pPr>
                <a:defRPr/>
              </a:pPr>
              <a:t>6/25/2010</a:t>
            </a:fld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ullets in planes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7"/>
          <p:cNvGrpSpPr>
            <a:grpSpLocks/>
          </p:cNvGrpSpPr>
          <p:nvPr/>
        </p:nvGrpSpPr>
        <p:grpSpPr bwMode="auto">
          <a:xfrm>
            <a:off x="9255125" y="0"/>
            <a:ext cx="1924050" cy="6870700"/>
            <a:chOff x="5830" y="0"/>
            <a:chExt cx="1212" cy="4328"/>
          </a:xfrm>
        </p:grpSpPr>
        <p:sp>
          <p:nvSpPr>
            <p:cNvPr id="6" name="Rectangle 5"/>
            <p:cNvSpPr>
              <a:spLocks noChangeArrowheads="1"/>
            </p:cNvSpPr>
            <p:nvPr/>
          </p:nvSpPr>
          <p:spPr bwMode="auto">
            <a:xfrm>
              <a:off x="5830" y="0"/>
              <a:ext cx="1212" cy="4328"/>
            </a:xfrm>
            <a:prstGeom prst="rect">
              <a:avLst/>
            </a:prstGeom>
            <a:solidFill>
              <a:schemeClr val="tx1"/>
            </a:solidFill>
            <a:ln w="3175">
              <a:noFill/>
              <a:miter lim="800000"/>
              <a:headEnd/>
              <a:tailEnd/>
            </a:ln>
            <a:effectLst>
              <a:outerShdw blurRad="127000" dist="63500" dir="5400000" algn="t" rotWithShape="0">
                <a:prstClr val="black">
                  <a:alpha val="30000"/>
                </a:prstClr>
              </a:outerShdw>
            </a:effectLst>
          </p:spPr>
          <p:txBody>
            <a:bodyPr lIns="126000" tIns="118800" rIns="126000" bIns="118800"/>
            <a:lstStyle/>
            <a:p>
              <a:pPr fontAlgn="auto">
                <a:spcBef>
                  <a:spcPct val="20000"/>
                </a:spcBef>
                <a:spcAft>
                  <a:spcPct val="20000"/>
                </a:spcAft>
                <a:buFont typeface="Wingdings" pitchFamily="2" charset="2"/>
                <a:buNone/>
                <a:defRPr/>
              </a:pPr>
              <a:r>
                <a:rPr lang="en-US" sz="1200" cap="all" dirty="0">
                  <a:solidFill>
                    <a:schemeClr val="bg1"/>
                  </a:solidFill>
                  <a:latin typeface="+mn-lt"/>
                  <a:cs typeface="Arial" charset="0"/>
                </a:rPr>
                <a:t>Bullets in Planes 2</a:t>
              </a:r>
            </a:p>
            <a:p>
              <a:pPr>
                <a:defRPr/>
              </a:pPr>
              <a:r>
                <a:rPr lang="en-US" sz="1000" dirty="0">
                  <a:solidFill>
                    <a:schemeClr val="bg2"/>
                  </a:solidFill>
                  <a:latin typeface="Verdana" pitchFamily="34" charset="0"/>
                </a:rPr>
                <a:t>Animation: </a:t>
              </a:r>
              <a:r>
                <a:rPr lang="en-US" sz="1000" dirty="0">
                  <a:solidFill>
                    <a:schemeClr val="bg1"/>
                  </a:solidFill>
                  <a:latin typeface="Verdana" pitchFamily="34" charset="0"/>
                </a:rPr>
                <a:t>The plane in the back is fixed. Plane (Today green) in front is animated: Fade on click. </a:t>
              </a:r>
            </a:p>
            <a:p>
              <a:pPr>
                <a:defRPr/>
              </a:pPr>
              <a:endParaRPr lang="en-US" sz="1000" dirty="0">
                <a:solidFill>
                  <a:schemeClr val="bg2"/>
                </a:solidFill>
                <a:latin typeface="Verdana" pitchFamily="34" charset="0"/>
              </a:endParaRPr>
            </a:p>
            <a:p>
              <a:pPr>
                <a:defRPr/>
              </a:pPr>
              <a:r>
                <a:rPr lang="en-US" sz="1000" dirty="0">
                  <a:solidFill>
                    <a:schemeClr val="bg2"/>
                  </a:solidFill>
                  <a:latin typeface="Verdana" pitchFamily="34" charset="0"/>
                </a:rPr>
                <a:t>Use: </a:t>
              </a:r>
              <a:r>
                <a:rPr lang="en-US" sz="1000" dirty="0">
                  <a:solidFill>
                    <a:schemeClr val="bg1"/>
                  </a:solidFill>
                  <a:latin typeface="Verdana" pitchFamily="34" charset="0"/>
                </a:rPr>
                <a:t>To highlight information when discussing past and future situations.</a:t>
              </a:r>
            </a:p>
          </p:txBody>
        </p:sp>
        <p:sp>
          <p:nvSpPr>
            <p:cNvPr id="7" name="Text Box 9"/>
            <p:cNvSpPr txBox="1">
              <a:spLocks noChangeArrowheads="1"/>
            </p:cNvSpPr>
            <p:nvPr/>
          </p:nvSpPr>
          <p:spPr bwMode="auto">
            <a:xfrm>
              <a:off x="5882" y="4077"/>
              <a:ext cx="649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200">
                  <a:solidFill>
                    <a:schemeClr val="bg1"/>
                  </a:solidFill>
                  <a:latin typeface="+mn-lt"/>
                  <a:cs typeface="Arial" charset="0"/>
                </a:rPr>
                <a:t>guide</a:t>
              </a:r>
              <a:r>
                <a:rPr lang="en-US" sz="1200">
                  <a:latin typeface="+mn-lt"/>
                  <a:cs typeface="Arial" charset="0"/>
                </a:rPr>
                <a:t> </a:t>
              </a:r>
              <a:endParaRPr lang="en-US" sz="1200">
                <a:latin typeface="+mn-lt"/>
                <a:cs typeface="Arial" charset="0"/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smtClean="0"/>
              <a:t>Click to edit Master title style</a:t>
            </a:r>
            <a:endParaRPr lang="en-US" noProof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5"/>
          </p:nvPr>
        </p:nvSpPr>
        <p:spPr bwMode="auto">
          <a:xfrm>
            <a:off x="1" y="1528054"/>
            <a:ext cx="4524374" cy="4932362"/>
          </a:xfrm>
          <a:custGeom>
            <a:avLst/>
            <a:gdLst>
              <a:gd name="connsiteX0" fmla="*/ 0 w 8258175"/>
              <a:gd name="connsiteY0" fmla="*/ 0 h 5275262"/>
              <a:gd name="connsiteX1" fmla="*/ 8258175 w 8258175"/>
              <a:gd name="connsiteY1" fmla="*/ 0 h 5275262"/>
              <a:gd name="connsiteX2" fmla="*/ 8258175 w 8258175"/>
              <a:gd name="connsiteY2" fmla="*/ 5275262 h 5275262"/>
              <a:gd name="connsiteX3" fmla="*/ 0 w 8258175"/>
              <a:gd name="connsiteY3" fmla="*/ 5275262 h 5275262"/>
              <a:gd name="connsiteX4" fmla="*/ 0 w 8258175"/>
              <a:gd name="connsiteY4" fmla="*/ 0 h 5275262"/>
              <a:gd name="connsiteX0" fmla="*/ 0 w 8258175"/>
              <a:gd name="connsiteY0" fmla="*/ 0 h 5275262"/>
              <a:gd name="connsiteX1" fmla="*/ 8258175 w 8258175"/>
              <a:gd name="connsiteY1" fmla="*/ 449942 h 5275262"/>
              <a:gd name="connsiteX2" fmla="*/ 8258175 w 8258175"/>
              <a:gd name="connsiteY2" fmla="*/ 5275262 h 5275262"/>
              <a:gd name="connsiteX3" fmla="*/ 0 w 8258175"/>
              <a:gd name="connsiteY3" fmla="*/ 5275262 h 5275262"/>
              <a:gd name="connsiteX4" fmla="*/ 0 w 8258175"/>
              <a:gd name="connsiteY4" fmla="*/ 0 h 5275262"/>
              <a:gd name="connsiteX0" fmla="*/ 0 w 8258175"/>
              <a:gd name="connsiteY0" fmla="*/ 0 h 5275262"/>
              <a:gd name="connsiteX1" fmla="*/ 8258175 w 8258175"/>
              <a:gd name="connsiteY1" fmla="*/ 449942 h 5275262"/>
              <a:gd name="connsiteX2" fmla="*/ 8258175 w 8258175"/>
              <a:gd name="connsiteY2" fmla="*/ 4408487 h 5275262"/>
              <a:gd name="connsiteX3" fmla="*/ 0 w 8258175"/>
              <a:gd name="connsiteY3" fmla="*/ 5275262 h 5275262"/>
              <a:gd name="connsiteX4" fmla="*/ 0 w 8258175"/>
              <a:gd name="connsiteY4" fmla="*/ 0 h 5275262"/>
              <a:gd name="connsiteX0" fmla="*/ 0 w 8258175"/>
              <a:gd name="connsiteY0" fmla="*/ 0 h 4932362"/>
              <a:gd name="connsiteX1" fmla="*/ 8258175 w 8258175"/>
              <a:gd name="connsiteY1" fmla="*/ 449942 h 4932362"/>
              <a:gd name="connsiteX2" fmla="*/ 8258175 w 8258175"/>
              <a:gd name="connsiteY2" fmla="*/ 4408487 h 4932362"/>
              <a:gd name="connsiteX3" fmla="*/ 0 w 8258175"/>
              <a:gd name="connsiteY3" fmla="*/ 4932362 h 4932362"/>
              <a:gd name="connsiteX4" fmla="*/ 0 w 8258175"/>
              <a:gd name="connsiteY4" fmla="*/ 0 h 49323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258175" h="4932362">
                <a:moveTo>
                  <a:pt x="0" y="0"/>
                </a:moveTo>
                <a:lnTo>
                  <a:pt x="8258175" y="449942"/>
                </a:lnTo>
                <a:lnTo>
                  <a:pt x="8258175" y="4408487"/>
                </a:lnTo>
                <a:lnTo>
                  <a:pt x="0" y="4932362"/>
                </a:ln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 w="9525">
            <a:noFill/>
            <a:miter lim="800000"/>
            <a:headEnd/>
            <a:tailEnd/>
          </a:ln>
          <a:effectLst/>
        </p:spPr>
        <p:txBody>
          <a:bodyPr lIns="288000" tIns="540000" rIns="288000" bIns="288000"/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6"/>
          </p:nvPr>
        </p:nvSpPr>
        <p:spPr bwMode="auto">
          <a:xfrm>
            <a:off x="4362450" y="2413009"/>
            <a:ext cx="4781550" cy="4362448"/>
          </a:xfrm>
          <a:custGeom>
            <a:avLst/>
            <a:gdLst>
              <a:gd name="connsiteX0" fmla="*/ 0 w 7416800"/>
              <a:gd name="connsiteY0" fmla="*/ 0 h 2954337"/>
              <a:gd name="connsiteX1" fmla="*/ 7416800 w 7416800"/>
              <a:gd name="connsiteY1" fmla="*/ 0 h 2954337"/>
              <a:gd name="connsiteX2" fmla="*/ 7416800 w 7416800"/>
              <a:gd name="connsiteY2" fmla="*/ 2954337 h 2954337"/>
              <a:gd name="connsiteX3" fmla="*/ 0 w 7416800"/>
              <a:gd name="connsiteY3" fmla="*/ 2954337 h 2954337"/>
              <a:gd name="connsiteX4" fmla="*/ 0 w 7416800"/>
              <a:gd name="connsiteY4" fmla="*/ 0 h 2954337"/>
              <a:gd name="connsiteX0" fmla="*/ 0 w 7416800"/>
              <a:gd name="connsiteY0" fmla="*/ 696686 h 2954337"/>
              <a:gd name="connsiteX1" fmla="*/ 7416800 w 7416800"/>
              <a:gd name="connsiteY1" fmla="*/ 0 h 2954337"/>
              <a:gd name="connsiteX2" fmla="*/ 7416800 w 7416800"/>
              <a:gd name="connsiteY2" fmla="*/ 2954337 h 2954337"/>
              <a:gd name="connsiteX3" fmla="*/ 0 w 7416800"/>
              <a:gd name="connsiteY3" fmla="*/ 2954337 h 2954337"/>
              <a:gd name="connsiteX4" fmla="*/ 0 w 7416800"/>
              <a:gd name="connsiteY4" fmla="*/ 696686 h 2954337"/>
              <a:gd name="connsiteX0" fmla="*/ 0 w 7416800"/>
              <a:gd name="connsiteY0" fmla="*/ 696686 h 3434229"/>
              <a:gd name="connsiteX1" fmla="*/ 7416800 w 7416800"/>
              <a:gd name="connsiteY1" fmla="*/ 0 h 3434229"/>
              <a:gd name="connsiteX2" fmla="*/ 7416800 w 7416800"/>
              <a:gd name="connsiteY2" fmla="*/ 3434229 h 3434229"/>
              <a:gd name="connsiteX3" fmla="*/ 0 w 7416800"/>
              <a:gd name="connsiteY3" fmla="*/ 2954337 h 3434229"/>
              <a:gd name="connsiteX4" fmla="*/ 0 w 7416800"/>
              <a:gd name="connsiteY4" fmla="*/ 696686 h 34342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416800" h="3434229">
                <a:moveTo>
                  <a:pt x="0" y="696686"/>
                </a:moveTo>
                <a:lnTo>
                  <a:pt x="7416800" y="0"/>
                </a:lnTo>
                <a:lnTo>
                  <a:pt x="7416800" y="3434229"/>
                </a:lnTo>
                <a:lnTo>
                  <a:pt x="0" y="2954337"/>
                </a:lnTo>
                <a:lnTo>
                  <a:pt x="0" y="696686"/>
                </a:lnTo>
                <a:close/>
              </a:path>
            </a:pathLst>
          </a:custGeom>
          <a:solidFill>
            <a:schemeClr val="bg2"/>
          </a:solidFill>
          <a:ln w="9525">
            <a:noFill/>
            <a:miter lim="800000"/>
            <a:headEnd/>
            <a:tailEnd/>
          </a:ln>
          <a:effectLst/>
        </p:spPr>
        <p:txBody>
          <a:bodyPr lIns="288000" tIns="1008000" rIns="288000" bIns="288000"/>
          <a:lstStyle>
            <a:lvl1pPr>
              <a:buClrTx/>
              <a:buFont typeface="Wingdings" pitchFamily="2" charset="2"/>
              <a:buChar char="§"/>
              <a:defRPr>
                <a:solidFill>
                  <a:schemeClr val="tx1"/>
                </a:solidFill>
              </a:defRPr>
            </a:lvl1pPr>
            <a:lvl2pPr>
              <a:buClrTx/>
              <a:buFont typeface="Wingdings" pitchFamily="2" charset="2"/>
              <a:buChar char="§"/>
              <a:defRPr>
                <a:solidFill>
                  <a:schemeClr val="tx1"/>
                </a:solidFill>
              </a:defRPr>
            </a:lvl2pPr>
            <a:lvl3pPr>
              <a:buClrTx/>
              <a:buFont typeface="Wingdings" pitchFamily="2" charset="2"/>
              <a:buChar char="§"/>
              <a:defRPr>
                <a:solidFill>
                  <a:schemeClr val="tx1"/>
                </a:solidFill>
              </a:defRPr>
            </a:lvl3pPr>
            <a:lvl4pPr>
              <a:buClrTx/>
              <a:buFont typeface="Wingdings" pitchFamily="2" charset="2"/>
              <a:buChar char="§"/>
              <a:defRPr>
                <a:solidFill>
                  <a:schemeClr val="tx1"/>
                </a:solidFill>
              </a:defRPr>
            </a:lvl4pPr>
            <a:lvl5pPr>
              <a:buClrTx/>
              <a:buFont typeface="Wingdings" pitchFamily="2" charset="2"/>
              <a:buChar char="§"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8" name="Footer Placeholder 2"/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NOVOZYMES PRESENTATION</a:t>
            </a:r>
          </a:p>
        </p:txBody>
      </p:sp>
      <p:sp>
        <p:nvSpPr>
          <p:cNvPr id="9" name="Slide Number Placeholder 3"/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E10C11-B68B-4DB4-B246-DA19442C611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0" name="Date Placeholder 4"/>
          <p:cNvSpPr>
            <a:spLocks noGrp="1"/>
          </p:cNvSpPr>
          <p:nvPr>
            <p:ph type="dt" sz="half" idx="19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924A5A-F274-426F-B7A5-36A86275CA3F}" type="datetime1">
              <a:rPr lang="en-US"/>
              <a:pPr>
                <a:defRPr/>
              </a:pPr>
              <a:t>6/25/2010</a:t>
            </a:fld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ullets in plan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12"/>
          <p:cNvGrpSpPr>
            <a:grpSpLocks/>
          </p:cNvGrpSpPr>
          <p:nvPr/>
        </p:nvGrpSpPr>
        <p:grpSpPr bwMode="auto">
          <a:xfrm>
            <a:off x="9255125" y="0"/>
            <a:ext cx="1924050" cy="6870700"/>
            <a:chOff x="5830" y="0"/>
            <a:chExt cx="1212" cy="4328"/>
          </a:xfrm>
        </p:grpSpPr>
        <p:sp>
          <p:nvSpPr>
            <p:cNvPr id="6" name="Rectangle 5"/>
            <p:cNvSpPr>
              <a:spLocks noChangeArrowheads="1"/>
            </p:cNvSpPr>
            <p:nvPr/>
          </p:nvSpPr>
          <p:spPr bwMode="auto">
            <a:xfrm>
              <a:off x="5830" y="0"/>
              <a:ext cx="1212" cy="4328"/>
            </a:xfrm>
            <a:prstGeom prst="rect">
              <a:avLst/>
            </a:prstGeom>
            <a:solidFill>
              <a:schemeClr val="tx1"/>
            </a:solidFill>
            <a:ln w="3175">
              <a:noFill/>
              <a:miter lim="800000"/>
              <a:headEnd/>
              <a:tailEnd/>
            </a:ln>
            <a:effectLst>
              <a:outerShdw blurRad="127000" dist="63500" dir="5400000" algn="t" rotWithShape="0">
                <a:prstClr val="black">
                  <a:alpha val="30000"/>
                </a:prstClr>
              </a:outerShdw>
            </a:effectLst>
          </p:spPr>
          <p:txBody>
            <a:bodyPr lIns="126000" tIns="118800" rIns="126000" bIns="118800"/>
            <a:lstStyle/>
            <a:p>
              <a:pPr fontAlgn="auto">
                <a:spcBef>
                  <a:spcPct val="20000"/>
                </a:spcBef>
                <a:spcAft>
                  <a:spcPct val="20000"/>
                </a:spcAft>
                <a:buFont typeface="Wingdings" pitchFamily="2" charset="2"/>
                <a:buNone/>
                <a:defRPr/>
              </a:pPr>
              <a:r>
                <a:rPr lang="en-US" sz="1200" cap="all" dirty="0">
                  <a:solidFill>
                    <a:schemeClr val="bg1"/>
                  </a:solidFill>
                  <a:latin typeface="+mn-lt"/>
                  <a:cs typeface="Arial" charset="0"/>
                </a:rPr>
                <a:t>Bullets in Planes 3</a:t>
              </a:r>
            </a:p>
            <a:p>
              <a:pPr>
                <a:defRPr/>
              </a:pPr>
              <a:r>
                <a:rPr lang="en-US" sz="1000" dirty="0">
                  <a:solidFill>
                    <a:schemeClr val="bg2"/>
                  </a:solidFill>
                  <a:latin typeface="Verdana" pitchFamily="34" charset="0"/>
                </a:rPr>
                <a:t>Animation: </a:t>
              </a:r>
              <a:r>
                <a:rPr lang="en-US" sz="1000" dirty="0">
                  <a:solidFill>
                    <a:schemeClr val="bg1"/>
                  </a:solidFill>
                  <a:latin typeface="Verdana" pitchFamily="34" charset="0"/>
                </a:rPr>
                <a:t>The plane in the back is fixed. Plane (Today green) in front is animated: Fade on click. </a:t>
              </a:r>
            </a:p>
            <a:p>
              <a:pPr>
                <a:defRPr/>
              </a:pPr>
              <a:endParaRPr lang="en-US" sz="1000" dirty="0">
                <a:solidFill>
                  <a:schemeClr val="bg2"/>
                </a:solidFill>
                <a:latin typeface="Verdana" pitchFamily="34" charset="0"/>
              </a:endParaRPr>
            </a:p>
            <a:p>
              <a:pPr>
                <a:defRPr/>
              </a:pPr>
              <a:r>
                <a:rPr lang="en-US" sz="1000" dirty="0">
                  <a:solidFill>
                    <a:schemeClr val="bg2"/>
                  </a:solidFill>
                  <a:latin typeface="Verdana" pitchFamily="34" charset="0"/>
                </a:rPr>
                <a:t>Use: </a:t>
              </a:r>
              <a:r>
                <a:rPr lang="en-US" sz="1000" dirty="0">
                  <a:solidFill>
                    <a:schemeClr val="bg1"/>
                  </a:solidFill>
                  <a:latin typeface="Verdana" pitchFamily="34" charset="0"/>
                </a:rPr>
                <a:t>To highlight information when discussing past and future situations.</a:t>
              </a:r>
            </a:p>
          </p:txBody>
        </p:sp>
        <p:sp>
          <p:nvSpPr>
            <p:cNvPr id="7" name="Text Box 9"/>
            <p:cNvSpPr txBox="1">
              <a:spLocks noChangeArrowheads="1"/>
            </p:cNvSpPr>
            <p:nvPr/>
          </p:nvSpPr>
          <p:spPr bwMode="auto">
            <a:xfrm>
              <a:off x="5882" y="4077"/>
              <a:ext cx="649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200">
                  <a:solidFill>
                    <a:schemeClr val="bg1"/>
                  </a:solidFill>
                  <a:latin typeface="+mn-lt"/>
                  <a:cs typeface="Arial" charset="0"/>
                </a:rPr>
                <a:t>guide</a:t>
              </a:r>
              <a:r>
                <a:rPr lang="en-US" sz="1200">
                  <a:latin typeface="+mn-lt"/>
                  <a:cs typeface="Arial" charset="0"/>
                </a:rPr>
                <a:t> </a:t>
              </a:r>
              <a:endParaRPr lang="en-US" sz="1200">
                <a:latin typeface="+mn-lt"/>
                <a:cs typeface="Arial" charset="0"/>
              </a:endParaRPr>
            </a:p>
          </p:txBody>
        </p:sp>
      </p:grpSp>
      <p:sp>
        <p:nvSpPr>
          <p:cNvPr id="10" name="Text Placeholder 10"/>
          <p:cNvSpPr>
            <a:spLocks noGrp="1"/>
          </p:cNvSpPr>
          <p:nvPr>
            <p:ph type="body" sz="quarter" idx="15"/>
          </p:nvPr>
        </p:nvSpPr>
        <p:spPr bwMode="auto">
          <a:xfrm>
            <a:off x="2" y="1801814"/>
            <a:ext cx="3340508" cy="5056550"/>
          </a:xfrm>
          <a:custGeom>
            <a:avLst/>
            <a:gdLst>
              <a:gd name="connsiteX0" fmla="*/ 0 w 8258175"/>
              <a:gd name="connsiteY0" fmla="*/ 0 h 5275262"/>
              <a:gd name="connsiteX1" fmla="*/ 8258175 w 8258175"/>
              <a:gd name="connsiteY1" fmla="*/ 0 h 5275262"/>
              <a:gd name="connsiteX2" fmla="*/ 8258175 w 8258175"/>
              <a:gd name="connsiteY2" fmla="*/ 5275262 h 5275262"/>
              <a:gd name="connsiteX3" fmla="*/ 0 w 8258175"/>
              <a:gd name="connsiteY3" fmla="*/ 5275262 h 5275262"/>
              <a:gd name="connsiteX4" fmla="*/ 0 w 8258175"/>
              <a:gd name="connsiteY4" fmla="*/ 0 h 5275262"/>
              <a:gd name="connsiteX0" fmla="*/ 0 w 8258175"/>
              <a:gd name="connsiteY0" fmla="*/ 0 h 5275262"/>
              <a:gd name="connsiteX1" fmla="*/ 8258175 w 8258175"/>
              <a:gd name="connsiteY1" fmla="*/ 449942 h 5275262"/>
              <a:gd name="connsiteX2" fmla="*/ 8258175 w 8258175"/>
              <a:gd name="connsiteY2" fmla="*/ 5275262 h 5275262"/>
              <a:gd name="connsiteX3" fmla="*/ 0 w 8258175"/>
              <a:gd name="connsiteY3" fmla="*/ 5275262 h 5275262"/>
              <a:gd name="connsiteX4" fmla="*/ 0 w 8258175"/>
              <a:gd name="connsiteY4" fmla="*/ 0 h 5275262"/>
              <a:gd name="connsiteX0" fmla="*/ 0 w 8258175"/>
              <a:gd name="connsiteY0" fmla="*/ 0 h 5275262"/>
              <a:gd name="connsiteX1" fmla="*/ 8258175 w 8258175"/>
              <a:gd name="connsiteY1" fmla="*/ 449942 h 5275262"/>
              <a:gd name="connsiteX2" fmla="*/ 8258175 w 8258175"/>
              <a:gd name="connsiteY2" fmla="*/ 4408487 h 5275262"/>
              <a:gd name="connsiteX3" fmla="*/ 0 w 8258175"/>
              <a:gd name="connsiteY3" fmla="*/ 5275262 h 5275262"/>
              <a:gd name="connsiteX4" fmla="*/ 0 w 8258175"/>
              <a:gd name="connsiteY4" fmla="*/ 0 h 5275262"/>
              <a:gd name="connsiteX0" fmla="*/ 0 w 8258175"/>
              <a:gd name="connsiteY0" fmla="*/ 0 h 4932362"/>
              <a:gd name="connsiteX1" fmla="*/ 8258175 w 8258175"/>
              <a:gd name="connsiteY1" fmla="*/ 449942 h 4932362"/>
              <a:gd name="connsiteX2" fmla="*/ 8258175 w 8258175"/>
              <a:gd name="connsiteY2" fmla="*/ 4408487 h 4932362"/>
              <a:gd name="connsiteX3" fmla="*/ 0 w 8258175"/>
              <a:gd name="connsiteY3" fmla="*/ 4932362 h 4932362"/>
              <a:gd name="connsiteX4" fmla="*/ 0 w 8258175"/>
              <a:gd name="connsiteY4" fmla="*/ 0 h 4932362"/>
              <a:gd name="connsiteX0" fmla="*/ 0 w 8258175"/>
              <a:gd name="connsiteY0" fmla="*/ 0 h 4932362"/>
              <a:gd name="connsiteX1" fmla="*/ 8258175 w 8258175"/>
              <a:gd name="connsiteY1" fmla="*/ 449942 h 4932362"/>
              <a:gd name="connsiteX2" fmla="*/ 8258175 w 8258175"/>
              <a:gd name="connsiteY2" fmla="*/ 4713287 h 4932362"/>
              <a:gd name="connsiteX3" fmla="*/ 0 w 8258175"/>
              <a:gd name="connsiteY3" fmla="*/ 4932362 h 4932362"/>
              <a:gd name="connsiteX4" fmla="*/ 0 w 8258175"/>
              <a:gd name="connsiteY4" fmla="*/ 0 h 4932362"/>
              <a:gd name="connsiteX0" fmla="*/ 0 w 8258175"/>
              <a:gd name="connsiteY0" fmla="*/ 0 h 5075237"/>
              <a:gd name="connsiteX1" fmla="*/ 8258175 w 8258175"/>
              <a:gd name="connsiteY1" fmla="*/ 449942 h 5075237"/>
              <a:gd name="connsiteX2" fmla="*/ 8258175 w 8258175"/>
              <a:gd name="connsiteY2" fmla="*/ 4713287 h 5075237"/>
              <a:gd name="connsiteX3" fmla="*/ 0 w 8258175"/>
              <a:gd name="connsiteY3" fmla="*/ 5075237 h 5075237"/>
              <a:gd name="connsiteX4" fmla="*/ 0 w 8258175"/>
              <a:gd name="connsiteY4" fmla="*/ 0 h 5075237"/>
              <a:gd name="connsiteX0" fmla="*/ 0 w 8258175"/>
              <a:gd name="connsiteY0" fmla="*/ 0 h 5075237"/>
              <a:gd name="connsiteX1" fmla="*/ 8258175 w 8258175"/>
              <a:gd name="connsiteY1" fmla="*/ 449942 h 5075237"/>
              <a:gd name="connsiteX2" fmla="*/ 8258175 w 8258175"/>
              <a:gd name="connsiteY2" fmla="*/ 4713287 h 5075237"/>
              <a:gd name="connsiteX3" fmla="*/ 3493842 w 8258175"/>
              <a:gd name="connsiteY3" fmla="*/ 5056187 h 5075237"/>
              <a:gd name="connsiteX4" fmla="*/ 0 w 8258175"/>
              <a:gd name="connsiteY4" fmla="*/ 5075237 h 5075237"/>
              <a:gd name="connsiteX5" fmla="*/ 0 w 8258175"/>
              <a:gd name="connsiteY5" fmla="*/ 0 h 5075237"/>
              <a:gd name="connsiteX0" fmla="*/ 0 w 8258175"/>
              <a:gd name="connsiteY0" fmla="*/ 0 h 5075237"/>
              <a:gd name="connsiteX1" fmla="*/ 8258175 w 8258175"/>
              <a:gd name="connsiteY1" fmla="*/ 449942 h 5075237"/>
              <a:gd name="connsiteX2" fmla="*/ 8258175 w 8258175"/>
              <a:gd name="connsiteY2" fmla="*/ 4713287 h 5075237"/>
              <a:gd name="connsiteX3" fmla="*/ 3493842 w 8258175"/>
              <a:gd name="connsiteY3" fmla="*/ 5056187 h 5075237"/>
              <a:gd name="connsiteX4" fmla="*/ 0 w 8258175"/>
              <a:gd name="connsiteY4" fmla="*/ 5075237 h 5075237"/>
              <a:gd name="connsiteX5" fmla="*/ 11548 w 8258175"/>
              <a:gd name="connsiteY5" fmla="*/ 4769143 h 5075237"/>
              <a:gd name="connsiteX6" fmla="*/ 0 w 8258175"/>
              <a:gd name="connsiteY6" fmla="*/ 0 h 5075237"/>
              <a:gd name="connsiteX0" fmla="*/ 0 w 8258175"/>
              <a:gd name="connsiteY0" fmla="*/ 0 h 5056187"/>
              <a:gd name="connsiteX1" fmla="*/ 8258175 w 8258175"/>
              <a:gd name="connsiteY1" fmla="*/ 449942 h 5056187"/>
              <a:gd name="connsiteX2" fmla="*/ 8258175 w 8258175"/>
              <a:gd name="connsiteY2" fmla="*/ 4713287 h 5056187"/>
              <a:gd name="connsiteX3" fmla="*/ 3493842 w 8258175"/>
              <a:gd name="connsiteY3" fmla="*/ 5056187 h 5056187"/>
              <a:gd name="connsiteX4" fmla="*/ 0 w 8258175"/>
              <a:gd name="connsiteY4" fmla="*/ 4984295 h 5056187"/>
              <a:gd name="connsiteX5" fmla="*/ 11548 w 8258175"/>
              <a:gd name="connsiteY5" fmla="*/ 4769143 h 5056187"/>
              <a:gd name="connsiteX6" fmla="*/ 0 w 8258175"/>
              <a:gd name="connsiteY6" fmla="*/ 0 h 5056187"/>
              <a:gd name="connsiteX0" fmla="*/ 0 w 8258175"/>
              <a:gd name="connsiteY0" fmla="*/ 0 h 5056550"/>
              <a:gd name="connsiteX1" fmla="*/ 8258175 w 8258175"/>
              <a:gd name="connsiteY1" fmla="*/ 449942 h 5056550"/>
              <a:gd name="connsiteX2" fmla="*/ 8258175 w 8258175"/>
              <a:gd name="connsiteY2" fmla="*/ 4713287 h 5056550"/>
              <a:gd name="connsiteX3" fmla="*/ 3493842 w 8258175"/>
              <a:gd name="connsiteY3" fmla="*/ 5056187 h 5056550"/>
              <a:gd name="connsiteX4" fmla="*/ 0 w 8258175"/>
              <a:gd name="connsiteY4" fmla="*/ 5056550 h 5056550"/>
              <a:gd name="connsiteX5" fmla="*/ 11548 w 8258175"/>
              <a:gd name="connsiteY5" fmla="*/ 4769143 h 5056550"/>
              <a:gd name="connsiteX6" fmla="*/ 0 w 8258175"/>
              <a:gd name="connsiteY6" fmla="*/ 0 h 5056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258175" h="5056550">
                <a:moveTo>
                  <a:pt x="0" y="0"/>
                </a:moveTo>
                <a:lnTo>
                  <a:pt x="8258175" y="449942"/>
                </a:lnTo>
                <a:lnTo>
                  <a:pt x="8258175" y="4713287"/>
                </a:lnTo>
                <a:lnTo>
                  <a:pt x="3493842" y="5056187"/>
                </a:lnTo>
                <a:lnTo>
                  <a:pt x="0" y="5056550"/>
                </a:lnTo>
                <a:lnTo>
                  <a:pt x="11548" y="4769143"/>
                </a:lnTo>
                <a:cubicBezTo>
                  <a:pt x="7699" y="3079308"/>
                  <a:pt x="3849" y="1689835"/>
                  <a:pt x="0" y="0"/>
                </a:cubicBezTo>
                <a:close/>
              </a:path>
            </a:pathLst>
          </a:custGeom>
          <a:solidFill>
            <a:srgbClr val="28082E"/>
          </a:solidFill>
          <a:ln w="9525">
            <a:noFill/>
            <a:miter lim="800000"/>
            <a:headEnd/>
            <a:tailEnd/>
          </a:ln>
          <a:effectLst/>
        </p:spPr>
        <p:txBody>
          <a:bodyPr lIns="288000" tIns="612000" rIns="288000" bIns="288000" anchor="b"/>
          <a:lstStyle>
            <a:lvl1pPr marL="0" indent="0">
              <a:buNone/>
              <a:defRPr sz="1400" cap="all" baseline="0">
                <a:solidFill>
                  <a:schemeClr val="bg1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smtClean="0"/>
              <a:t>Click to edit Master title style</a:t>
            </a:r>
            <a:endParaRPr lang="en-US" noProof="0"/>
          </a:p>
        </p:txBody>
      </p:sp>
      <p:sp>
        <p:nvSpPr>
          <p:cNvPr id="12" name="Text Placeholder 12"/>
          <p:cNvSpPr>
            <a:spLocks noGrp="1"/>
          </p:cNvSpPr>
          <p:nvPr>
            <p:ph type="body" sz="quarter" idx="16"/>
          </p:nvPr>
        </p:nvSpPr>
        <p:spPr bwMode="auto">
          <a:xfrm>
            <a:off x="1961535" y="1261874"/>
            <a:ext cx="7182464" cy="5274953"/>
          </a:xfrm>
          <a:custGeom>
            <a:avLst/>
            <a:gdLst>
              <a:gd name="connsiteX0" fmla="*/ 0 w 7416800"/>
              <a:gd name="connsiteY0" fmla="*/ 0 h 2954337"/>
              <a:gd name="connsiteX1" fmla="*/ 7416800 w 7416800"/>
              <a:gd name="connsiteY1" fmla="*/ 0 h 2954337"/>
              <a:gd name="connsiteX2" fmla="*/ 7416800 w 7416800"/>
              <a:gd name="connsiteY2" fmla="*/ 2954337 h 2954337"/>
              <a:gd name="connsiteX3" fmla="*/ 0 w 7416800"/>
              <a:gd name="connsiteY3" fmla="*/ 2954337 h 2954337"/>
              <a:gd name="connsiteX4" fmla="*/ 0 w 7416800"/>
              <a:gd name="connsiteY4" fmla="*/ 0 h 2954337"/>
              <a:gd name="connsiteX0" fmla="*/ 0 w 7416800"/>
              <a:gd name="connsiteY0" fmla="*/ 696686 h 2954337"/>
              <a:gd name="connsiteX1" fmla="*/ 7416800 w 7416800"/>
              <a:gd name="connsiteY1" fmla="*/ 0 h 2954337"/>
              <a:gd name="connsiteX2" fmla="*/ 7416800 w 7416800"/>
              <a:gd name="connsiteY2" fmla="*/ 2954337 h 2954337"/>
              <a:gd name="connsiteX3" fmla="*/ 0 w 7416800"/>
              <a:gd name="connsiteY3" fmla="*/ 2954337 h 2954337"/>
              <a:gd name="connsiteX4" fmla="*/ 0 w 7416800"/>
              <a:gd name="connsiteY4" fmla="*/ 696686 h 2954337"/>
              <a:gd name="connsiteX0" fmla="*/ 0 w 7416800"/>
              <a:gd name="connsiteY0" fmla="*/ 696686 h 3569902"/>
              <a:gd name="connsiteX1" fmla="*/ 7416800 w 7416800"/>
              <a:gd name="connsiteY1" fmla="*/ 0 h 3569902"/>
              <a:gd name="connsiteX2" fmla="*/ 7416800 w 7416800"/>
              <a:gd name="connsiteY2" fmla="*/ 2954337 h 3569902"/>
              <a:gd name="connsiteX3" fmla="*/ 0 w 7416800"/>
              <a:gd name="connsiteY3" fmla="*/ 3569902 h 3569902"/>
              <a:gd name="connsiteX4" fmla="*/ 0 w 7416800"/>
              <a:gd name="connsiteY4" fmla="*/ 696686 h 3569902"/>
              <a:gd name="connsiteX0" fmla="*/ 0 w 7416800"/>
              <a:gd name="connsiteY0" fmla="*/ 696686 h 4755990"/>
              <a:gd name="connsiteX1" fmla="*/ 7416800 w 7416800"/>
              <a:gd name="connsiteY1" fmla="*/ 0 h 4755990"/>
              <a:gd name="connsiteX2" fmla="*/ 7416800 w 7416800"/>
              <a:gd name="connsiteY2" fmla="*/ 4755990 h 4755990"/>
              <a:gd name="connsiteX3" fmla="*/ 0 w 7416800"/>
              <a:gd name="connsiteY3" fmla="*/ 3569902 h 4755990"/>
              <a:gd name="connsiteX4" fmla="*/ 0 w 7416800"/>
              <a:gd name="connsiteY4" fmla="*/ 696686 h 4755990"/>
              <a:gd name="connsiteX0" fmla="*/ 0 w 7416800"/>
              <a:gd name="connsiteY0" fmla="*/ 696686 h 4755990"/>
              <a:gd name="connsiteX1" fmla="*/ 7416800 w 7416800"/>
              <a:gd name="connsiteY1" fmla="*/ 0 h 4755990"/>
              <a:gd name="connsiteX2" fmla="*/ 7416800 w 7416800"/>
              <a:gd name="connsiteY2" fmla="*/ 4755990 h 4755990"/>
              <a:gd name="connsiteX3" fmla="*/ 0 w 7416800"/>
              <a:gd name="connsiteY3" fmla="*/ 4448208 h 4755990"/>
              <a:gd name="connsiteX4" fmla="*/ 0 w 7416800"/>
              <a:gd name="connsiteY4" fmla="*/ 696686 h 4755990"/>
              <a:gd name="connsiteX0" fmla="*/ 0 w 7416800"/>
              <a:gd name="connsiteY0" fmla="*/ 696686 h 5369870"/>
              <a:gd name="connsiteX1" fmla="*/ 7416800 w 7416800"/>
              <a:gd name="connsiteY1" fmla="*/ 0 h 5369870"/>
              <a:gd name="connsiteX2" fmla="*/ 7416800 w 7416800"/>
              <a:gd name="connsiteY2" fmla="*/ 4755990 h 5369870"/>
              <a:gd name="connsiteX3" fmla="*/ 7401194 w 7416800"/>
              <a:gd name="connsiteY3" fmla="*/ 5369870 h 5369870"/>
              <a:gd name="connsiteX4" fmla="*/ 0 w 7416800"/>
              <a:gd name="connsiteY4" fmla="*/ 4448208 h 5369870"/>
              <a:gd name="connsiteX5" fmla="*/ 0 w 7416800"/>
              <a:gd name="connsiteY5" fmla="*/ 696686 h 53698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416800" h="5369870">
                <a:moveTo>
                  <a:pt x="0" y="696686"/>
                </a:moveTo>
                <a:lnTo>
                  <a:pt x="7416800" y="0"/>
                </a:lnTo>
                <a:lnTo>
                  <a:pt x="7416800" y="4755990"/>
                </a:lnTo>
                <a:lnTo>
                  <a:pt x="7401194" y="5369870"/>
                </a:lnTo>
                <a:lnTo>
                  <a:pt x="0" y="4448208"/>
                </a:lnTo>
                <a:lnTo>
                  <a:pt x="0" y="696686"/>
                </a:lnTo>
                <a:close/>
              </a:path>
            </a:pathLst>
          </a:custGeom>
          <a:solidFill>
            <a:schemeClr val="bg2"/>
          </a:solidFill>
          <a:ln w="9525">
            <a:noFill/>
            <a:miter lim="800000"/>
            <a:headEnd/>
            <a:tailEnd/>
          </a:ln>
          <a:effectLst/>
        </p:spPr>
        <p:txBody>
          <a:bodyPr lIns="288000" tIns="864000" rIns="288000" bIns="288000"/>
          <a:lstStyle>
            <a:lvl1pPr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2"/>
                </a:solidFill>
              </a:defRPr>
            </a:lvl1pPr>
            <a:lvl2pPr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2"/>
                </a:solidFill>
              </a:defRPr>
            </a:lvl2pPr>
            <a:lvl3pPr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2"/>
                </a:solidFill>
              </a:defRPr>
            </a:lvl3pPr>
            <a:lvl4pPr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2"/>
                </a:solidFill>
              </a:defRPr>
            </a:lvl4pPr>
            <a:lvl5pPr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8" name="Footer Placeholder 2"/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NOVOZYMES PRESENTATION</a:t>
            </a:r>
          </a:p>
        </p:txBody>
      </p:sp>
      <p:sp>
        <p:nvSpPr>
          <p:cNvPr id="9" name="Slide Number Placeholder 3"/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680DCA-2412-4173-9D0E-223C228F52D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1" name="Date Placeholder 4"/>
          <p:cNvSpPr>
            <a:spLocks noGrp="1"/>
          </p:cNvSpPr>
          <p:nvPr>
            <p:ph type="dt" sz="half" idx="19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723480-79AA-4C27-8D2D-7F23417BC157}" type="datetime1">
              <a:rPr lang="en-US"/>
              <a:pPr>
                <a:defRPr/>
              </a:pPr>
              <a:t>6/25/2010</a:t>
            </a:fld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ouble content holders 1 (animated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5"/>
          <p:cNvSpPr>
            <a:spLocks/>
          </p:cNvSpPr>
          <p:nvPr/>
        </p:nvSpPr>
        <p:spPr bwMode="auto">
          <a:xfrm rot="17100000">
            <a:off x="-1714501" y="6146801"/>
            <a:ext cx="1293813" cy="1166812"/>
          </a:xfrm>
          <a:custGeom>
            <a:avLst/>
            <a:gdLst/>
            <a:ahLst/>
            <a:cxnLst>
              <a:cxn ang="0">
                <a:pos x="360" y="450"/>
              </a:cxn>
              <a:cxn ang="0">
                <a:pos x="443" y="386"/>
              </a:cxn>
              <a:cxn ang="0">
                <a:pos x="562" y="340"/>
              </a:cxn>
              <a:cxn ang="0">
                <a:pos x="727" y="337"/>
              </a:cxn>
              <a:cxn ang="0">
                <a:pos x="939" y="504"/>
              </a:cxn>
              <a:cxn ang="0">
                <a:pos x="990" y="682"/>
              </a:cxn>
              <a:cxn ang="0">
                <a:pos x="992" y="793"/>
              </a:cxn>
              <a:cxn ang="0">
                <a:pos x="1111" y="808"/>
              </a:cxn>
              <a:cxn ang="0">
                <a:pos x="1145" y="723"/>
              </a:cxn>
              <a:cxn ang="0">
                <a:pos x="1053" y="524"/>
              </a:cxn>
              <a:cxn ang="0">
                <a:pos x="1061" y="343"/>
              </a:cxn>
              <a:cxn ang="0">
                <a:pos x="1410" y="28"/>
              </a:cxn>
              <a:cxn ang="0">
                <a:pos x="1956" y="76"/>
              </a:cxn>
              <a:cxn ang="0">
                <a:pos x="2178" y="199"/>
              </a:cxn>
              <a:cxn ang="0">
                <a:pos x="2043" y="495"/>
              </a:cxn>
              <a:cxn ang="0">
                <a:pos x="1670" y="665"/>
              </a:cxn>
              <a:cxn ang="0">
                <a:pos x="1447" y="719"/>
              </a:cxn>
              <a:cxn ang="0">
                <a:pos x="1278" y="752"/>
              </a:cxn>
              <a:cxn ang="0">
                <a:pos x="1276" y="888"/>
              </a:cxn>
              <a:cxn ang="0">
                <a:pos x="1512" y="840"/>
              </a:cxn>
              <a:cxn ang="0">
                <a:pos x="1897" y="744"/>
              </a:cxn>
              <a:cxn ang="0">
                <a:pos x="2263" y="759"/>
              </a:cxn>
              <a:cxn ang="0">
                <a:pos x="2568" y="918"/>
              </a:cxn>
              <a:cxn ang="0">
                <a:pos x="2655" y="1179"/>
              </a:cxn>
              <a:cxn ang="0">
                <a:pos x="2523" y="1510"/>
              </a:cxn>
              <a:cxn ang="0">
                <a:pos x="2340" y="1838"/>
              </a:cxn>
              <a:cxn ang="0">
                <a:pos x="1951" y="1898"/>
              </a:cxn>
              <a:cxn ang="0">
                <a:pos x="1738" y="1800"/>
              </a:cxn>
              <a:cxn ang="0">
                <a:pos x="1466" y="1531"/>
              </a:cxn>
              <a:cxn ang="0">
                <a:pos x="1317" y="1200"/>
              </a:cxn>
              <a:cxn ang="0">
                <a:pos x="1264" y="1007"/>
              </a:cxn>
              <a:cxn ang="0">
                <a:pos x="1156" y="1000"/>
              </a:cxn>
              <a:cxn ang="0">
                <a:pos x="1097" y="1100"/>
              </a:cxn>
              <a:cxn ang="0">
                <a:pos x="1205" y="1288"/>
              </a:cxn>
              <a:cxn ang="0">
                <a:pos x="1277" y="1572"/>
              </a:cxn>
              <a:cxn ang="0">
                <a:pos x="1272" y="1880"/>
              </a:cxn>
              <a:cxn ang="0">
                <a:pos x="1117" y="2249"/>
              </a:cxn>
              <a:cxn ang="0">
                <a:pos x="820" y="2375"/>
              </a:cxn>
              <a:cxn ang="0">
                <a:pos x="495" y="2211"/>
              </a:cxn>
              <a:cxn ang="0">
                <a:pos x="200" y="2051"/>
              </a:cxn>
              <a:cxn ang="0">
                <a:pos x="169" y="1772"/>
              </a:cxn>
              <a:cxn ang="0">
                <a:pos x="267" y="1527"/>
              </a:cxn>
              <a:cxn ang="0">
                <a:pos x="402" y="1374"/>
              </a:cxn>
              <a:cxn ang="0">
                <a:pos x="509" y="1293"/>
              </a:cxn>
              <a:cxn ang="0">
                <a:pos x="727" y="1160"/>
              </a:cxn>
              <a:cxn ang="0">
                <a:pos x="915" y="1107"/>
              </a:cxn>
              <a:cxn ang="0">
                <a:pos x="1013" y="1028"/>
              </a:cxn>
              <a:cxn ang="0">
                <a:pos x="974" y="926"/>
              </a:cxn>
              <a:cxn ang="0">
                <a:pos x="600" y="1109"/>
              </a:cxn>
              <a:cxn ang="0">
                <a:pos x="166" y="1183"/>
              </a:cxn>
              <a:cxn ang="0">
                <a:pos x="25" y="1113"/>
              </a:cxn>
              <a:cxn ang="0">
                <a:pos x="39" y="916"/>
              </a:cxn>
              <a:cxn ang="0">
                <a:pos x="106" y="802"/>
              </a:cxn>
              <a:cxn ang="0">
                <a:pos x="183" y="705"/>
              </a:cxn>
              <a:cxn ang="0">
                <a:pos x="307" y="525"/>
              </a:cxn>
              <a:cxn ang="0">
                <a:pos x="356" y="455"/>
              </a:cxn>
              <a:cxn ang="0">
                <a:pos x="360" y="450"/>
              </a:cxn>
            </a:cxnLst>
            <a:rect l="0" t="0" r="r" b="b"/>
            <a:pathLst>
              <a:path w="2659" h="2397">
                <a:moveTo>
                  <a:pt x="360" y="450"/>
                </a:moveTo>
                <a:cubicBezTo>
                  <a:pt x="395" y="419"/>
                  <a:pt x="421" y="401"/>
                  <a:pt x="443" y="386"/>
                </a:cubicBezTo>
                <a:cubicBezTo>
                  <a:pt x="490" y="357"/>
                  <a:pt x="524" y="347"/>
                  <a:pt x="562" y="340"/>
                </a:cubicBezTo>
                <a:cubicBezTo>
                  <a:pt x="612" y="329"/>
                  <a:pt x="671" y="324"/>
                  <a:pt x="727" y="337"/>
                </a:cubicBezTo>
                <a:cubicBezTo>
                  <a:pt x="811" y="356"/>
                  <a:pt x="888" y="417"/>
                  <a:pt x="939" y="504"/>
                </a:cubicBezTo>
                <a:cubicBezTo>
                  <a:pt x="970" y="557"/>
                  <a:pt x="992" y="619"/>
                  <a:pt x="990" y="682"/>
                </a:cubicBezTo>
                <a:cubicBezTo>
                  <a:pt x="989" y="725"/>
                  <a:pt x="976" y="768"/>
                  <a:pt x="992" y="793"/>
                </a:cubicBezTo>
                <a:cubicBezTo>
                  <a:pt x="1011" y="824"/>
                  <a:pt x="1076" y="824"/>
                  <a:pt x="1111" y="808"/>
                </a:cubicBezTo>
                <a:cubicBezTo>
                  <a:pt x="1151" y="791"/>
                  <a:pt x="1153" y="755"/>
                  <a:pt x="1145" y="723"/>
                </a:cubicBezTo>
                <a:cubicBezTo>
                  <a:pt x="1129" y="657"/>
                  <a:pt x="1072" y="608"/>
                  <a:pt x="1053" y="524"/>
                </a:cubicBezTo>
                <a:cubicBezTo>
                  <a:pt x="1041" y="471"/>
                  <a:pt x="1045" y="406"/>
                  <a:pt x="1061" y="343"/>
                </a:cubicBezTo>
                <a:cubicBezTo>
                  <a:pt x="1098" y="200"/>
                  <a:pt x="1201" y="65"/>
                  <a:pt x="1410" y="28"/>
                </a:cubicBezTo>
                <a:cubicBezTo>
                  <a:pt x="1567" y="0"/>
                  <a:pt x="1783" y="27"/>
                  <a:pt x="1956" y="76"/>
                </a:cubicBezTo>
                <a:cubicBezTo>
                  <a:pt x="2058" y="106"/>
                  <a:pt x="2145" y="143"/>
                  <a:pt x="2178" y="199"/>
                </a:cubicBezTo>
                <a:cubicBezTo>
                  <a:pt x="2227" y="283"/>
                  <a:pt x="2150" y="410"/>
                  <a:pt x="2043" y="495"/>
                </a:cubicBezTo>
                <a:cubicBezTo>
                  <a:pt x="1930" y="584"/>
                  <a:pt x="1783" y="627"/>
                  <a:pt x="1670" y="665"/>
                </a:cubicBezTo>
                <a:cubicBezTo>
                  <a:pt x="1597" y="690"/>
                  <a:pt x="1538" y="713"/>
                  <a:pt x="1447" y="719"/>
                </a:cubicBezTo>
                <a:cubicBezTo>
                  <a:pt x="1387" y="722"/>
                  <a:pt x="1312" y="719"/>
                  <a:pt x="1278" y="752"/>
                </a:cubicBezTo>
                <a:cubicBezTo>
                  <a:pt x="1244" y="786"/>
                  <a:pt x="1251" y="856"/>
                  <a:pt x="1276" y="888"/>
                </a:cubicBezTo>
                <a:cubicBezTo>
                  <a:pt x="1319" y="941"/>
                  <a:pt x="1415" y="881"/>
                  <a:pt x="1512" y="840"/>
                </a:cubicBezTo>
                <a:cubicBezTo>
                  <a:pt x="1645" y="782"/>
                  <a:pt x="1779" y="758"/>
                  <a:pt x="1897" y="744"/>
                </a:cubicBezTo>
                <a:cubicBezTo>
                  <a:pt x="2020" y="729"/>
                  <a:pt x="2127" y="723"/>
                  <a:pt x="2263" y="759"/>
                </a:cubicBezTo>
                <a:cubicBezTo>
                  <a:pt x="2371" y="787"/>
                  <a:pt x="2496" y="841"/>
                  <a:pt x="2568" y="918"/>
                </a:cubicBezTo>
                <a:cubicBezTo>
                  <a:pt x="2642" y="999"/>
                  <a:pt x="2659" y="1104"/>
                  <a:pt x="2655" y="1179"/>
                </a:cubicBezTo>
                <a:cubicBezTo>
                  <a:pt x="2648" y="1300"/>
                  <a:pt x="2588" y="1341"/>
                  <a:pt x="2523" y="1510"/>
                </a:cubicBezTo>
                <a:cubicBezTo>
                  <a:pt x="2485" y="1611"/>
                  <a:pt x="2444" y="1758"/>
                  <a:pt x="2340" y="1838"/>
                </a:cubicBezTo>
                <a:cubicBezTo>
                  <a:pt x="2240" y="1915"/>
                  <a:pt x="2080" y="1929"/>
                  <a:pt x="1951" y="1898"/>
                </a:cubicBezTo>
                <a:cubicBezTo>
                  <a:pt x="1870" y="1879"/>
                  <a:pt x="1800" y="1842"/>
                  <a:pt x="1738" y="1800"/>
                </a:cubicBezTo>
                <a:cubicBezTo>
                  <a:pt x="1623" y="1722"/>
                  <a:pt x="1535" y="1628"/>
                  <a:pt x="1466" y="1531"/>
                </a:cubicBezTo>
                <a:cubicBezTo>
                  <a:pt x="1390" y="1425"/>
                  <a:pt x="1336" y="1316"/>
                  <a:pt x="1317" y="1200"/>
                </a:cubicBezTo>
                <a:cubicBezTo>
                  <a:pt x="1305" y="1124"/>
                  <a:pt x="1308" y="1044"/>
                  <a:pt x="1264" y="1007"/>
                </a:cubicBezTo>
                <a:cubicBezTo>
                  <a:pt x="1237" y="984"/>
                  <a:pt x="1191" y="977"/>
                  <a:pt x="1156" y="1000"/>
                </a:cubicBezTo>
                <a:cubicBezTo>
                  <a:pt x="1124" y="1021"/>
                  <a:pt x="1101" y="1067"/>
                  <a:pt x="1097" y="1100"/>
                </a:cubicBezTo>
                <a:cubicBezTo>
                  <a:pt x="1087" y="1169"/>
                  <a:pt x="1154" y="1184"/>
                  <a:pt x="1205" y="1288"/>
                </a:cubicBezTo>
                <a:cubicBezTo>
                  <a:pt x="1239" y="1358"/>
                  <a:pt x="1265" y="1469"/>
                  <a:pt x="1277" y="1572"/>
                </a:cubicBezTo>
                <a:cubicBezTo>
                  <a:pt x="1290" y="1685"/>
                  <a:pt x="1286" y="1788"/>
                  <a:pt x="1272" y="1880"/>
                </a:cubicBezTo>
                <a:cubicBezTo>
                  <a:pt x="1248" y="2037"/>
                  <a:pt x="1196" y="2159"/>
                  <a:pt x="1117" y="2249"/>
                </a:cubicBezTo>
                <a:cubicBezTo>
                  <a:pt x="1037" y="2340"/>
                  <a:pt x="929" y="2397"/>
                  <a:pt x="820" y="2375"/>
                </a:cubicBezTo>
                <a:cubicBezTo>
                  <a:pt x="717" y="2354"/>
                  <a:pt x="615" y="2264"/>
                  <a:pt x="495" y="2211"/>
                </a:cubicBezTo>
                <a:cubicBezTo>
                  <a:pt x="383" y="2161"/>
                  <a:pt x="256" y="2143"/>
                  <a:pt x="200" y="2051"/>
                </a:cubicBezTo>
                <a:cubicBezTo>
                  <a:pt x="156" y="1979"/>
                  <a:pt x="156" y="1862"/>
                  <a:pt x="169" y="1772"/>
                </a:cubicBezTo>
                <a:cubicBezTo>
                  <a:pt x="183" y="1673"/>
                  <a:pt x="212" y="1606"/>
                  <a:pt x="267" y="1527"/>
                </a:cubicBezTo>
                <a:cubicBezTo>
                  <a:pt x="304" y="1475"/>
                  <a:pt x="352" y="1417"/>
                  <a:pt x="402" y="1374"/>
                </a:cubicBezTo>
                <a:cubicBezTo>
                  <a:pt x="437" y="1343"/>
                  <a:pt x="472" y="1320"/>
                  <a:pt x="509" y="1293"/>
                </a:cubicBezTo>
                <a:cubicBezTo>
                  <a:pt x="576" y="1246"/>
                  <a:pt x="647" y="1189"/>
                  <a:pt x="727" y="1160"/>
                </a:cubicBezTo>
                <a:cubicBezTo>
                  <a:pt x="788" y="1138"/>
                  <a:pt x="854" y="1132"/>
                  <a:pt x="915" y="1107"/>
                </a:cubicBezTo>
                <a:cubicBezTo>
                  <a:pt x="960" y="1089"/>
                  <a:pt x="1001" y="1061"/>
                  <a:pt x="1013" y="1028"/>
                </a:cubicBezTo>
                <a:cubicBezTo>
                  <a:pt x="1027" y="990"/>
                  <a:pt x="1001" y="946"/>
                  <a:pt x="974" y="926"/>
                </a:cubicBezTo>
                <a:cubicBezTo>
                  <a:pt x="893" y="866"/>
                  <a:pt x="801" y="1022"/>
                  <a:pt x="600" y="1109"/>
                </a:cubicBezTo>
                <a:cubicBezTo>
                  <a:pt x="468" y="1167"/>
                  <a:pt x="289" y="1195"/>
                  <a:pt x="166" y="1183"/>
                </a:cubicBezTo>
                <a:cubicBezTo>
                  <a:pt x="98" y="1176"/>
                  <a:pt x="47" y="1156"/>
                  <a:pt x="25" y="1113"/>
                </a:cubicBezTo>
                <a:cubicBezTo>
                  <a:pt x="0" y="1063"/>
                  <a:pt x="13" y="981"/>
                  <a:pt x="39" y="916"/>
                </a:cubicBezTo>
                <a:cubicBezTo>
                  <a:pt x="58" y="868"/>
                  <a:pt x="85" y="830"/>
                  <a:pt x="106" y="802"/>
                </a:cubicBezTo>
                <a:cubicBezTo>
                  <a:pt x="137" y="759"/>
                  <a:pt x="156" y="738"/>
                  <a:pt x="183" y="705"/>
                </a:cubicBezTo>
                <a:cubicBezTo>
                  <a:pt x="215" y="665"/>
                  <a:pt x="259" y="608"/>
                  <a:pt x="307" y="525"/>
                </a:cubicBezTo>
                <a:cubicBezTo>
                  <a:pt x="314" y="513"/>
                  <a:pt x="321" y="500"/>
                  <a:pt x="356" y="455"/>
                </a:cubicBezTo>
                <a:cubicBezTo>
                  <a:pt x="357" y="454"/>
                  <a:pt x="359" y="452"/>
                  <a:pt x="360" y="450"/>
                </a:cubicBezTo>
              </a:path>
            </a:pathLst>
          </a:custGeom>
          <a:solidFill>
            <a:srgbClr val="6BCEF2">
              <a:alpha val="89999"/>
            </a:srgbClr>
          </a:solidFill>
          <a:ln w="6350" cap="rnd">
            <a:noFill/>
            <a:prstDash val="solid"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7" name="Freeform 6"/>
          <p:cNvSpPr>
            <a:spLocks/>
          </p:cNvSpPr>
          <p:nvPr/>
        </p:nvSpPr>
        <p:spPr bwMode="auto">
          <a:xfrm>
            <a:off x="-895350" y="4416425"/>
            <a:ext cx="552450" cy="431800"/>
          </a:xfrm>
          <a:custGeom>
            <a:avLst/>
            <a:gdLst/>
            <a:ahLst/>
            <a:cxnLst>
              <a:cxn ang="0">
                <a:pos x="434" y="1195"/>
              </a:cxn>
              <a:cxn ang="0">
                <a:pos x="322" y="1098"/>
              </a:cxn>
              <a:cxn ang="0">
                <a:pos x="235" y="976"/>
              </a:cxn>
              <a:cxn ang="0">
                <a:pos x="112" y="780"/>
              </a:cxn>
              <a:cxn ang="0">
                <a:pos x="33" y="656"/>
              </a:cxn>
              <a:cxn ang="0">
                <a:pos x="3" y="500"/>
              </a:cxn>
              <a:cxn ang="0">
                <a:pos x="48" y="310"/>
              </a:cxn>
              <a:cxn ang="0">
                <a:pos x="117" y="210"/>
              </a:cxn>
              <a:cxn ang="0">
                <a:pos x="390" y="60"/>
              </a:cxn>
              <a:cxn ang="0">
                <a:pos x="899" y="19"/>
              </a:cxn>
              <a:cxn ang="0">
                <a:pos x="1179" y="113"/>
              </a:cxn>
              <a:cxn ang="0">
                <a:pos x="1289" y="175"/>
              </a:cxn>
              <a:cxn ang="0">
                <a:pos x="1389" y="162"/>
              </a:cxn>
              <a:cxn ang="0">
                <a:pos x="1434" y="90"/>
              </a:cxn>
              <a:cxn ang="0">
                <a:pos x="1526" y="86"/>
              </a:cxn>
              <a:cxn ang="0">
                <a:pos x="1565" y="205"/>
              </a:cxn>
              <a:cxn ang="0">
                <a:pos x="1487" y="264"/>
              </a:cxn>
              <a:cxn ang="0">
                <a:pos x="1414" y="281"/>
              </a:cxn>
              <a:cxn ang="0">
                <a:pos x="1357" y="456"/>
              </a:cxn>
              <a:cxn ang="0">
                <a:pos x="1171" y="886"/>
              </a:cxn>
              <a:cxn ang="0">
                <a:pos x="868" y="1155"/>
              </a:cxn>
              <a:cxn ang="0">
                <a:pos x="653" y="1225"/>
              </a:cxn>
              <a:cxn ang="0">
                <a:pos x="434" y="1195"/>
              </a:cxn>
            </a:cxnLst>
            <a:rect l="0" t="0" r="r" b="b"/>
            <a:pathLst>
              <a:path w="1582" h="1237">
                <a:moveTo>
                  <a:pt x="434" y="1195"/>
                </a:moveTo>
                <a:cubicBezTo>
                  <a:pt x="357" y="1140"/>
                  <a:pt x="338" y="1118"/>
                  <a:pt x="322" y="1098"/>
                </a:cubicBezTo>
                <a:cubicBezTo>
                  <a:pt x="276" y="1042"/>
                  <a:pt x="257" y="1011"/>
                  <a:pt x="235" y="976"/>
                </a:cubicBezTo>
                <a:cubicBezTo>
                  <a:pt x="195" y="911"/>
                  <a:pt x="149" y="830"/>
                  <a:pt x="112" y="780"/>
                </a:cubicBezTo>
                <a:cubicBezTo>
                  <a:pt x="79" y="736"/>
                  <a:pt x="54" y="716"/>
                  <a:pt x="33" y="656"/>
                </a:cubicBezTo>
                <a:cubicBezTo>
                  <a:pt x="18" y="614"/>
                  <a:pt x="5" y="553"/>
                  <a:pt x="3" y="500"/>
                </a:cubicBezTo>
                <a:cubicBezTo>
                  <a:pt x="0" y="415"/>
                  <a:pt x="27" y="354"/>
                  <a:pt x="48" y="310"/>
                </a:cubicBezTo>
                <a:cubicBezTo>
                  <a:pt x="71" y="266"/>
                  <a:pt x="88" y="239"/>
                  <a:pt x="117" y="210"/>
                </a:cubicBezTo>
                <a:cubicBezTo>
                  <a:pt x="165" y="159"/>
                  <a:pt x="245" y="100"/>
                  <a:pt x="390" y="60"/>
                </a:cubicBezTo>
                <a:cubicBezTo>
                  <a:pt x="534" y="21"/>
                  <a:pt x="743" y="0"/>
                  <a:pt x="899" y="19"/>
                </a:cubicBezTo>
                <a:cubicBezTo>
                  <a:pt x="1022" y="33"/>
                  <a:pt x="1112" y="72"/>
                  <a:pt x="1179" y="113"/>
                </a:cubicBezTo>
                <a:cubicBezTo>
                  <a:pt x="1218" y="138"/>
                  <a:pt x="1250" y="164"/>
                  <a:pt x="1289" y="175"/>
                </a:cubicBezTo>
                <a:cubicBezTo>
                  <a:pt x="1326" y="186"/>
                  <a:pt x="1368" y="184"/>
                  <a:pt x="1389" y="162"/>
                </a:cubicBezTo>
                <a:cubicBezTo>
                  <a:pt x="1407" y="143"/>
                  <a:pt x="1409" y="109"/>
                  <a:pt x="1434" y="90"/>
                </a:cubicBezTo>
                <a:cubicBezTo>
                  <a:pt x="1457" y="74"/>
                  <a:pt x="1497" y="70"/>
                  <a:pt x="1526" y="86"/>
                </a:cubicBezTo>
                <a:cubicBezTo>
                  <a:pt x="1565" y="107"/>
                  <a:pt x="1582" y="165"/>
                  <a:pt x="1565" y="205"/>
                </a:cubicBezTo>
                <a:cubicBezTo>
                  <a:pt x="1551" y="237"/>
                  <a:pt x="1516" y="259"/>
                  <a:pt x="1487" y="264"/>
                </a:cubicBezTo>
                <a:cubicBezTo>
                  <a:pt x="1457" y="271"/>
                  <a:pt x="1433" y="260"/>
                  <a:pt x="1414" y="281"/>
                </a:cubicBezTo>
                <a:cubicBezTo>
                  <a:pt x="1390" y="307"/>
                  <a:pt x="1375" y="385"/>
                  <a:pt x="1357" y="456"/>
                </a:cubicBezTo>
                <a:cubicBezTo>
                  <a:pt x="1311" y="636"/>
                  <a:pt x="1250" y="772"/>
                  <a:pt x="1171" y="886"/>
                </a:cubicBezTo>
                <a:cubicBezTo>
                  <a:pt x="1092" y="1001"/>
                  <a:pt x="995" y="1093"/>
                  <a:pt x="868" y="1155"/>
                </a:cubicBezTo>
                <a:cubicBezTo>
                  <a:pt x="799" y="1189"/>
                  <a:pt x="721" y="1215"/>
                  <a:pt x="653" y="1225"/>
                </a:cubicBezTo>
                <a:cubicBezTo>
                  <a:pt x="570" y="1237"/>
                  <a:pt x="502" y="1227"/>
                  <a:pt x="434" y="1195"/>
                </a:cubicBezTo>
              </a:path>
            </a:pathLst>
          </a:custGeom>
          <a:solidFill>
            <a:srgbClr val="6BCEF2">
              <a:alpha val="89999"/>
            </a:srgbClr>
          </a:solidFill>
          <a:ln w="9525" cap="rnd">
            <a:noFill/>
            <a:prstDash val="solid"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 rot="904626">
            <a:off x="-2630488" y="3616325"/>
            <a:ext cx="2611438" cy="2355850"/>
          </a:xfrm>
          <a:custGeom>
            <a:avLst/>
            <a:gdLst/>
            <a:ahLst/>
            <a:cxnLst>
              <a:cxn ang="0">
                <a:pos x="360" y="450"/>
              </a:cxn>
              <a:cxn ang="0">
                <a:pos x="443" y="386"/>
              </a:cxn>
              <a:cxn ang="0">
                <a:pos x="562" y="340"/>
              </a:cxn>
              <a:cxn ang="0">
                <a:pos x="727" y="337"/>
              </a:cxn>
              <a:cxn ang="0">
                <a:pos x="939" y="504"/>
              </a:cxn>
              <a:cxn ang="0">
                <a:pos x="990" y="682"/>
              </a:cxn>
              <a:cxn ang="0">
                <a:pos x="992" y="793"/>
              </a:cxn>
              <a:cxn ang="0">
                <a:pos x="1111" y="808"/>
              </a:cxn>
              <a:cxn ang="0">
                <a:pos x="1145" y="723"/>
              </a:cxn>
              <a:cxn ang="0">
                <a:pos x="1053" y="524"/>
              </a:cxn>
              <a:cxn ang="0">
                <a:pos x="1061" y="343"/>
              </a:cxn>
              <a:cxn ang="0">
                <a:pos x="1410" y="28"/>
              </a:cxn>
              <a:cxn ang="0">
                <a:pos x="1956" y="76"/>
              </a:cxn>
              <a:cxn ang="0">
                <a:pos x="2178" y="199"/>
              </a:cxn>
              <a:cxn ang="0">
                <a:pos x="2043" y="495"/>
              </a:cxn>
              <a:cxn ang="0">
                <a:pos x="1670" y="665"/>
              </a:cxn>
              <a:cxn ang="0">
                <a:pos x="1447" y="719"/>
              </a:cxn>
              <a:cxn ang="0">
                <a:pos x="1278" y="752"/>
              </a:cxn>
              <a:cxn ang="0">
                <a:pos x="1276" y="888"/>
              </a:cxn>
              <a:cxn ang="0">
                <a:pos x="1512" y="840"/>
              </a:cxn>
              <a:cxn ang="0">
                <a:pos x="1897" y="744"/>
              </a:cxn>
              <a:cxn ang="0">
                <a:pos x="2263" y="759"/>
              </a:cxn>
              <a:cxn ang="0">
                <a:pos x="2568" y="918"/>
              </a:cxn>
              <a:cxn ang="0">
                <a:pos x="2655" y="1179"/>
              </a:cxn>
              <a:cxn ang="0">
                <a:pos x="2523" y="1510"/>
              </a:cxn>
              <a:cxn ang="0">
                <a:pos x="2340" y="1838"/>
              </a:cxn>
              <a:cxn ang="0">
                <a:pos x="1951" y="1898"/>
              </a:cxn>
              <a:cxn ang="0">
                <a:pos x="1738" y="1800"/>
              </a:cxn>
              <a:cxn ang="0">
                <a:pos x="1466" y="1531"/>
              </a:cxn>
              <a:cxn ang="0">
                <a:pos x="1317" y="1200"/>
              </a:cxn>
              <a:cxn ang="0">
                <a:pos x="1264" y="1007"/>
              </a:cxn>
              <a:cxn ang="0">
                <a:pos x="1156" y="1000"/>
              </a:cxn>
              <a:cxn ang="0">
                <a:pos x="1097" y="1100"/>
              </a:cxn>
              <a:cxn ang="0">
                <a:pos x="1205" y="1288"/>
              </a:cxn>
              <a:cxn ang="0">
                <a:pos x="1277" y="1572"/>
              </a:cxn>
              <a:cxn ang="0">
                <a:pos x="1272" y="1880"/>
              </a:cxn>
              <a:cxn ang="0">
                <a:pos x="1117" y="2249"/>
              </a:cxn>
              <a:cxn ang="0">
                <a:pos x="820" y="2375"/>
              </a:cxn>
              <a:cxn ang="0">
                <a:pos x="495" y="2211"/>
              </a:cxn>
              <a:cxn ang="0">
                <a:pos x="200" y="2051"/>
              </a:cxn>
              <a:cxn ang="0">
                <a:pos x="169" y="1772"/>
              </a:cxn>
              <a:cxn ang="0">
                <a:pos x="267" y="1527"/>
              </a:cxn>
              <a:cxn ang="0">
                <a:pos x="402" y="1374"/>
              </a:cxn>
              <a:cxn ang="0">
                <a:pos x="509" y="1293"/>
              </a:cxn>
              <a:cxn ang="0">
                <a:pos x="727" y="1160"/>
              </a:cxn>
              <a:cxn ang="0">
                <a:pos x="915" y="1107"/>
              </a:cxn>
              <a:cxn ang="0">
                <a:pos x="1013" y="1028"/>
              </a:cxn>
              <a:cxn ang="0">
                <a:pos x="974" y="926"/>
              </a:cxn>
              <a:cxn ang="0">
                <a:pos x="600" y="1109"/>
              </a:cxn>
              <a:cxn ang="0">
                <a:pos x="166" y="1183"/>
              </a:cxn>
              <a:cxn ang="0">
                <a:pos x="25" y="1113"/>
              </a:cxn>
              <a:cxn ang="0">
                <a:pos x="39" y="916"/>
              </a:cxn>
              <a:cxn ang="0">
                <a:pos x="106" y="802"/>
              </a:cxn>
              <a:cxn ang="0">
                <a:pos x="183" y="705"/>
              </a:cxn>
              <a:cxn ang="0">
                <a:pos x="307" y="525"/>
              </a:cxn>
              <a:cxn ang="0">
                <a:pos x="356" y="455"/>
              </a:cxn>
              <a:cxn ang="0">
                <a:pos x="360" y="450"/>
              </a:cxn>
            </a:cxnLst>
            <a:rect l="0" t="0" r="r" b="b"/>
            <a:pathLst>
              <a:path w="2659" h="2397">
                <a:moveTo>
                  <a:pt x="360" y="450"/>
                </a:moveTo>
                <a:cubicBezTo>
                  <a:pt x="395" y="419"/>
                  <a:pt x="421" y="401"/>
                  <a:pt x="443" y="386"/>
                </a:cubicBezTo>
                <a:cubicBezTo>
                  <a:pt x="490" y="357"/>
                  <a:pt x="524" y="347"/>
                  <a:pt x="562" y="340"/>
                </a:cubicBezTo>
                <a:cubicBezTo>
                  <a:pt x="612" y="329"/>
                  <a:pt x="671" y="324"/>
                  <a:pt x="727" y="337"/>
                </a:cubicBezTo>
                <a:cubicBezTo>
                  <a:pt x="811" y="356"/>
                  <a:pt x="888" y="417"/>
                  <a:pt x="939" y="504"/>
                </a:cubicBezTo>
                <a:cubicBezTo>
                  <a:pt x="970" y="557"/>
                  <a:pt x="992" y="619"/>
                  <a:pt x="990" y="682"/>
                </a:cubicBezTo>
                <a:cubicBezTo>
                  <a:pt x="989" y="725"/>
                  <a:pt x="976" y="768"/>
                  <a:pt x="992" y="793"/>
                </a:cubicBezTo>
                <a:cubicBezTo>
                  <a:pt x="1011" y="824"/>
                  <a:pt x="1076" y="824"/>
                  <a:pt x="1111" y="808"/>
                </a:cubicBezTo>
                <a:cubicBezTo>
                  <a:pt x="1151" y="791"/>
                  <a:pt x="1153" y="755"/>
                  <a:pt x="1145" y="723"/>
                </a:cubicBezTo>
                <a:cubicBezTo>
                  <a:pt x="1129" y="657"/>
                  <a:pt x="1072" y="608"/>
                  <a:pt x="1053" y="524"/>
                </a:cubicBezTo>
                <a:cubicBezTo>
                  <a:pt x="1041" y="471"/>
                  <a:pt x="1045" y="406"/>
                  <a:pt x="1061" y="343"/>
                </a:cubicBezTo>
                <a:cubicBezTo>
                  <a:pt x="1098" y="200"/>
                  <a:pt x="1201" y="65"/>
                  <a:pt x="1410" y="28"/>
                </a:cubicBezTo>
                <a:cubicBezTo>
                  <a:pt x="1567" y="0"/>
                  <a:pt x="1783" y="27"/>
                  <a:pt x="1956" y="76"/>
                </a:cubicBezTo>
                <a:cubicBezTo>
                  <a:pt x="2058" y="106"/>
                  <a:pt x="2145" y="143"/>
                  <a:pt x="2178" y="199"/>
                </a:cubicBezTo>
                <a:cubicBezTo>
                  <a:pt x="2227" y="283"/>
                  <a:pt x="2150" y="410"/>
                  <a:pt x="2043" y="495"/>
                </a:cubicBezTo>
                <a:cubicBezTo>
                  <a:pt x="1930" y="584"/>
                  <a:pt x="1783" y="627"/>
                  <a:pt x="1670" y="665"/>
                </a:cubicBezTo>
                <a:cubicBezTo>
                  <a:pt x="1597" y="690"/>
                  <a:pt x="1538" y="713"/>
                  <a:pt x="1447" y="719"/>
                </a:cubicBezTo>
                <a:cubicBezTo>
                  <a:pt x="1387" y="722"/>
                  <a:pt x="1312" y="719"/>
                  <a:pt x="1278" y="752"/>
                </a:cubicBezTo>
                <a:cubicBezTo>
                  <a:pt x="1244" y="786"/>
                  <a:pt x="1251" y="856"/>
                  <a:pt x="1276" y="888"/>
                </a:cubicBezTo>
                <a:cubicBezTo>
                  <a:pt x="1319" y="941"/>
                  <a:pt x="1415" y="881"/>
                  <a:pt x="1512" y="840"/>
                </a:cubicBezTo>
                <a:cubicBezTo>
                  <a:pt x="1645" y="782"/>
                  <a:pt x="1779" y="758"/>
                  <a:pt x="1897" y="744"/>
                </a:cubicBezTo>
                <a:cubicBezTo>
                  <a:pt x="2020" y="729"/>
                  <a:pt x="2127" y="723"/>
                  <a:pt x="2263" y="759"/>
                </a:cubicBezTo>
                <a:cubicBezTo>
                  <a:pt x="2371" y="787"/>
                  <a:pt x="2496" y="841"/>
                  <a:pt x="2568" y="918"/>
                </a:cubicBezTo>
                <a:cubicBezTo>
                  <a:pt x="2642" y="999"/>
                  <a:pt x="2659" y="1104"/>
                  <a:pt x="2655" y="1179"/>
                </a:cubicBezTo>
                <a:cubicBezTo>
                  <a:pt x="2648" y="1300"/>
                  <a:pt x="2588" y="1341"/>
                  <a:pt x="2523" y="1510"/>
                </a:cubicBezTo>
                <a:cubicBezTo>
                  <a:pt x="2485" y="1611"/>
                  <a:pt x="2444" y="1758"/>
                  <a:pt x="2340" y="1838"/>
                </a:cubicBezTo>
                <a:cubicBezTo>
                  <a:pt x="2240" y="1915"/>
                  <a:pt x="2080" y="1929"/>
                  <a:pt x="1951" y="1898"/>
                </a:cubicBezTo>
                <a:cubicBezTo>
                  <a:pt x="1870" y="1879"/>
                  <a:pt x="1800" y="1842"/>
                  <a:pt x="1738" y="1800"/>
                </a:cubicBezTo>
                <a:cubicBezTo>
                  <a:pt x="1623" y="1722"/>
                  <a:pt x="1535" y="1628"/>
                  <a:pt x="1466" y="1531"/>
                </a:cubicBezTo>
                <a:cubicBezTo>
                  <a:pt x="1390" y="1425"/>
                  <a:pt x="1336" y="1316"/>
                  <a:pt x="1317" y="1200"/>
                </a:cubicBezTo>
                <a:cubicBezTo>
                  <a:pt x="1305" y="1124"/>
                  <a:pt x="1308" y="1044"/>
                  <a:pt x="1264" y="1007"/>
                </a:cubicBezTo>
                <a:cubicBezTo>
                  <a:pt x="1237" y="984"/>
                  <a:pt x="1191" y="977"/>
                  <a:pt x="1156" y="1000"/>
                </a:cubicBezTo>
                <a:cubicBezTo>
                  <a:pt x="1124" y="1021"/>
                  <a:pt x="1101" y="1067"/>
                  <a:pt x="1097" y="1100"/>
                </a:cubicBezTo>
                <a:cubicBezTo>
                  <a:pt x="1087" y="1169"/>
                  <a:pt x="1154" y="1184"/>
                  <a:pt x="1205" y="1288"/>
                </a:cubicBezTo>
                <a:cubicBezTo>
                  <a:pt x="1239" y="1358"/>
                  <a:pt x="1265" y="1469"/>
                  <a:pt x="1277" y="1572"/>
                </a:cubicBezTo>
                <a:cubicBezTo>
                  <a:pt x="1290" y="1685"/>
                  <a:pt x="1286" y="1788"/>
                  <a:pt x="1272" y="1880"/>
                </a:cubicBezTo>
                <a:cubicBezTo>
                  <a:pt x="1248" y="2037"/>
                  <a:pt x="1196" y="2159"/>
                  <a:pt x="1117" y="2249"/>
                </a:cubicBezTo>
                <a:cubicBezTo>
                  <a:pt x="1037" y="2340"/>
                  <a:pt x="929" y="2397"/>
                  <a:pt x="820" y="2375"/>
                </a:cubicBezTo>
                <a:cubicBezTo>
                  <a:pt x="717" y="2354"/>
                  <a:pt x="615" y="2264"/>
                  <a:pt x="495" y="2211"/>
                </a:cubicBezTo>
                <a:cubicBezTo>
                  <a:pt x="383" y="2161"/>
                  <a:pt x="256" y="2143"/>
                  <a:pt x="200" y="2051"/>
                </a:cubicBezTo>
                <a:cubicBezTo>
                  <a:pt x="156" y="1979"/>
                  <a:pt x="156" y="1862"/>
                  <a:pt x="169" y="1772"/>
                </a:cubicBezTo>
                <a:cubicBezTo>
                  <a:pt x="183" y="1673"/>
                  <a:pt x="212" y="1606"/>
                  <a:pt x="267" y="1527"/>
                </a:cubicBezTo>
                <a:cubicBezTo>
                  <a:pt x="304" y="1475"/>
                  <a:pt x="352" y="1417"/>
                  <a:pt x="402" y="1374"/>
                </a:cubicBezTo>
                <a:cubicBezTo>
                  <a:pt x="437" y="1343"/>
                  <a:pt x="472" y="1320"/>
                  <a:pt x="509" y="1293"/>
                </a:cubicBezTo>
                <a:cubicBezTo>
                  <a:pt x="576" y="1246"/>
                  <a:pt x="647" y="1189"/>
                  <a:pt x="727" y="1160"/>
                </a:cubicBezTo>
                <a:cubicBezTo>
                  <a:pt x="788" y="1138"/>
                  <a:pt x="854" y="1132"/>
                  <a:pt x="915" y="1107"/>
                </a:cubicBezTo>
                <a:cubicBezTo>
                  <a:pt x="960" y="1089"/>
                  <a:pt x="1001" y="1061"/>
                  <a:pt x="1013" y="1028"/>
                </a:cubicBezTo>
                <a:cubicBezTo>
                  <a:pt x="1027" y="990"/>
                  <a:pt x="1001" y="946"/>
                  <a:pt x="974" y="926"/>
                </a:cubicBezTo>
                <a:cubicBezTo>
                  <a:pt x="893" y="866"/>
                  <a:pt x="801" y="1022"/>
                  <a:pt x="600" y="1109"/>
                </a:cubicBezTo>
                <a:cubicBezTo>
                  <a:pt x="468" y="1167"/>
                  <a:pt x="289" y="1195"/>
                  <a:pt x="166" y="1183"/>
                </a:cubicBezTo>
                <a:cubicBezTo>
                  <a:pt x="98" y="1176"/>
                  <a:pt x="47" y="1156"/>
                  <a:pt x="25" y="1113"/>
                </a:cubicBezTo>
                <a:cubicBezTo>
                  <a:pt x="0" y="1063"/>
                  <a:pt x="13" y="981"/>
                  <a:pt x="39" y="916"/>
                </a:cubicBezTo>
                <a:cubicBezTo>
                  <a:pt x="58" y="868"/>
                  <a:pt x="85" y="830"/>
                  <a:pt x="106" y="802"/>
                </a:cubicBezTo>
                <a:cubicBezTo>
                  <a:pt x="137" y="759"/>
                  <a:pt x="156" y="738"/>
                  <a:pt x="183" y="705"/>
                </a:cubicBezTo>
                <a:cubicBezTo>
                  <a:pt x="215" y="665"/>
                  <a:pt x="259" y="608"/>
                  <a:pt x="307" y="525"/>
                </a:cubicBezTo>
                <a:cubicBezTo>
                  <a:pt x="314" y="513"/>
                  <a:pt x="321" y="500"/>
                  <a:pt x="356" y="455"/>
                </a:cubicBezTo>
                <a:cubicBezTo>
                  <a:pt x="357" y="454"/>
                  <a:pt x="359" y="452"/>
                  <a:pt x="360" y="450"/>
                </a:cubicBezTo>
              </a:path>
            </a:pathLst>
          </a:custGeom>
          <a:solidFill>
            <a:srgbClr val="6BCEF2">
              <a:alpha val="89999"/>
            </a:srgbClr>
          </a:solidFill>
          <a:ln w="6350" cap="rnd">
            <a:noFill/>
            <a:prstDash val="solid"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 rot="14800307">
            <a:off x="-1111251" y="2846388"/>
            <a:ext cx="860425" cy="673100"/>
          </a:xfrm>
          <a:custGeom>
            <a:avLst/>
            <a:gdLst/>
            <a:ahLst/>
            <a:cxnLst>
              <a:cxn ang="0">
                <a:pos x="434" y="1195"/>
              </a:cxn>
              <a:cxn ang="0">
                <a:pos x="322" y="1098"/>
              </a:cxn>
              <a:cxn ang="0">
                <a:pos x="235" y="976"/>
              </a:cxn>
              <a:cxn ang="0">
                <a:pos x="112" y="780"/>
              </a:cxn>
              <a:cxn ang="0">
                <a:pos x="33" y="656"/>
              </a:cxn>
              <a:cxn ang="0">
                <a:pos x="3" y="500"/>
              </a:cxn>
              <a:cxn ang="0">
                <a:pos x="48" y="310"/>
              </a:cxn>
              <a:cxn ang="0">
                <a:pos x="117" y="210"/>
              </a:cxn>
              <a:cxn ang="0">
                <a:pos x="390" y="60"/>
              </a:cxn>
              <a:cxn ang="0">
                <a:pos x="899" y="19"/>
              </a:cxn>
              <a:cxn ang="0">
                <a:pos x="1179" y="113"/>
              </a:cxn>
              <a:cxn ang="0">
                <a:pos x="1289" y="175"/>
              </a:cxn>
              <a:cxn ang="0">
                <a:pos x="1389" y="162"/>
              </a:cxn>
              <a:cxn ang="0">
                <a:pos x="1434" y="90"/>
              </a:cxn>
              <a:cxn ang="0">
                <a:pos x="1526" y="86"/>
              </a:cxn>
              <a:cxn ang="0">
                <a:pos x="1565" y="205"/>
              </a:cxn>
              <a:cxn ang="0">
                <a:pos x="1487" y="264"/>
              </a:cxn>
              <a:cxn ang="0">
                <a:pos x="1414" y="281"/>
              </a:cxn>
              <a:cxn ang="0">
                <a:pos x="1357" y="456"/>
              </a:cxn>
              <a:cxn ang="0">
                <a:pos x="1171" y="886"/>
              </a:cxn>
              <a:cxn ang="0">
                <a:pos x="868" y="1155"/>
              </a:cxn>
              <a:cxn ang="0">
                <a:pos x="653" y="1225"/>
              </a:cxn>
              <a:cxn ang="0">
                <a:pos x="434" y="1195"/>
              </a:cxn>
            </a:cxnLst>
            <a:rect l="0" t="0" r="r" b="b"/>
            <a:pathLst>
              <a:path w="1582" h="1237">
                <a:moveTo>
                  <a:pt x="434" y="1195"/>
                </a:moveTo>
                <a:cubicBezTo>
                  <a:pt x="357" y="1140"/>
                  <a:pt x="338" y="1118"/>
                  <a:pt x="322" y="1098"/>
                </a:cubicBezTo>
                <a:cubicBezTo>
                  <a:pt x="276" y="1042"/>
                  <a:pt x="257" y="1011"/>
                  <a:pt x="235" y="976"/>
                </a:cubicBezTo>
                <a:cubicBezTo>
                  <a:pt x="195" y="911"/>
                  <a:pt x="149" y="830"/>
                  <a:pt x="112" y="780"/>
                </a:cubicBezTo>
                <a:cubicBezTo>
                  <a:pt x="79" y="736"/>
                  <a:pt x="54" y="716"/>
                  <a:pt x="33" y="656"/>
                </a:cubicBezTo>
                <a:cubicBezTo>
                  <a:pt x="18" y="614"/>
                  <a:pt x="5" y="553"/>
                  <a:pt x="3" y="500"/>
                </a:cubicBezTo>
                <a:cubicBezTo>
                  <a:pt x="0" y="415"/>
                  <a:pt x="27" y="354"/>
                  <a:pt x="48" y="310"/>
                </a:cubicBezTo>
                <a:cubicBezTo>
                  <a:pt x="71" y="266"/>
                  <a:pt x="88" y="239"/>
                  <a:pt x="117" y="210"/>
                </a:cubicBezTo>
                <a:cubicBezTo>
                  <a:pt x="165" y="159"/>
                  <a:pt x="245" y="100"/>
                  <a:pt x="390" y="60"/>
                </a:cubicBezTo>
                <a:cubicBezTo>
                  <a:pt x="534" y="21"/>
                  <a:pt x="743" y="0"/>
                  <a:pt x="899" y="19"/>
                </a:cubicBezTo>
                <a:cubicBezTo>
                  <a:pt x="1022" y="33"/>
                  <a:pt x="1112" y="72"/>
                  <a:pt x="1179" y="113"/>
                </a:cubicBezTo>
                <a:cubicBezTo>
                  <a:pt x="1218" y="138"/>
                  <a:pt x="1250" y="164"/>
                  <a:pt x="1289" y="175"/>
                </a:cubicBezTo>
                <a:cubicBezTo>
                  <a:pt x="1326" y="186"/>
                  <a:pt x="1368" y="184"/>
                  <a:pt x="1389" y="162"/>
                </a:cubicBezTo>
                <a:cubicBezTo>
                  <a:pt x="1407" y="143"/>
                  <a:pt x="1409" y="109"/>
                  <a:pt x="1434" y="90"/>
                </a:cubicBezTo>
                <a:cubicBezTo>
                  <a:pt x="1457" y="74"/>
                  <a:pt x="1497" y="70"/>
                  <a:pt x="1526" y="86"/>
                </a:cubicBezTo>
                <a:cubicBezTo>
                  <a:pt x="1565" y="107"/>
                  <a:pt x="1582" y="165"/>
                  <a:pt x="1565" y="205"/>
                </a:cubicBezTo>
                <a:cubicBezTo>
                  <a:pt x="1551" y="237"/>
                  <a:pt x="1516" y="259"/>
                  <a:pt x="1487" y="264"/>
                </a:cubicBezTo>
                <a:cubicBezTo>
                  <a:pt x="1457" y="271"/>
                  <a:pt x="1433" y="260"/>
                  <a:pt x="1414" y="281"/>
                </a:cubicBezTo>
                <a:cubicBezTo>
                  <a:pt x="1390" y="307"/>
                  <a:pt x="1375" y="385"/>
                  <a:pt x="1357" y="456"/>
                </a:cubicBezTo>
                <a:cubicBezTo>
                  <a:pt x="1311" y="636"/>
                  <a:pt x="1250" y="772"/>
                  <a:pt x="1171" y="886"/>
                </a:cubicBezTo>
                <a:cubicBezTo>
                  <a:pt x="1092" y="1001"/>
                  <a:pt x="995" y="1093"/>
                  <a:pt x="868" y="1155"/>
                </a:cubicBezTo>
                <a:cubicBezTo>
                  <a:pt x="799" y="1189"/>
                  <a:pt x="721" y="1215"/>
                  <a:pt x="653" y="1225"/>
                </a:cubicBezTo>
                <a:cubicBezTo>
                  <a:pt x="570" y="1237"/>
                  <a:pt x="502" y="1227"/>
                  <a:pt x="434" y="1195"/>
                </a:cubicBezTo>
              </a:path>
            </a:pathLst>
          </a:custGeom>
          <a:solidFill>
            <a:srgbClr val="6BCEF2">
              <a:alpha val="89999"/>
            </a:srgbClr>
          </a:solidFill>
          <a:ln w="9525" cap="rnd">
            <a:noFill/>
            <a:prstDash val="solid"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rot="19800000">
            <a:off x="-630238" y="6396038"/>
            <a:ext cx="415925" cy="325437"/>
          </a:xfrm>
          <a:custGeom>
            <a:avLst/>
            <a:gdLst/>
            <a:ahLst/>
            <a:cxnLst>
              <a:cxn ang="0">
                <a:pos x="434" y="1195"/>
              </a:cxn>
              <a:cxn ang="0">
                <a:pos x="322" y="1098"/>
              </a:cxn>
              <a:cxn ang="0">
                <a:pos x="235" y="976"/>
              </a:cxn>
              <a:cxn ang="0">
                <a:pos x="112" y="780"/>
              </a:cxn>
              <a:cxn ang="0">
                <a:pos x="33" y="656"/>
              </a:cxn>
              <a:cxn ang="0">
                <a:pos x="3" y="500"/>
              </a:cxn>
              <a:cxn ang="0">
                <a:pos x="48" y="310"/>
              </a:cxn>
              <a:cxn ang="0">
                <a:pos x="117" y="210"/>
              </a:cxn>
              <a:cxn ang="0">
                <a:pos x="390" y="60"/>
              </a:cxn>
              <a:cxn ang="0">
                <a:pos x="899" y="19"/>
              </a:cxn>
              <a:cxn ang="0">
                <a:pos x="1179" y="113"/>
              </a:cxn>
              <a:cxn ang="0">
                <a:pos x="1289" y="175"/>
              </a:cxn>
              <a:cxn ang="0">
                <a:pos x="1389" y="162"/>
              </a:cxn>
              <a:cxn ang="0">
                <a:pos x="1434" y="90"/>
              </a:cxn>
              <a:cxn ang="0">
                <a:pos x="1526" y="86"/>
              </a:cxn>
              <a:cxn ang="0">
                <a:pos x="1565" y="205"/>
              </a:cxn>
              <a:cxn ang="0">
                <a:pos x="1487" y="264"/>
              </a:cxn>
              <a:cxn ang="0">
                <a:pos x="1414" y="281"/>
              </a:cxn>
              <a:cxn ang="0">
                <a:pos x="1357" y="456"/>
              </a:cxn>
              <a:cxn ang="0">
                <a:pos x="1171" y="886"/>
              </a:cxn>
              <a:cxn ang="0">
                <a:pos x="868" y="1155"/>
              </a:cxn>
              <a:cxn ang="0">
                <a:pos x="653" y="1225"/>
              </a:cxn>
              <a:cxn ang="0">
                <a:pos x="434" y="1195"/>
              </a:cxn>
            </a:cxnLst>
            <a:rect l="0" t="0" r="r" b="b"/>
            <a:pathLst>
              <a:path w="1582" h="1237">
                <a:moveTo>
                  <a:pt x="434" y="1195"/>
                </a:moveTo>
                <a:cubicBezTo>
                  <a:pt x="357" y="1140"/>
                  <a:pt x="338" y="1118"/>
                  <a:pt x="322" y="1098"/>
                </a:cubicBezTo>
                <a:cubicBezTo>
                  <a:pt x="276" y="1042"/>
                  <a:pt x="257" y="1011"/>
                  <a:pt x="235" y="976"/>
                </a:cubicBezTo>
                <a:cubicBezTo>
                  <a:pt x="195" y="911"/>
                  <a:pt x="149" y="830"/>
                  <a:pt x="112" y="780"/>
                </a:cubicBezTo>
                <a:cubicBezTo>
                  <a:pt x="79" y="736"/>
                  <a:pt x="54" y="716"/>
                  <a:pt x="33" y="656"/>
                </a:cubicBezTo>
                <a:cubicBezTo>
                  <a:pt x="18" y="614"/>
                  <a:pt x="5" y="553"/>
                  <a:pt x="3" y="500"/>
                </a:cubicBezTo>
                <a:cubicBezTo>
                  <a:pt x="0" y="415"/>
                  <a:pt x="27" y="354"/>
                  <a:pt x="48" y="310"/>
                </a:cubicBezTo>
                <a:cubicBezTo>
                  <a:pt x="71" y="266"/>
                  <a:pt x="88" y="239"/>
                  <a:pt x="117" y="210"/>
                </a:cubicBezTo>
                <a:cubicBezTo>
                  <a:pt x="165" y="159"/>
                  <a:pt x="245" y="100"/>
                  <a:pt x="390" y="60"/>
                </a:cubicBezTo>
                <a:cubicBezTo>
                  <a:pt x="534" y="21"/>
                  <a:pt x="743" y="0"/>
                  <a:pt x="899" y="19"/>
                </a:cubicBezTo>
                <a:cubicBezTo>
                  <a:pt x="1022" y="33"/>
                  <a:pt x="1112" y="72"/>
                  <a:pt x="1179" y="113"/>
                </a:cubicBezTo>
                <a:cubicBezTo>
                  <a:pt x="1218" y="138"/>
                  <a:pt x="1250" y="164"/>
                  <a:pt x="1289" y="175"/>
                </a:cubicBezTo>
                <a:cubicBezTo>
                  <a:pt x="1326" y="186"/>
                  <a:pt x="1368" y="184"/>
                  <a:pt x="1389" y="162"/>
                </a:cubicBezTo>
                <a:cubicBezTo>
                  <a:pt x="1407" y="143"/>
                  <a:pt x="1409" y="109"/>
                  <a:pt x="1434" y="90"/>
                </a:cubicBezTo>
                <a:cubicBezTo>
                  <a:pt x="1457" y="74"/>
                  <a:pt x="1497" y="70"/>
                  <a:pt x="1526" y="86"/>
                </a:cubicBezTo>
                <a:cubicBezTo>
                  <a:pt x="1565" y="107"/>
                  <a:pt x="1582" y="165"/>
                  <a:pt x="1565" y="205"/>
                </a:cubicBezTo>
                <a:cubicBezTo>
                  <a:pt x="1551" y="237"/>
                  <a:pt x="1516" y="259"/>
                  <a:pt x="1487" y="264"/>
                </a:cubicBezTo>
                <a:cubicBezTo>
                  <a:pt x="1457" y="271"/>
                  <a:pt x="1433" y="260"/>
                  <a:pt x="1414" y="281"/>
                </a:cubicBezTo>
                <a:cubicBezTo>
                  <a:pt x="1390" y="307"/>
                  <a:pt x="1375" y="385"/>
                  <a:pt x="1357" y="456"/>
                </a:cubicBezTo>
                <a:cubicBezTo>
                  <a:pt x="1311" y="636"/>
                  <a:pt x="1250" y="772"/>
                  <a:pt x="1171" y="886"/>
                </a:cubicBezTo>
                <a:cubicBezTo>
                  <a:pt x="1092" y="1001"/>
                  <a:pt x="995" y="1093"/>
                  <a:pt x="868" y="1155"/>
                </a:cubicBezTo>
                <a:cubicBezTo>
                  <a:pt x="799" y="1189"/>
                  <a:pt x="721" y="1215"/>
                  <a:pt x="653" y="1225"/>
                </a:cubicBezTo>
                <a:cubicBezTo>
                  <a:pt x="570" y="1237"/>
                  <a:pt x="502" y="1227"/>
                  <a:pt x="434" y="1195"/>
                </a:cubicBezTo>
              </a:path>
            </a:pathLst>
          </a:custGeom>
          <a:solidFill>
            <a:srgbClr val="6BCEF2">
              <a:alpha val="89999"/>
            </a:srgbClr>
          </a:solidFill>
          <a:ln w="9525" cap="rnd">
            <a:noFill/>
            <a:prstDash val="solid"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rot="10800000">
            <a:off x="-1677988" y="4873625"/>
            <a:ext cx="1293813" cy="1166813"/>
          </a:xfrm>
          <a:custGeom>
            <a:avLst/>
            <a:gdLst/>
            <a:ahLst/>
            <a:cxnLst>
              <a:cxn ang="0">
                <a:pos x="360" y="450"/>
              </a:cxn>
              <a:cxn ang="0">
                <a:pos x="443" y="386"/>
              </a:cxn>
              <a:cxn ang="0">
                <a:pos x="562" y="340"/>
              </a:cxn>
              <a:cxn ang="0">
                <a:pos x="727" y="337"/>
              </a:cxn>
              <a:cxn ang="0">
                <a:pos x="939" y="504"/>
              </a:cxn>
              <a:cxn ang="0">
                <a:pos x="990" y="682"/>
              </a:cxn>
              <a:cxn ang="0">
                <a:pos x="992" y="793"/>
              </a:cxn>
              <a:cxn ang="0">
                <a:pos x="1111" y="808"/>
              </a:cxn>
              <a:cxn ang="0">
                <a:pos x="1145" y="723"/>
              </a:cxn>
              <a:cxn ang="0">
                <a:pos x="1053" y="524"/>
              </a:cxn>
              <a:cxn ang="0">
                <a:pos x="1061" y="343"/>
              </a:cxn>
              <a:cxn ang="0">
                <a:pos x="1410" y="28"/>
              </a:cxn>
              <a:cxn ang="0">
                <a:pos x="1956" y="76"/>
              </a:cxn>
              <a:cxn ang="0">
                <a:pos x="2178" y="199"/>
              </a:cxn>
              <a:cxn ang="0">
                <a:pos x="2043" y="495"/>
              </a:cxn>
              <a:cxn ang="0">
                <a:pos x="1670" y="665"/>
              </a:cxn>
              <a:cxn ang="0">
                <a:pos x="1447" y="719"/>
              </a:cxn>
              <a:cxn ang="0">
                <a:pos x="1278" y="752"/>
              </a:cxn>
              <a:cxn ang="0">
                <a:pos x="1276" y="888"/>
              </a:cxn>
              <a:cxn ang="0">
                <a:pos x="1512" y="840"/>
              </a:cxn>
              <a:cxn ang="0">
                <a:pos x="1897" y="744"/>
              </a:cxn>
              <a:cxn ang="0">
                <a:pos x="2263" y="759"/>
              </a:cxn>
              <a:cxn ang="0">
                <a:pos x="2568" y="918"/>
              </a:cxn>
              <a:cxn ang="0">
                <a:pos x="2655" y="1179"/>
              </a:cxn>
              <a:cxn ang="0">
                <a:pos x="2523" y="1510"/>
              </a:cxn>
              <a:cxn ang="0">
                <a:pos x="2340" y="1838"/>
              </a:cxn>
              <a:cxn ang="0">
                <a:pos x="1951" y="1898"/>
              </a:cxn>
              <a:cxn ang="0">
                <a:pos x="1738" y="1800"/>
              </a:cxn>
              <a:cxn ang="0">
                <a:pos x="1466" y="1531"/>
              </a:cxn>
              <a:cxn ang="0">
                <a:pos x="1317" y="1200"/>
              </a:cxn>
              <a:cxn ang="0">
                <a:pos x="1264" y="1007"/>
              </a:cxn>
              <a:cxn ang="0">
                <a:pos x="1156" y="1000"/>
              </a:cxn>
              <a:cxn ang="0">
                <a:pos x="1097" y="1100"/>
              </a:cxn>
              <a:cxn ang="0">
                <a:pos x="1205" y="1288"/>
              </a:cxn>
              <a:cxn ang="0">
                <a:pos x="1277" y="1572"/>
              </a:cxn>
              <a:cxn ang="0">
                <a:pos x="1272" y="1880"/>
              </a:cxn>
              <a:cxn ang="0">
                <a:pos x="1117" y="2249"/>
              </a:cxn>
              <a:cxn ang="0">
                <a:pos x="820" y="2375"/>
              </a:cxn>
              <a:cxn ang="0">
                <a:pos x="495" y="2211"/>
              </a:cxn>
              <a:cxn ang="0">
                <a:pos x="200" y="2051"/>
              </a:cxn>
              <a:cxn ang="0">
                <a:pos x="169" y="1772"/>
              </a:cxn>
              <a:cxn ang="0">
                <a:pos x="267" y="1527"/>
              </a:cxn>
              <a:cxn ang="0">
                <a:pos x="402" y="1374"/>
              </a:cxn>
              <a:cxn ang="0">
                <a:pos x="509" y="1293"/>
              </a:cxn>
              <a:cxn ang="0">
                <a:pos x="727" y="1160"/>
              </a:cxn>
              <a:cxn ang="0">
                <a:pos x="915" y="1107"/>
              </a:cxn>
              <a:cxn ang="0">
                <a:pos x="1013" y="1028"/>
              </a:cxn>
              <a:cxn ang="0">
                <a:pos x="974" y="926"/>
              </a:cxn>
              <a:cxn ang="0">
                <a:pos x="600" y="1109"/>
              </a:cxn>
              <a:cxn ang="0">
                <a:pos x="166" y="1183"/>
              </a:cxn>
              <a:cxn ang="0">
                <a:pos x="25" y="1113"/>
              </a:cxn>
              <a:cxn ang="0">
                <a:pos x="39" y="916"/>
              </a:cxn>
              <a:cxn ang="0">
                <a:pos x="106" y="802"/>
              </a:cxn>
              <a:cxn ang="0">
                <a:pos x="183" y="705"/>
              </a:cxn>
              <a:cxn ang="0">
                <a:pos x="307" y="525"/>
              </a:cxn>
              <a:cxn ang="0">
                <a:pos x="356" y="455"/>
              </a:cxn>
              <a:cxn ang="0">
                <a:pos x="360" y="450"/>
              </a:cxn>
            </a:cxnLst>
            <a:rect l="0" t="0" r="r" b="b"/>
            <a:pathLst>
              <a:path w="2659" h="2397">
                <a:moveTo>
                  <a:pt x="360" y="450"/>
                </a:moveTo>
                <a:cubicBezTo>
                  <a:pt x="395" y="419"/>
                  <a:pt x="421" y="401"/>
                  <a:pt x="443" y="386"/>
                </a:cubicBezTo>
                <a:cubicBezTo>
                  <a:pt x="490" y="357"/>
                  <a:pt x="524" y="347"/>
                  <a:pt x="562" y="340"/>
                </a:cubicBezTo>
                <a:cubicBezTo>
                  <a:pt x="612" y="329"/>
                  <a:pt x="671" y="324"/>
                  <a:pt x="727" y="337"/>
                </a:cubicBezTo>
                <a:cubicBezTo>
                  <a:pt x="811" y="356"/>
                  <a:pt x="888" y="417"/>
                  <a:pt x="939" y="504"/>
                </a:cubicBezTo>
                <a:cubicBezTo>
                  <a:pt x="970" y="557"/>
                  <a:pt x="992" y="619"/>
                  <a:pt x="990" y="682"/>
                </a:cubicBezTo>
                <a:cubicBezTo>
                  <a:pt x="989" y="725"/>
                  <a:pt x="976" y="768"/>
                  <a:pt x="992" y="793"/>
                </a:cubicBezTo>
                <a:cubicBezTo>
                  <a:pt x="1011" y="824"/>
                  <a:pt x="1076" y="824"/>
                  <a:pt x="1111" y="808"/>
                </a:cubicBezTo>
                <a:cubicBezTo>
                  <a:pt x="1151" y="791"/>
                  <a:pt x="1153" y="755"/>
                  <a:pt x="1145" y="723"/>
                </a:cubicBezTo>
                <a:cubicBezTo>
                  <a:pt x="1129" y="657"/>
                  <a:pt x="1072" y="608"/>
                  <a:pt x="1053" y="524"/>
                </a:cubicBezTo>
                <a:cubicBezTo>
                  <a:pt x="1041" y="471"/>
                  <a:pt x="1045" y="406"/>
                  <a:pt x="1061" y="343"/>
                </a:cubicBezTo>
                <a:cubicBezTo>
                  <a:pt x="1098" y="200"/>
                  <a:pt x="1201" y="65"/>
                  <a:pt x="1410" y="28"/>
                </a:cubicBezTo>
                <a:cubicBezTo>
                  <a:pt x="1567" y="0"/>
                  <a:pt x="1783" y="27"/>
                  <a:pt x="1956" y="76"/>
                </a:cubicBezTo>
                <a:cubicBezTo>
                  <a:pt x="2058" y="106"/>
                  <a:pt x="2145" y="143"/>
                  <a:pt x="2178" y="199"/>
                </a:cubicBezTo>
                <a:cubicBezTo>
                  <a:pt x="2227" y="283"/>
                  <a:pt x="2150" y="410"/>
                  <a:pt x="2043" y="495"/>
                </a:cubicBezTo>
                <a:cubicBezTo>
                  <a:pt x="1930" y="584"/>
                  <a:pt x="1783" y="627"/>
                  <a:pt x="1670" y="665"/>
                </a:cubicBezTo>
                <a:cubicBezTo>
                  <a:pt x="1597" y="690"/>
                  <a:pt x="1538" y="713"/>
                  <a:pt x="1447" y="719"/>
                </a:cubicBezTo>
                <a:cubicBezTo>
                  <a:pt x="1387" y="722"/>
                  <a:pt x="1312" y="719"/>
                  <a:pt x="1278" y="752"/>
                </a:cubicBezTo>
                <a:cubicBezTo>
                  <a:pt x="1244" y="786"/>
                  <a:pt x="1251" y="856"/>
                  <a:pt x="1276" y="888"/>
                </a:cubicBezTo>
                <a:cubicBezTo>
                  <a:pt x="1319" y="941"/>
                  <a:pt x="1415" y="881"/>
                  <a:pt x="1512" y="840"/>
                </a:cubicBezTo>
                <a:cubicBezTo>
                  <a:pt x="1645" y="782"/>
                  <a:pt x="1779" y="758"/>
                  <a:pt x="1897" y="744"/>
                </a:cubicBezTo>
                <a:cubicBezTo>
                  <a:pt x="2020" y="729"/>
                  <a:pt x="2127" y="723"/>
                  <a:pt x="2263" y="759"/>
                </a:cubicBezTo>
                <a:cubicBezTo>
                  <a:pt x="2371" y="787"/>
                  <a:pt x="2496" y="841"/>
                  <a:pt x="2568" y="918"/>
                </a:cubicBezTo>
                <a:cubicBezTo>
                  <a:pt x="2642" y="999"/>
                  <a:pt x="2659" y="1104"/>
                  <a:pt x="2655" y="1179"/>
                </a:cubicBezTo>
                <a:cubicBezTo>
                  <a:pt x="2648" y="1300"/>
                  <a:pt x="2588" y="1341"/>
                  <a:pt x="2523" y="1510"/>
                </a:cubicBezTo>
                <a:cubicBezTo>
                  <a:pt x="2485" y="1611"/>
                  <a:pt x="2444" y="1758"/>
                  <a:pt x="2340" y="1838"/>
                </a:cubicBezTo>
                <a:cubicBezTo>
                  <a:pt x="2240" y="1915"/>
                  <a:pt x="2080" y="1929"/>
                  <a:pt x="1951" y="1898"/>
                </a:cubicBezTo>
                <a:cubicBezTo>
                  <a:pt x="1870" y="1879"/>
                  <a:pt x="1800" y="1842"/>
                  <a:pt x="1738" y="1800"/>
                </a:cubicBezTo>
                <a:cubicBezTo>
                  <a:pt x="1623" y="1722"/>
                  <a:pt x="1535" y="1628"/>
                  <a:pt x="1466" y="1531"/>
                </a:cubicBezTo>
                <a:cubicBezTo>
                  <a:pt x="1390" y="1425"/>
                  <a:pt x="1336" y="1316"/>
                  <a:pt x="1317" y="1200"/>
                </a:cubicBezTo>
                <a:cubicBezTo>
                  <a:pt x="1305" y="1124"/>
                  <a:pt x="1308" y="1044"/>
                  <a:pt x="1264" y="1007"/>
                </a:cubicBezTo>
                <a:cubicBezTo>
                  <a:pt x="1237" y="984"/>
                  <a:pt x="1191" y="977"/>
                  <a:pt x="1156" y="1000"/>
                </a:cubicBezTo>
                <a:cubicBezTo>
                  <a:pt x="1124" y="1021"/>
                  <a:pt x="1101" y="1067"/>
                  <a:pt x="1097" y="1100"/>
                </a:cubicBezTo>
                <a:cubicBezTo>
                  <a:pt x="1087" y="1169"/>
                  <a:pt x="1154" y="1184"/>
                  <a:pt x="1205" y="1288"/>
                </a:cubicBezTo>
                <a:cubicBezTo>
                  <a:pt x="1239" y="1358"/>
                  <a:pt x="1265" y="1469"/>
                  <a:pt x="1277" y="1572"/>
                </a:cubicBezTo>
                <a:cubicBezTo>
                  <a:pt x="1290" y="1685"/>
                  <a:pt x="1286" y="1788"/>
                  <a:pt x="1272" y="1880"/>
                </a:cubicBezTo>
                <a:cubicBezTo>
                  <a:pt x="1248" y="2037"/>
                  <a:pt x="1196" y="2159"/>
                  <a:pt x="1117" y="2249"/>
                </a:cubicBezTo>
                <a:cubicBezTo>
                  <a:pt x="1037" y="2340"/>
                  <a:pt x="929" y="2397"/>
                  <a:pt x="820" y="2375"/>
                </a:cubicBezTo>
                <a:cubicBezTo>
                  <a:pt x="717" y="2354"/>
                  <a:pt x="615" y="2264"/>
                  <a:pt x="495" y="2211"/>
                </a:cubicBezTo>
                <a:cubicBezTo>
                  <a:pt x="383" y="2161"/>
                  <a:pt x="256" y="2143"/>
                  <a:pt x="200" y="2051"/>
                </a:cubicBezTo>
                <a:cubicBezTo>
                  <a:pt x="156" y="1979"/>
                  <a:pt x="156" y="1862"/>
                  <a:pt x="169" y="1772"/>
                </a:cubicBezTo>
                <a:cubicBezTo>
                  <a:pt x="183" y="1673"/>
                  <a:pt x="212" y="1606"/>
                  <a:pt x="267" y="1527"/>
                </a:cubicBezTo>
                <a:cubicBezTo>
                  <a:pt x="304" y="1475"/>
                  <a:pt x="352" y="1417"/>
                  <a:pt x="402" y="1374"/>
                </a:cubicBezTo>
                <a:cubicBezTo>
                  <a:pt x="437" y="1343"/>
                  <a:pt x="472" y="1320"/>
                  <a:pt x="509" y="1293"/>
                </a:cubicBezTo>
                <a:cubicBezTo>
                  <a:pt x="576" y="1246"/>
                  <a:pt x="647" y="1189"/>
                  <a:pt x="727" y="1160"/>
                </a:cubicBezTo>
                <a:cubicBezTo>
                  <a:pt x="788" y="1138"/>
                  <a:pt x="854" y="1132"/>
                  <a:pt x="915" y="1107"/>
                </a:cubicBezTo>
                <a:cubicBezTo>
                  <a:pt x="960" y="1089"/>
                  <a:pt x="1001" y="1061"/>
                  <a:pt x="1013" y="1028"/>
                </a:cubicBezTo>
                <a:cubicBezTo>
                  <a:pt x="1027" y="990"/>
                  <a:pt x="1001" y="946"/>
                  <a:pt x="974" y="926"/>
                </a:cubicBezTo>
                <a:cubicBezTo>
                  <a:pt x="893" y="866"/>
                  <a:pt x="801" y="1022"/>
                  <a:pt x="600" y="1109"/>
                </a:cubicBezTo>
                <a:cubicBezTo>
                  <a:pt x="468" y="1167"/>
                  <a:pt x="289" y="1195"/>
                  <a:pt x="166" y="1183"/>
                </a:cubicBezTo>
                <a:cubicBezTo>
                  <a:pt x="98" y="1176"/>
                  <a:pt x="47" y="1156"/>
                  <a:pt x="25" y="1113"/>
                </a:cubicBezTo>
                <a:cubicBezTo>
                  <a:pt x="0" y="1063"/>
                  <a:pt x="13" y="981"/>
                  <a:pt x="39" y="916"/>
                </a:cubicBezTo>
                <a:cubicBezTo>
                  <a:pt x="58" y="868"/>
                  <a:pt x="85" y="830"/>
                  <a:pt x="106" y="802"/>
                </a:cubicBezTo>
                <a:cubicBezTo>
                  <a:pt x="137" y="759"/>
                  <a:pt x="156" y="738"/>
                  <a:pt x="183" y="705"/>
                </a:cubicBezTo>
                <a:cubicBezTo>
                  <a:pt x="215" y="665"/>
                  <a:pt x="259" y="608"/>
                  <a:pt x="307" y="525"/>
                </a:cubicBezTo>
                <a:cubicBezTo>
                  <a:pt x="314" y="513"/>
                  <a:pt x="321" y="500"/>
                  <a:pt x="356" y="455"/>
                </a:cubicBezTo>
                <a:cubicBezTo>
                  <a:pt x="357" y="454"/>
                  <a:pt x="359" y="452"/>
                  <a:pt x="360" y="450"/>
                </a:cubicBezTo>
              </a:path>
            </a:pathLst>
          </a:custGeom>
          <a:solidFill>
            <a:srgbClr val="6BCEF2">
              <a:alpha val="89999"/>
            </a:srgbClr>
          </a:solidFill>
          <a:ln w="6350" cap="rnd">
            <a:noFill/>
            <a:prstDash val="solid"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 rot="12347464">
            <a:off x="-1260475" y="3841750"/>
            <a:ext cx="415925" cy="325438"/>
          </a:xfrm>
          <a:custGeom>
            <a:avLst/>
            <a:gdLst/>
            <a:ahLst/>
            <a:cxnLst>
              <a:cxn ang="0">
                <a:pos x="434" y="1195"/>
              </a:cxn>
              <a:cxn ang="0">
                <a:pos x="322" y="1098"/>
              </a:cxn>
              <a:cxn ang="0">
                <a:pos x="235" y="976"/>
              </a:cxn>
              <a:cxn ang="0">
                <a:pos x="112" y="780"/>
              </a:cxn>
              <a:cxn ang="0">
                <a:pos x="33" y="656"/>
              </a:cxn>
              <a:cxn ang="0">
                <a:pos x="3" y="500"/>
              </a:cxn>
              <a:cxn ang="0">
                <a:pos x="48" y="310"/>
              </a:cxn>
              <a:cxn ang="0">
                <a:pos x="117" y="210"/>
              </a:cxn>
              <a:cxn ang="0">
                <a:pos x="390" y="60"/>
              </a:cxn>
              <a:cxn ang="0">
                <a:pos x="899" y="19"/>
              </a:cxn>
              <a:cxn ang="0">
                <a:pos x="1179" y="113"/>
              </a:cxn>
              <a:cxn ang="0">
                <a:pos x="1289" y="175"/>
              </a:cxn>
              <a:cxn ang="0">
                <a:pos x="1389" y="162"/>
              </a:cxn>
              <a:cxn ang="0">
                <a:pos x="1434" y="90"/>
              </a:cxn>
              <a:cxn ang="0">
                <a:pos x="1526" y="86"/>
              </a:cxn>
              <a:cxn ang="0">
                <a:pos x="1565" y="205"/>
              </a:cxn>
              <a:cxn ang="0">
                <a:pos x="1487" y="264"/>
              </a:cxn>
              <a:cxn ang="0">
                <a:pos x="1414" y="281"/>
              </a:cxn>
              <a:cxn ang="0">
                <a:pos x="1357" y="456"/>
              </a:cxn>
              <a:cxn ang="0">
                <a:pos x="1171" y="886"/>
              </a:cxn>
              <a:cxn ang="0">
                <a:pos x="868" y="1155"/>
              </a:cxn>
              <a:cxn ang="0">
                <a:pos x="653" y="1225"/>
              </a:cxn>
              <a:cxn ang="0">
                <a:pos x="434" y="1195"/>
              </a:cxn>
            </a:cxnLst>
            <a:rect l="0" t="0" r="r" b="b"/>
            <a:pathLst>
              <a:path w="1582" h="1237">
                <a:moveTo>
                  <a:pt x="434" y="1195"/>
                </a:moveTo>
                <a:cubicBezTo>
                  <a:pt x="357" y="1140"/>
                  <a:pt x="338" y="1118"/>
                  <a:pt x="322" y="1098"/>
                </a:cubicBezTo>
                <a:cubicBezTo>
                  <a:pt x="276" y="1042"/>
                  <a:pt x="257" y="1011"/>
                  <a:pt x="235" y="976"/>
                </a:cubicBezTo>
                <a:cubicBezTo>
                  <a:pt x="195" y="911"/>
                  <a:pt x="149" y="830"/>
                  <a:pt x="112" y="780"/>
                </a:cubicBezTo>
                <a:cubicBezTo>
                  <a:pt x="79" y="736"/>
                  <a:pt x="54" y="716"/>
                  <a:pt x="33" y="656"/>
                </a:cubicBezTo>
                <a:cubicBezTo>
                  <a:pt x="18" y="614"/>
                  <a:pt x="5" y="553"/>
                  <a:pt x="3" y="500"/>
                </a:cubicBezTo>
                <a:cubicBezTo>
                  <a:pt x="0" y="415"/>
                  <a:pt x="27" y="354"/>
                  <a:pt x="48" y="310"/>
                </a:cubicBezTo>
                <a:cubicBezTo>
                  <a:pt x="71" y="266"/>
                  <a:pt x="88" y="239"/>
                  <a:pt x="117" y="210"/>
                </a:cubicBezTo>
                <a:cubicBezTo>
                  <a:pt x="165" y="159"/>
                  <a:pt x="245" y="100"/>
                  <a:pt x="390" y="60"/>
                </a:cubicBezTo>
                <a:cubicBezTo>
                  <a:pt x="534" y="21"/>
                  <a:pt x="743" y="0"/>
                  <a:pt x="899" y="19"/>
                </a:cubicBezTo>
                <a:cubicBezTo>
                  <a:pt x="1022" y="33"/>
                  <a:pt x="1112" y="72"/>
                  <a:pt x="1179" y="113"/>
                </a:cubicBezTo>
                <a:cubicBezTo>
                  <a:pt x="1218" y="138"/>
                  <a:pt x="1250" y="164"/>
                  <a:pt x="1289" y="175"/>
                </a:cubicBezTo>
                <a:cubicBezTo>
                  <a:pt x="1326" y="186"/>
                  <a:pt x="1368" y="184"/>
                  <a:pt x="1389" y="162"/>
                </a:cubicBezTo>
                <a:cubicBezTo>
                  <a:pt x="1407" y="143"/>
                  <a:pt x="1409" y="109"/>
                  <a:pt x="1434" y="90"/>
                </a:cubicBezTo>
                <a:cubicBezTo>
                  <a:pt x="1457" y="74"/>
                  <a:pt x="1497" y="70"/>
                  <a:pt x="1526" y="86"/>
                </a:cubicBezTo>
                <a:cubicBezTo>
                  <a:pt x="1565" y="107"/>
                  <a:pt x="1582" y="165"/>
                  <a:pt x="1565" y="205"/>
                </a:cubicBezTo>
                <a:cubicBezTo>
                  <a:pt x="1551" y="237"/>
                  <a:pt x="1516" y="259"/>
                  <a:pt x="1487" y="264"/>
                </a:cubicBezTo>
                <a:cubicBezTo>
                  <a:pt x="1457" y="271"/>
                  <a:pt x="1433" y="260"/>
                  <a:pt x="1414" y="281"/>
                </a:cubicBezTo>
                <a:cubicBezTo>
                  <a:pt x="1390" y="307"/>
                  <a:pt x="1375" y="385"/>
                  <a:pt x="1357" y="456"/>
                </a:cubicBezTo>
                <a:cubicBezTo>
                  <a:pt x="1311" y="636"/>
                  <a:pt x="1250" y="772"/>
                  <a:pt x="1171" y="886"/>
                </a:cubicBezTo>
                <a:cubicBezTo>
                  <a:pt x="1092" y="1001"/>
                  <a:pt x="995" y="1093"/>
                  <a:pt x="868" y="1155"/>
                </a:cubicBezTo>
                <a:cubicBezTo>
                  <a:pt x="799" y="1189"/>
                  <a:pt x="721" y="1215"/>
                  <a:pt x="653" y="1225"/>
                </a:cubicBezTo>
                <a:cubicBezTo>
                  <a:pt x="570" y="1237"/>
                  <a:pt x="502" y="1227"/>
                  <a:pt x="434" y="1195"/>
                </a:cubicBezTo>
              </a:path>
            </a:pathLst>
          </a:custGeom>
          <a:solidFill>
            <a:srgbClr val="6BCEF2">
              <a:alpha val="89999"/>
            </a:srgbClr>
          </a:solidFill>
          <a:ln w="9525" cap="rnd">
            <a:noFill/>
            <a:prstDash val="solid"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3" name="Freeform 12"/>
          <p:cNvSpPr>
            <a:spLocks/>
          </p:cNvSpPr>
          <p:nvPr/>
        </p:nvSpPr>
        <p:spPr bwMode="auto">
          <a:xfrm rot="14800307">
            <a:off x="-1189038" y="4759326"/>
            <a:ext cx="860425" cy="673100"/>
          </a:xfrm>
          <a:custGeom>
            <a:avLst/>
            <a:gdLst/>
            <a:ahLst/>
            <a:cxnLst>
              <a:cxn ang="0">
                <a:pos x="434" y="1195"/>
              </a:cxn>
              <a:cxn ang="0">
                <a:pos x="322" y="1098"/>
              </a:cxn>
              <a:cxn ang="0">
                <a:pos x="235" y="976"/>
              </a:cxn>
              <a:cxn ang="0">
                <a:pos x="112" y="780"/>
              </a:cxn>
              <a:cxn ang="0">
                <a:pos x="33" y="656"/>
              </a:cxn>
              <a:cxn ang="0">
                <a:pos x="3" y="500"/>
              </a:cxn>
              <a:cxn ang="0">
                <a:pos x="48" y="310"/>
              </a:cxn>
              <a:cxn ang="0">
                <a:pos x="117" y="210"/>
              </a:cxn>
              <a:cxn ang="0">
                <a:pos x="390" y="60"/>
              </a:cxn>
              <a:cxn ang="0">
                <a:pos x="899" y="19"/>
              </a:cxn>
              <a:cxn ang="0">
                <a:pos x="1179" y="113"/>
              </a:cxn>
              <a:cxn ang="0">
                <a:pos x="1289" y="175"/>
              </a:cxn>
              <a:cxn ang="0">
                <a:pos x="1389" y="162"/>
              </a:cxn>
              <a:cxn ang="0">
                <a:pos x="1434" y="90"/>
              </a:cxn>
              <a:cxn ang="0">
                <a:pos x="1526" y="86"/>
              </a:cxn>
              <a:cxn ang="0">
                <a:pos x="1565" y="205"/>
              </a:cxn>
              <a:cxn ang="0">
                <a:pos x="1487" y="264"/>
              </a:cxn>
              <a:cxn ang="0">
                <a:pos x="1414" y="281"/>
              </a:cxn>
              <a:cxn ang="0">
                <a:pos x="1357" y="456"/>
              </a:cxn>
              <a:cxn ang="0">
                <a:pos x="1171" y="886"/>
              </a:cxn>
              <a:cxn ang="0">
                <a:pos x="868" y="1155"/>
              </a:cxn>
              <a:cxn ang="0">
                <a:pos x="653" y="1225"/>
              </a:cxn>
              <a:cxn ang="0">
                <a:pos x="434" y="1195"/>
              </a:cxn>
            </a:cxnLst>
            <a:rect l="0" t="0" r="r" b="b"/>
            <a:pathLst>
              <a:path w="1582" h="1237">
                <a:moveTo>
                  <a:pt x="434" y="1195"/>
                </a:moveTo>
                <a:cubicBezTo>
                  <a:pt x="357" y="1140"/>
                  <a:pt x="338" y="1118"/>
                  <a:pt x="322" y="1098"/>
                </a:cubicBezTo>
                <a:cubicBezTo>
                  <a:pt x="276" y="1042"/>
                  <a:pt x="257" y="1011"/>
                  <a:pt x="235" y="976"/>
                </a:cubicBezTo>
                <a:cubicBezTo>
                  <a:pt x="195" y="911"/>
                  <a:pt x="149" y="830"/>
                  <a:pt x="112" y="780"/>
                </a:cubicBezTo>
                <a:cubicBezTo>
                  <a:pt x="79" y="736"/>
                  <a:pt x="54" y="716"/>
                  <a:pt x="33" y="656"/>
                </a:cubicBezTo>
                <a:cubicBezTo>
                  <a:pt x="18" y="614"/>
                  <a:pt x="5" y="553"/>
                  <a:pt x="3" y="500"/>
                </a:cubicBezTo>
                <a:cubicBezTo>
                  <a:pt x="0" y="415"/>
                  <a:pt x="27" y="354"/>
                  <a:pt x="48" y="310"/>
                </a:cubicBezTo>
                <a:cubicBezTo>
                  <a:pt x="71" y="266"/>
                  <a:pt x="88" y="239"/>
                  <a:pt x="117" y="210"/>
                </a:cubicBezTo>
                <a:cubicBezTo>
                  <a:pt x="165" y="159"/>
                  <a:pt x="245" y="100"/>
                  <a:pt x="390" y="60"/>
                </a:cubicBezTo>
                <a:cubicBezTo>
                  <a:pt x="534" y="21"/>
                  <a:pt x="743" y="0"/>
                  <a:pt x="899" y="19"/>
                </a:cubicBezTo>
                <a:cubicBezTo>
                  <a:pt x="1022" y="33"/>
                  <a:pt x="1112" y="72"/>
                  <a:pt x="1179" y="113"/>
                </a:cubicBezTo>
                <a:cubicBezTo>
                  <a:pt x="1218" y="138"/>
                  <a:pt x="1250" y="164"/>
                  <a:pt x="1289" y="175"/>
                </a:cubicBezTo>
                <a:cubicBezTo>
                  <a:pt x="1326" y="186"/>
                  <a:pt x="1368" y="184"/>
                  <a:pt x="1389" y="162"/>
                </a:cubicBezTo>
                <a:cubicBezTo>
                  <a:pt x="1407" y="143"/>
                  <a:pt x="1409" y="109"/>
                  <a:pt x="1434" y="90"/>
                </a:cubicBezTo>
                <a:cubicBezTo>
                  <a:pt x="1457" y="74"/>
                  <a:pt x="1497" y="70"/>
                  <a:pt x="1526" y="86"/>
                </a:cubicBezTo>
                <a:cubicBezTo>
                  <a:pt x="1565" y="107"/>
                  <a:pt x="1582" y="165"/>
                  <a:pt x="1565" y="205"/>
                </a:cubicBezTo>
                <a:cubicBezTo>
                  <a:pt x="1551" y="237"/>
                  <a:pt x="1516" y="259"/>
                  <a:pt x="1487" y="264"/>
                </a:cubicBezTo>
                <a:cubicBezTo>
                  <a:pt x="1457" y="271"/>
                  <a:pt x="1433" y="260"/>
                  <a:pt x="1414" y="281"/>
                </a:cubicBezTo>
                <a:cubicBezTo>
                  <a:pt x="1390" y="307"/>
                  <a:pt x="1375" y="385"/>
                  <a:pt x="1357" y="456"/>
                </a:cubicBezTo>
                <a:cubicBezTo>
                  <a:pt x="1311" y="636"/>
                  <a:pt x="1250" y="772"/>
                  <a:pt x="1171" y="886"/>
                </a:cubicBezTo>
                <a:cubicBezTo>
                  <a:pt x="1092" y="1001"/>
                  <a:pt x="995" y="1093"/>
                  <a:pt x="868" y="1155"/>
                </a:cubicBezTo>
                <a:cubicBezTo>
                  <a:pt x="799" y="1189"/>
                  <a:pt x="721" y="1215"/>
                  <a:pt x="653" y="1225"/>
                </a:cubicBezTo>
                <a:cubicBezTo>
                  <a:pt x="570" y="1237"/>
                  <a:pt x="502" y="1227"/>
                  <a:pt x="434" y="1195"/>
                </a:cubicBezTo>
              </a:path>
            </a:pathLst>
          </a:custGeom>
          <a:solidFill>
            <a:srgbClr val="6BCEF2">
              <a:alpha val="89999"/>
            </a:srgbClr>
          </a:solidFill>
          <a:ln w="9525" cap="rnd">
            <a:noFill/>
            <a:prstDash val="solid"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4" name="Freeform 13"/>
          <p:cNvSpPr>
            <a:spLocks/>
          </p:cNvSpPr>
          <p:nvPr/>
        </p:nvSpPr>
        <p:spPr bwMode="auto">
          <a:xfrm rot="8643891">
            <a:off x="-2109788" y="3554413"/>
            <a:ext cx="415925" cy="325437"/>
          </a:xfrm>
          <a:custGeom>
            <a:avLst/>
            <a:gdLst/>
            <a:ahLst/>
            <a:cxnLst>
              <a:cxn ang="0">
                <a:pos x="434" y="1195"/>
              </a:cxn>
              <a:cxn ang="0">
                <a:pos x="322" y="1098"/>
              </a:cxn>
              <a:cxn ang="0">
                <a:pos x="235" y="976"/>
              </a:cxn>
              <a:cxn ang="0">
                <a:pos x="112" y="780"/>
              </a:cxn>
              <a:cxn ang="0">
                <a:pos x="33" y="656"/>
              </a:cxn>
              <a:cxn ang="0">
                <a:pos x="3" y="500"/>
              </a:cxn>
              <a:cxn ang="0">
                <a:pos x="48" y="310"/>
              </a:cxn>
              <a:cxn ang="0">
                <a:pos x="117" y="210"/>
              </a:cxn>
              <a:cxn ang="0">
                <a:pos x="390" y="60"/>
              </a:cxn>
              <a:cxn ang="0">
                <a:pos x="899" y="19"/>
              </a:cxn>
              <a:cxn ang="0">
                <a:pos x="1179" y="113"/>
              </a:cxn>
              <a:cxn ang="0">
                <a:pos x="1289" y="175"/>
              </a:cxn>
              <a:cxn ang="0">
                <a:pos x="1389" y="162"/>
              </a:cxn>
              <a:cxn ang="0">
                <a:pos x="1434" y="90"/>
              </a:cxn>
              <a:cxn ang="0">
                <a:pos x="1526" y="86"/>
              </a:cxn>
              <a:cxn ang="0">
                <a:pos x="1565" y="205"/>
              </a:cxn>
              <a:cxn ang="0">
                <a:pos x="1487" y="264"/>
              </a:cxn>
              <a:cxn ang="0">
                <a:pos x="1414" y="281"/>
              </a:cxn>
              <a:cxn ang="0">
                <a:pos x="1357" y="456"/>
              </a:cxn>
              <a:cxn ang="0">
                <a:pos x="1171" y="886"/>
              </a:cxn>
              <a:cxn ang="0">
                <a:pos x="868" y="1155"/>
              </a:cxn>
              <a:cxn ang="0">
                <a:pos x="653" y="1225"/>
              </a:cxn>
              <a:cxn ang="0">
                <a:pos x="434" y="1195"/>
              </a:cxn>
            </a:cxnLst>
            <a:rect l="0" t="0" r="r" b="b"/>
            <a:pathLst>
              <a:path w="1582" h="1237">
                <a:moveTo>
                  <a:pt x="434" y="1195"/>
                </a:moveTo>
                <a:cubicBezTo>
                  <a:pt x="357" y="1140"/>
                  <a:pt x="338" y="1118"/>
                  <a:pt x="322" y="1098"/>
                </a:cubicBezTo>
                <a:cubicBezTo>
                  <a:pt x="276" y="1042"/>
                  <a:pt x="257" y="1011"/>
                  <a:pt x="235" y="976"/>
                </a:cubicBezTo>
                <a:cubicBezTo>
                  <a:pt x="195" y="911"/>
                  <a:pt x="149" y="830"/>
                  <a:pt x="112" y="780"/>
                </a:cubicBezTo>
                <a:cubicBezTo>
                  <a:pt x="79" y="736"/>
                  <a:pt x="54" y="716"/>
                  <a:pt x="33" y="656"/>
                </a:cubicBezTo>
                <a:cubicBezTo>
                  <a:pt x="18" y="614"/>
                  <a:pt x="5" y="553"/>
                  <a:pt x="3" y="500"/>
                </a:cubicBezTo>
                <a:cubicBezTo>
                  <a:pt x="0" y="415"/>
                  <a:pt x="27" y="354"/>
                  <a:pt x="48" y="310"/>
                </a:cubicBezTo>
                <a:cubicBezTo>
                  <a:pt x="71" y="266"/>
                  <a:pt x="88" y="239"/>
                  <a:pt x="117" y="210"/>
                </a:cubicBezTo>
                <a:cubicBezTo>
                  <a:pt x="165" y="159"/>
                  <a:pt x="245" y="100"/>
                  <a:pt x="390" y="60"/>
                </a:cubicBezTo>
                <a:cubicBezTo>
                  <a:pt x="534" y="21"/>
                  <a:pt x="743" y="0"/>
                  <a:pt x="899" y="19"/>
                </a:cubicBezTo>
                <a:cubicBezTo>
                  <a:pt x="1022" y="33"/>
                  <a:pt x="1112" y="72"/>
                  <a:pt x="1179" y="113"/>
                </a:cubicBezTo>
                <a:cubicBezTo>
                  <a:pt x="1218" y="138"/>
                  <a:pt x="1250" y="164"/>
                  <a:pt x="1289" y="175"/>
                </a:cubicBezTo>
                <a:cubicBezTo>
                  <a:pt x="1326" y="186"/>
                  <a:pt x="1368" y="184"/>
                  <a:pt x="1389" y="162"/>
                </a:cubicBezTo>
                <a:cubicBezTo>
                  <a:pt x="1407" y="143"/>
                  <a:pt x="1409" y="109"/>
                  <a:pt x="1434" y="90"/>
                </a:cubicBezTo>
                <a:cubicBezTo>
                  <a:pt x="1457" y="74"/>
                  <a:pt x="1497" y="70"/>
                  <a:pt x="1526" y="86"/>
                </a:cubicBezTo>
                <a:cubicBezTo>
                  <a:pt x="1565" y="107"/>
                  <a:pt x="1582" y="165"/>
                  <a:pt x="1565" y="205"/>
                </a:cubicBezTo>
                <a:cubicBezTo>
                  <a:pt x="1551" y="237"/>
                  <a:pt x="1516" y="259"/>
                  <a:pt x="1487" y="264"/>
                </a:cubicBezTo>
                <a:cubicBezTo>
                  <a:pt x="1457" y="271"/>
                  <a:pt x="1433" y="260"/>
                  <a:pt x="1414" y="281"/>
                </a:cubicBezTo>
                <a:cubicBezTo>
                  <a:pt x="1390" y="307"/>
                  <a:pt x="1375" y="385"/>
                  <a:pt x="1357" y="456"/>
                </a:cubicBezTo>
                <a:cubicBezTo>
                  <a:pt x="1311" y="636"/>
                  <a:pt x="1250" y="772"/>
                  <a:pt x="1171" y="886"/>
                </a:cubicBezTo>
                <a:cubicBezTo>
                  <a:pt x="1092" y="1001"/>
                  <a:pt x="995" y="1093"/>
                  <a:pt x="868" y="1155"/>
                </a:cubicBezTo>
                <a:cubicBezTo>
                  <a:pt x="799" y="1189"/>
                  <a:pt x="721" y="1215"/>
                  <a:pt x="653" y="1225"/>
                </a:cubicBezTo>
                <a:cubicBezTo>
                  <a:pt x="570" y="1237"/>
                  <a:pt x="502" y="1227"/>
                  <a:pt x="434" y="1195"/>
                </a:cubicBezTo>
              </a:path>
            </a:pathLst>
          </a:custGeom>
          <a:solidFill>
            <a:srgbClr val="6BCEF2">
              <a:alpha val="89999"/>
            </a:srgbClr>
          </a:solidFill>
          <a:ln w="9525" cap="rnd">
            <a:noFill/>
            <a:prstDash val="solid"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5" name="Freeform 14"/>
          <p:cNvSpPr>
            <a:spLocks/>
          </p:cNvSpPr>
          <p:nvPr/>
        </p:nvSpPr>
        <p:spPr bwMode="auto">
          <a:xfrm rot="8643891">
            <a:off x="-2840038" y="5381625"/>
            <a:ext cx="415925" cy="241300"/>
          </a:xfrm>
          <a:custGeom>
            <a:avLst/>
            <a:gdLst/>
            <a:ahLst/>
            <a:cxnLst>
              <a:cxn ang="0">
                <a:pos x="434" y="1195"/>
              </a:cxn>
              <a:cxn ang="0">
                <a:pos x="322" y="1098"/>
              </a:cxn>
              <a:cxn ang="0">
                <a:pos x="235" y="976"/>
              </a:cxn>
              <a:cxn ang="0">
                <a:pos x="112" y="780"/>
              </a:cxn>
              <a:cxn ang="0">
                <a:pos x="33" y="656"/>
              </a:cxn>
              <a:cxn ang="0">
                <a:pos x="3" y="500"/>
              </a:cxn>
              <a:cxn ang="0">
                <a:pos x="48" y="310"/>
              </a:cxn>
              <a:cxn ang="0">
                <a:pos x="117" y="210"/>
              </a:cxn>
              <a:cxn ang="0">
                <a:pos x="390" y="60"/>
              </a:cxn>
              <a:cxn ang="0">
                <a:pos x="899" y="19"/>
              </a:cxn>
              <a:cxn ang="0">
                <a:pos x="1179" y="113"/>
              </a:cxn>
              <a:cxn ang="0">
                <a:pos x="1289" y="175"/>
              </a:cxn>
              <a:cxn ang="0">
                <a:pos x="1389" y="162"/>
              </a:cxn>
              <a:cxn ang="0">
                <a:pos x="1434" y="90"/>
              </a:cxn>
              <a:cxn ang="0">
                <a:pos x="1526" y="86"/>
              </a:cxn>
              <a:cxn ang="0">
                <a:pos x="1565" y="205"/>
              </a:cxn>
              <a:cxn ang="0">
                <a:pos x="1487" y="264"/>
              </a:cxn>
              <a:cxn ang="0">
                <a:pos x="1414" y="281"/>
              </a:cxn>
              <a:cxn ang="0">
                <a:pos x="1357" y="456"/>
              </a:cxn>
              <a:cxn ang="0">
                <a:pos x="1171" y="886"/>
              </a:cxn>
              <a:cxn ang="0">
                <a:pos x="868" y="1155"/>
              </a:cxn>
              <a:cxn ang="0">
                <a:pos x="653" y="1225"/>
              </a:cxn>
              <a:cxn ang="0">
                <a:pos x="434" y="1195"/>
              </a:cxn>
            </a:cxnLst>
            <a:rect l="0" t="0" r="r" b="b"/>
            <a:pathLst>
              <a:path w="1582" h="1237">
                <a:moveTo>
                  <a:pt x="434" y="1195"/>
                </a:moveTo>
                <a:cubicBezTo>
                  <a:pt x="357" y="1140"/>
                  <a:pt x="338" y="1118"/>
                  <a:pt x="322" y="1098"/>
                </a:cubicBezTo>
                <a:cubicBezTo>
                  <a:pt x="276" y="1042"/>
                  <a:pt x="257" y="1011"/>
                  <a:pt x="235" y="976"/>
                </a:cubicBezTo>
                <a:cubicBezTo>
                  <a:pt x="195" y="911"/>
                  <a:pt x="149" y="830"/>
                  <a:pt x="112" y="780"/>
                </a:cubicBezTo>
                <a:cubicBezTo>
                  <a:pt x="79" y="736"/>
                  <a:pt x="54" y="716"/>
                  <a:pt x="33" y="656"/>
                </a:cubicBezTo>
                <a:cubicBezTo>
                  <a:pt x="18" y="614"/>
                  <a:pt x="5" y="553"/>
                  <a:pt x="3" y="500"/>
                </a:cubicBezTo>
                <a:cubicBezTo>
                  <a:pt x="0" y="415"/>
                  <a:pt x="27" y="354"/>
                  <a:pt x="48" y="310"/>
                </a:cubicBezTo>
                <a:cubicBezTo>
                  <a:pt x="71" y="266"/>
                  <a:pt x="88" y="239"/>
                  <a:pt x="117" y="210"/>
                </a:cubicBezTo>
                <a:cubicBezTo>
                  <a:pt x="165" y="159"/>
                  <a:pt x="245" y="100"/>
                  <a:pt x="390" y="60"/>
                </a:cubicBezTo>
                <a:cubicBezTo>
                  <a:pt x="534" y="21"/>
                  <a:pt x="743" y="0"/>
                  <a:pt x="899" y="19"/>
                </a:cubicBezTo>
                <a:cubicBezTo>
                  <a:pt x="1022" y="33"/>
                  <a:pt x="1112" y="72"/>
                  <a:pt x="1179" y="113"/>
                </a:cubicBezTo>
                <a:cubicBezTo>
                  <a:pt x="1218" y="138"/>
                  <a:pt x="1250" y="164"/>
                  <a:pt x="1289" y="175"/>
                </a:cubicBezTo>
                <a:cubicBezTo>
                  <a:pt x="1326" y="186"/>
                  <a:pt x="1368" y="184"/>
                  <a:pt x="1389" y="162"/>
                </a:cubicBezTo>
                <a:cubicBezTo>
                  <a:pt x="1407" y="143"/>
                  <a:pt x="1409" y="109"/>
                  <a:pt x="1434" y="90"/>
                </a:cubicBezTo>
                <a:cubicBezTo>
                  <a:pt x="1457" y="74"/>
                  <a:pt x="1497" y="70"/>
                  <a:pt x="1526" y="86"/>
                </a:cubicBezTo>
                <a:cubicBezTo>
                  <a:pt x="1565" y="107"/>
                  <a:pt x="1582" y="165"/>
                  <a:pt x="1565" y="205"/>
                </a:cubicBezTo>
                <a:cubicBezTo>
                  <a:pt x="1551" y="237"/>
                  <a:pt x="1516" y="259"/>
                  <a:pt x="1487" y="264"/>
                </a:cubicBezTo>
                <a:cubicBezTo>
                  <a:pt x="1457" y="271"/>
                  <a:pt x="1433" y="260"/>
                  <a:pt x="1414" y="281"/>
                </a:cubicBezTo>
                <a:cubicBezTo>
                  <a:pt x="1390" y="307"/>
                  <a:pt x="1375" y="385"/>
                  <a:pt x="1357" y="456"/>
                </a:cubicBezTo>
                <a:cubicBezTo>
                  <a:pt x="1311" y="636"/>
                  <a:pt x="1250" y="772"/>
                  <a:pt x="1171" y="886"/>
                </a:cubicBezTo>
                <a:cubicBezTo>
                  <a:pt x="1092" y="1001"/>
                  <a:pt x="995" y="1093"/>
                  <a:pt x="868" y="1155"/>
                </a:cubicBezTo>
                <a:cubicBezTo>
                  <a:pt x="799" y="1189"/>
                  <a:pt x="721" y="1215"/>
                  <a:pt x="653" y="1225"/>
                </a:cubicBezTo>
                <a:cubicBezTo>
                  <a:pt x="570" y="1237"/>
                  <a:pt x="502" y="1227"/>
                  <a:pt x="434" y="1195"/>
                </a:cubicBezTo>
              </a:path>
            </a:pathLst>
          </a:custGeom>
          <a:solidFill>
            <a:schemeClr val="accent3">
              <a:alpha val="89999"/>
            </a:schemeClr>
          </a:solidFill>
          <a:ln w="9525" cap="rnd">
            <a:noFill/>
            <a:prstDash val="solid"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grpSp>
        <p:nvGrpSpPr>
          <p:cNvPr id="16" name="Group 17"/>
          <p:cNvGrpSpPr>
            <a:grpSpLocks/>
          </p:cNvGrpSpPr>
          <p:nvPr/>
        </p:nvGrpSpPr>
        <p:grpSpPr bwMode="auto">
          <a:xfrm>
            <a:off x="9255125" y="0"/>
            <a:ext cx="1924050" cy="6870700"/>
            <a:chOff x="5830" y="0"/>
            <a:chExt cx="1212" cy="4328"/>
          </a:xfrm>
        </p:grpSpPr>
        <p:sp>
          <p:nvSpPr>
            <p:cNvPr id="18" name="Rectangle 17"/>
            <p:cNvSpPr>
              <a:spLocks noChangeArrowheads="1"/>
            </p:cNvSpPr>
            <p:nvPr/>
          </p:nvSpPr>
          <p:spPr bwMode="auto">
            <a:xfrm>
              <a:off x="5830" y="0"/>
              <a:ext cx="1212" cy="4328"/>
            </a:xfrm>
            <a:prstGeom prst="rect">
              <a:avLst/>
            </a:prstGeom>
            <a:solidFill>
              <a:schemeClr val="tx1"/>
            </a:solidFill>
            <a:ln w="3175">
              <a:noFill/>
              <a:miter lim="800000"/>
              <a:headEnd/>
              <a:tailEnd/>
            </a:ln>
            <a:effectLst>
              <a:outerShdw blurRad="127000" dist="63500" dir="5400000" algn="t" rotWithShape="0">
                <a:prstClr val="black">
                  <a:alpha val="30000"/>
                </a:prstClr>
              </a:outerShdw>
            </a:effectLst>
          </p:spPr>
          <p:txBody>
            <a:bodyPr lIns="126000" tIns="118800" rIns="126000" bIns="118800"/>
            <a:lstStyle/>
            <a:p>
              <a:pPr fontAlgn="auto">
                <a:spcBef>
                  <a:spcPct val="20000"/>
                </a:spcBef>
                <a:spcAft>
                  <a:spcPct val="20000"/>
                </a:spcAft>
                <a:buFont typeface="Wingdings" pitchFamily="2" charset="2"/>
                <a:buNone/>
                <a:defRPr/>
              </a:pPr>
              <a:r>
                <a:rPr lang="en-US" sz="1200" cap="all" dirty="0">
                  <a:solidFill>
                    <a:schemeClr val="bg1"/>
                  </a:solidFill>
                  <a:latin typeface="+mn-lt"/>
                  <a:cs typeface="Arial" charset="0"/>
                </a:rPr>
                <a:t>Double Content holders with clover animation </a:t>
              </a:r>
              <a:r>
                <a:rPr lang="en-US" sz="1200" cap="all" dirty="0">
                  <a:solidFill>
                    <a:srgbClr val="6BCEF2"/>
                  </a:solidFill>
                  <a:latin typeface="+mn-lt"/>
                  <a:cs typeface="Arial" charset="0"/>
                </a:rPr>
                <a:t>(Color: blue)</a:t>
              </a:r>
            </a:p>
            <a:p>
              <a:pPr>
                <a:defRPr/>
              </a:pPr>
              <a:r>
                <a:rPr lang="en-US" sz="1000" dirty="0">
                  <a:solidFill>
                    <a:schemeClr val="bg2"/>
                  </a:solidFill>
                  <a:latin typeface="Verdana" pitchFamily="34" charset="0"/>
                </a:rPr>
                <a:t>Animation: </a:t>
              </a:r>
              <a:r>
                <a:rPr lang="en-US" sz="1000" dirty="0">
                  <a:solidFill>
                    <a:schemeClr val="bg1"/>
                  </a:solidFill>
                  <a:latin typeface="Verdana" pitchFamily="34" charset="0"/>
                </a:rPr>
                <a:t>Clover animation fades from left to right.</a:t>
              </a:r>
            </a:p>
            <a:p>
              <a:pPr>
                <a:defRPr/>
              </a:pPr>
              <a:endParaRPr lang="en-US" sz="1000" dirty="0">
                <a:solidFill>
                  <a:schemeClr val="bg2"/>
                </a:solidFill>
                <a:latin typeface="Verdana" pitchFamily="34" charset="0"/>
              </a:endParaRPr>
            </a:p>
            <a:p>
              <a:pPr>
                <a:defRPr/>
              </a:pPr>
              <a:r>
                <a:rPr lang="en-US" sz="1000" dirty="0">
                  <a:solidFill>
                    <a:schemeClr val="bg2"/>
                  </a:solidFill>
                  <a:latin typeface="Verdana" pitchFamily="34" charset="0"/>
                </a:rPr>
                <a:t>Edit: </a:t>
              </a:r>
              <a:r>
                <a:rPr lang="en-US" sz="1000" dirty="0">
                  <a:solidFill>
                    <a:schemeClr val="bg1"/>
                  </a:solidFill>
                  <a:latin typeface="Verdana" pitchFamily="34" charset="0"/>
                </a:rPr>
                <a:t>Click on the icons in Content Holder to insert, tables, charts, smart art, pictures, clipart and movies. Or add simple text.</a:t>
              </a:r>
            </a:p>
            <a:p>
              <a:pPr>
                <a:defRPr/>
              </a:pPr>
              <a:endParaRPr lang="en-US" sz="1000" dirty="0">
                <a:solidFill>
                  <a:schemeClr val="bg1"/>
                </a:solidFill>
                <a:latin typeface="Verdana" pitchFamily="34" charset="0"/>
              </a:endParaRPr>
            </a:p>
          </p:txBody>
        </p:sp>
        <p:sp>
          <p:nvSpPr>
            <p:cNvPr id="19" name="Text Box 9"/>
            <p:cNvSpPr txBox="1">
              <a:spLocks noChangeArrowheads="1"/>
            </p:cNvSpPr>
            <p:nvPr/>
          </p:nvSpPr>
          <p:spPr bwMode="auto">
            <a:xfrm>
              <a:off x="5882" y="4077"/>
              <a:ext cx="649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200">
                  <a:solidFill>
                    <a:schemeClr val="bg1"/>
                  </a:solidFill>
                  <a:latin typeface="+mn-lt"/>
                  <a:cs typeface="Arial" charset="0"/>
                </a:rPr>
                <a:t>guide</a:t>
              </a:r>
              <a:r>
                <a:rPr lang="en-US" sz="1200">
                  <a:latin typeface="+mn-lt"/>
                  <a:cs typeface="Arial" charset="0"/>
                </a:rPr>
                <a:t> </a:t>
              </a:r>
              <a:endParaRPr lang="en-US" sz="1200">
                <a:latin typeface="+mn-lt"/>
                <a:cs typeface="Arial" charset="0"/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smtClean="0"/>
              <a:t>Click to edit Master title style</a:t>
            </a:r>
            <a:endParaRPr lang="en-US" noProof="0"/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262328" y="1550989"/>
            <a:ext cx="3027138" cy="5030786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100"/>
            </a:lvl5pPr>
          </a:lstStyle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</p:txBody>
      </p:sp>
      <p:sp>
        <p:nvSpPr>
          <p:cNvPr id="17" name="Content Placeholder 2"/>
          <p:cNvSpPr>
            <a:spLocks noGrp="1"/>
          </p:cNvSpPr>
          <p:nvPr>
            <p:ph idx="13"/>
          </p:nvPr>
        </p:nvSpPr>
        <p:spPr>
          <a:xfrm>
            <a:off x="3515096" y="1550989"/>
            <a:ext cx="5362203" cy="5030786"/>
          </a:xfrm>
        </p:spPr>
        <p:txBody>
          <a:bodyPr anchor="b"/>
          <a:lstStyle>
            <a:lvl1pPr marL="0" indent="0" algn="r">
              <a:buNone/>
              <a:defRPr sz="4000" cap="all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20" name="Footer Placeholder 2"/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NOVOZYMES PRESENTATION</a:t>
            </a:r>
          </a:p>
        </p:txBody>
      </p:sp>
      <p:sp>
        <p:nvSpPr>
          <p:cNvPr id="21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D5D395-914B-44DC-BBBC-2002D2692A2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22" name="Date Placeholder 4"/>
          <p:cNvSpPr>
            <a:spLocks noGrp="1"/>
          </p:cNvSpPr>
          <p:nvPr>
            <p:ph type="dt" sz="half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7B1CDD-C930-4A9F-9567-321C6F3B6F9B}" type="datetime1">
              <a:rPr lang="en-US"/>
              <a:pPr>
                <a:defRPr/>
              </a:pPr>
              <a:t>6/25/2010</a:t>
            </a:fld>
            <a:endParaRPr lang="en-US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1.11022E-16 C 0.06545 -0.06528 0.13107 -0.13032 0.20347 -0.14583 C 0.27586 -0.16134 0.35746 -0.08912 0.43402 -0.09306 C 0.51059 -0.09699 0.60607 -0.11042 0.66302 -0.16944 C 0.72031 -0.22847 0.72326 -0.40324 0.77708 -0.44722 C 0.8309 -0.4912 0.93784 -0.40625 0.98628 -0.43333 C 1.03472 -0.46042 1.05069 -0.57245 1.06771 -0.60903 " pathEditMode="relative" rAng="0" ptsTypes="aaaaaaa">
                                      <p:cBhvr>
                                        <p:cTn id="6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34" y="-305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" dur="3000" fill="hold"/>
                                        <p:tgtEl>
                                          <p:spTgt spid="5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9" presetID="8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Rot by="10800000">
                                      <p:cBhvr>
                                        <p:cTn id="10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10" presetClass="exit" presetSubtype="0" fill="hold" grpId="3" nodeType="withEffect">
                                  <p:stCondLst>
                                    <p:cond delay="21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0" presetClass="path" presetSubtype="0" accel="50000" decel="5000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animMotion origin="layout" path="M -5E-6 -2.96296E-6 C 0.05591 0.04213 0.11181 0.08426 0.17084 0.0875 C 0.22969 0.09074 0.28594 0.03079 0.35296 0.01945 C 0.42014 0.0081 0.5158 0.04051 0.57275 0.01945 C 0.62987 -0.00162 0.6356 -0.07685 0.69566 -0.10694 C 0.75591 -0.13703 0.88264 -0.12129 0.93334 -0.16111 C 0.98386 -0.20092 0.98577 -0.3074 0.99966 -0.34583 " pathEditMode="relative" rAng="0" ptsTypes="aaaaaaa">
                                      <p:cBhvr>
                                        <p:cTn id="15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00" y="-128"/>
                                    </p:animMotion>
                                  </p:childTnLst>
                                </p:cTn>
                              </p:par>
                              <p:par>
                                <p:cTn id="16" presetID="6" presetClass="emph" presetSubtype="0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17" dur="3000" fill="hold"/>
                                        <p:tgtEl>
                                          <p:spTgt spid="7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18" presetID="8" presetClass="emph" presetSubtype="0" fill="hold" grpId="2" nodeType="withEffect">
                                  <p:stCondLst>
                                    <p:cond delay="300"/>
                                  </p:stCondLst>
                                  <p:childTnLst>
                                    <p:animRot by="-21600000">
                                      <p:cBhvr>
                                        <p:cTn id="19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0" presetID="10" presetClass="exit" presetSubtype="0" fill="hold" grpId="3" nodeType="withEffect">
                                  <p:stCondLst>
                                    <p:cond delay="2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9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8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0" presetClass="path" presetSubtype="0" accel="50000" decel="5000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animMotion origin="layout" path="M -1.66667E-6 -4.07407E-6 C 0.05139 0.01667 0.23611 0.11505 0.30834 0.09954 C 0.38056 0.08403 0.37465 -0.04814 0.43386 -0.09305 C 0.49306 -0.13796 0.60434 -0.13356 0.66302 -0.16944 C 0.72153 -0.20532 0.74375 -0.28078 0.78542 -0.30879 C 0.82709 -0.3368 0.86302 -0.3243 0.91354 -0.33796 C 0.96406 -0.35162 1.05209 -0.37986 1.08854 -0.39074 " pathEditMode="relative" rAng="0" ptsTypes="aaaaaaa">
                                      <p:cBhvr>
                                        <p:cTn id="24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44" y="-138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6" presetClass="emph" presetSubtype="0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Scale>
                                      <p:cBhvr>
                                        <p:cTn id="26" dur="3000" fill="hold"/>
                                        <p:tgtEl>
                                          <p:spTgt spid="8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27" presetID="8" presetClass="emph" presetSubtype="0" fill="hold" grpId="2" nodeType="withEffect">
                                  <p:stCondLst>
                                    <p:cond delay="800"/>
                                  </p:stCondLst>
                                  <p:childTnLst>
                                    <p:animRot by="10800000">
                                      <p:cBhvr>
                                        <p:cTn id="28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9" presetID="10" presetClass="exit" presetSubtype="0" fill="hold" grpId="3" nodeType="withEffect">
                                  <p:stCondLst>
                                    <p:cond delay="3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0" presetClass="path" presetSubtype="0" accel="50000" decel="50000" fill="hold" grpId="0" nodeType="withEffect">
                                  <p:stCondLst>
                                    <p:cond delay="2900"/>
                                  </p:stCondLst>
                                  <p:childTnLst>
                                    <p:animMotion origin="layout" path="M -4.16667E-6 -3.7037E-7 C 0.05591 0.04213 0.11198 0.08426 0.17084 0.0875 C 0.22952 0.09074 0.30243 -0.00208 0.35278 0.01944 C 0.40348 0.04097 0.42396 0.17778 0.47257 0.2169 C 0.52101 0.25602 0.59098 0.27107 0.64445 0.2544 C 0.69775 0.23773 0.73837 0.16528 0.79219 0.11644 C 0.84601 0.06759 0.92761 0.00532 0.96719 -0.03912 C 1.00678 -0.08356 1.01667 -0.12708 1.02969 -0.15023 " pathEditMode="relative" rAng="0" ptsTypes="aaaaaaaa">
                                      <p:cBhvr>
                                        <p:cTn id="33" dur="3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15" y="60"/>
                                    </p:animMotion>
                                  </p:childTnLst>
                                </p:cTn>
                              </p:par>
                              <p:par>
                                <p:cTn id="34" presetID="6" presetClass="emph" presetSubtype="0" fill="hold" grpId="1" nodeType="withEffect">
                                  <p:stCondLst>
                                    <p:cond delay="3000"/>
                                  </p:stCondLst>
                                  <p:childTnLst>
                                    <p:animScale>
                                      <p:cBhvr>
                                        <p:cTn id="35" dur="3000" fill="hold"/>
                                        <p:tgtEl>
                                          <p:spTgt spid="9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36" presetID="8" presetClass="emph" presetSubtype="0" fill="hold" grpId="2" nodeType="withEffect">
                                  <p:stCondLst>
                                    <p:cond delay="3000"/>
                                  </p:stCondLst>
                                  <p:childTnLst>
                                    <p:animRot by="-10800000">
                                      <p:cBhvr>
                                        <p:cTn id="37" dur="3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8" presetID="10" presetClass="exit" presetSubtype="0" fill="hold" grpId="3" nodeType="withEffect">
                                  <p:stCondLst>
                                    <p:cond delay="5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9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8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0" presetClass="path" presetSubtype="0" accel="50000" decel="5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2.77778E-6 0 C 0.02691 -0.00347 0.10608 -0.01736 0.16181 -0.02153 C 0.21736 -0.02569 0.26979 0.01065 0.33368 -0.02569 C 0.39757 -0.06204 0.4875 -0.21134 0.54497 -0.23958 C 0.60261 -0.26782 0.63473 -0.19375 0.67934 -0.19514 C 0.72413 -0.19653 0.76233 -0.1919 0.81268 -0.24792 C 0.86302 -0.30394 0.94688 -0.47245 0.98212 -0.53148 " pathEditMode="relative" rAng="0" ptsTypes="aaaaaaa">
                                      <p:cBhvr>
                                        <p:cTn id="42" dur="3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91" y="-260"/>
                                    </p:animMotion>
                                  </p:childTnLst>
                                </p:cTn>
                              </p:par>
                              <p:par>
                                <p:cTn id="43" presetID="6" presetClass="emph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44" dur="3000" fill="hold"/>
                                        <p:tgtEl>
                                          <p:spTgt spid="10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45" presetID="8" presetClass="emph" presetSubtype="0" fill="hold" grpId="2" nodeType="withEffect">
                                  <p:stCondLst>
                                    <p:cond delay="1000"/>
                                  </p:stCondLst>
                                  <p:childTnLst>
                                    <p:animRot by="-10800000">
                                      <p:cBhvr>
                                        <p:cTn id="46" dur="3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7" presetID="10" presetClass="exit" presetSubtype="0" fill="hold" grpId="3" nodeType="withEffect">
                                  <p:stCondLst>
                                    <p:cond delay="3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9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8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0" presetClass="path" presetSubtype="0" accel="50000" decel="50000" fill="hold" grpId="0" nodeType="withEffect">
                                  <p:stCondLst>
                                    <p:cond delay="3200"/>
                                  </p:stCondLst>
                                  <p:childTnLst>
                                    <p:animMotion origin="layout" path="M 2.77778E-7 -1.85185E-6 C 0.06545 -0.06528 0.13611 -0.11389 0.20347 -0.14583 C 0.27101 -0.17778 0.32882 -0.1875 0.40538 -0.19143 C 0.48194 -0.19537 0.60122 -0.12685 0.66319 -0.16944 C 0.72517 -0.21204 0.72899 -0.4162 0.77708 -0.44722 C 0.82517 -0.47824 0.90486 -0.35787 0.95122 -0.35532 C 0.99757 -0.35278 1.03333 -0.41551 1.05503 -0.43148 " pathEditMode="relative" rAng="0" ptsTypes="aaaaaaa">
                                      <p:cBhvr>
                                        <p:cTn id="51" dur="3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27" y="-239"/>
                                    </p:animMotion>
                                  </p:childTnLst>
                                </p:cTn>
                              </p:par>
                              <p:par>
                                <p:cTn id="52" presetID="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53" dur="3000" fill="hold"/>
                                        <p:tgtEl>
                                          <p:spTgt spid="11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54" presetID="8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Rot by="10800000">
                                      <p:cBhvr>
                                        <p:cTn id="55" dur="3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6" presetID="10" presetClass="exit" presetSubtype="0" fill="hold" grpId="3" nodeType="withEffect">
                                  <p:stCondLst>
                                    <p:cond delay="21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0" presetClass="path" presetSubtype="0" accel="50000" decel="5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8.33333E-7 3.7037E-6 C 0.02691 -0.00348 0.10608 -0.01736 0.1618 -0.02153 C 0.21736 -0.0257 0.26979 0.01064 0.33368 -0.0257 C 0.39757 -0.06204 0.4875 -0.21135 0.54496 -0.23959 C 0.6026 -0.26783 0.63472 -0.19375 0.67934 -0.19514 C 0.72413 -0.19653 0.75 -0.24098 0.81267 -0.24792 C 0.87535 -0.25486 1.00503 -0.23889 1.05573 -0.23658 " pathEditMode="relative" rAng="0" ptsTypes="aaaaaaa">
                                      <p:cBhvr>
                                        <p:cTn id="60" dur="3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28" y="-129"/>
                                    </p:animMotion>
                                  </p:childTnLst>
                                </p:cTn>
                              </p:par>
                              <p:par>
                                <p:cTn id="61" presetID="6" presetClass="emph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62" dur="3000" fill="hold"/>
                                        <p:tgtEl>
                                          <p:spTgt spid="12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63" presetID="8" presetClass="emph" presetSubtype="0" fill="hold" grpId="2" nodeType="withEffect">
                                  <p:stCondLst>
                                    <p:cond delay="1000"/>
                                  </p:stCondLst>
                                  <p:childTnLst>
                                    <p:animRot by="-10800000">
                                      <p:cBhvr>
                                        <p:cTn id="64" dur="3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5" presetID="10" presetClass="exit" presetSubtype="0" fill="hold" grpId="3" nodeType="withEffect">
                                  <p:stCondLst>
                                    <p:cond delay="3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9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8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0" presetClass="path" presetSubtype="0" accel="50000" decel="50000" fill="hold" grpId="0" nodeType="withEffect">
                                  <p:stCondLst>
                                    <p:cond delay="2200"/>
                                  </p:stCondLst>
                                  <p:childTnLst>
                                    <p:animMotion origin="layout" path="M 2.77778E-6 4.44444E-6 C 0.0559 0.04213 0.11198 0.08425 0.17066 0.0875 C 0.22968 0.09074 0.30278 -0.00209 0.35295 0.01944 C 0.40347 0.04097 0.42465 0.20902 0.47257 0.21689 C 0.52048 0.22476 0.58437 0.1287 0.6401 0.06666 C 0.696 0.00439 0.75295 -0.07987 0.80798 -0.15695 C 0.86302 -0.23403 0.9368 -0.3463 0.97048 -0.39607 " pathEditMode="relative" rAng="0" ptsTypes="aaaaaaa">
                                      <p:cBhvr>
                                        <p:cTn id="69" dur="3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85" y="-86"/>
                                    </p:animMotion>
                                  </p:childTnLst>
                                </p:cTn>
                              </p:par>
                              <p:par>
                                <p:cTn id="70" presetID="6" presetClass="emph" presetSubtype="0" fill="hold" grpId="1" nodeType="withEffect">
                                  <p:stCondLst>
                                    <p:cond delay="2200"/>
                                  </p:stCondLst>
                                  <p:childTnLst>
                                    <p:animScale>
                                      <p:cBhvr>
                                        <p:cTn id="71" dur="3000" fill="hold"/>
                                        <p:tgtEl>
                                          <p:spTgt spid="13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72" presetID="8" presetClass="emph" presetSubtype="0" fill="hold" grpId="2" nodeType="withEffect">
                                  <p:stCondLst>
                                    <p:cond delay="2200"/>
                                  </p:stCondLst>
                                  <p:childTnLst>
                                    <p:animRot by="-10800000">
                                      <p:cBhvr>
                                        <p:cTn id="73" dur="3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4" presetID="10" presetClass="exit" presetSubtype="0" fill="hold" grpId="3" nodeType="withEffect">
                                  <p:stCondLst>
                                    <p:cond delay="4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5" dur="9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8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0" presetClass="path" presetSubtype="0" accel="50000" decel="50000" fill="hold" grpId="0" nodeType="withEffect">
                                  <p:stCondLst>
                                    <p:cond delay="2900"/>
                                  </p:stCondLst>
                                  <p:childTnLst>
                                    <p:animMotion origin="layout" path="M 2.77778E-6 1.85185E-6 C 0.02691 -0.00347 0.10607 -0.01736 0.1618 -0.02153 C 0.21736 -0.0257 0.26979 0.01065 0.33368 -0.0257 C 0.39757 -0.06204 0.4875 -0.21134 0.54496 -0.23959 C 0.6026 -0.26783 0.63403 -0.2081 0.67934 -0.19514 C 0.72448 -0.18218 0.73646 -0.14676 0.81632 -0.16134 C 0.89618 -0.17593 1.08767 -0.25695 1.15903 -0.28218 " pathEditMode="relative" rAng="0" ptsTypes="aaaaaaa">
                                      <p:cBhvr>
                                        <p:cTn id="78" dur="3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80" y="-136"/>
                                    </p:animMotion>
                                  </p:childTnLst>
                                </p:cTn>
                              </p:par>
                              <p:par>
                                <p:cTn id="79" presetID="6" presetClass="emph" presetSubtype="0" fill="hold" grpId="1" nodeType="withEffect">
                                  <p:stCondLst>
                                    <p:cond delay="2900"/>
                                  </p:stCondLst>
                                  <p:childTnLst>
                                    <p:animScale>
                                      <p:cBhvr>
                                        <p:cTn id="80" dur="3000" fill="hold"/>
                                        <p:tgtEl>
                                          <p:spTgt spid="14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81" presetID="8" presetClass="emph" presetSubtype="0" fill="hold" grpId="2" nodeType="withEffect">
                                  <p:stCondLst>
                                    <p:cond delay="2900"/>
                                  </p:stCondLst>
                                  <p:childTnLst>
                                    <p:animRot by="-10800000">
                                      <p:cBhvr>
                                        <p:cTn id="82" dur="3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3" presetID="10" presetClass="exit" presetSubtype="0" fill="hold" grpId="3" nodeType="withEffect">
                                  <p:stCondLst>
                                    <p:cond delay="51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4" dur="9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8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  <p:bldP spid="5" grpId="2" animBg="1"/>
      <p:bldP spid="5" grpId="3" animBg="1"/>
      <p:bldP spid="7" grpId="0" animBg="1"/>
      <p:bldP spid="7" grpId="1" animBg="1"/>
      <p:bldP spid="7" grpId="2" animBg="1"/>
      <p:bldP spid="7" grpId="3" animBg="1"/>
      <p:bldP spid="8" grpId="0" animBg="1"/>
      <p:bldP spid="8" grpId="1" animBg="1"/>
      <p:bldP spid="8" grpId="2" animBg="1"/>
      <p:bldP spid="8" grpId="3" animBg="1"/>
      <p:bldP spid="9" grpId="0" animBg="1"/>
      <p:bldP spid="9" grpId="1" animBg="1"/>
      <p:bldP spid="9" grpId="2" animBg="1"/>
      <p:bldP spid="9" grpId="3" animBg="1"/>
      <p:bldP spid="10" grpId="0" animBg="1"/>
      <p:bldP spid="10" grpId="1" animBg="1"/>
      <p:bldP spid="10" grpId="2" animBg="1"/>
      <p:bldP spid="10" grpId="3" animBg="1"/>
      <p:bldP spid="11" grpId="0" animBg="1"/>
      <p:bldP spid="11" grpId="1" animBg="1"/>
      <p:bldP spid="11" grpId="2" animBg="1"/>
      <p:bldP spid="11" grpId="3" animBg="1"/>
      <p:bldP spid="12" grpId="0" animBg="1"/>
      <p:bldP spid="12" grpId="1" animBg="1"/>
      <p:bldP spid="12" grpId="2" animBg="1"/>
      <p:bldP spid="12" grpId="3" animBg="1"/>
      <p:bldP spid="13" grpId="0" animBg="1"/>
      <p:bldP spid="13" grpId="1" animBg="1"/>
      <p:bldP spid="13" grpId="2" animBg="1"/>
      <p:bldP spid="13" grpId="3" animBg="1"/>
      <p:bldP spid="14" grpId="0" animBg="1"/>
      <p:bldP spid="14" grpId="1" animBg="1"/>
      <p:bldP spid="14" grpId="2" animBg="1"/>
      <p:bldP spid="14" grpId="3" animBg="1"/>
    </p:bld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ouble content holders 2 (animated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5"/>
          <p:cNvSpPr>
            <a:spLocks/>
          </p:cNvSpPr>
          <p:nvPr/>
        </p:nvSpPr>
        <p:spPr bwMode="auto">
          <a:xfrm rot="17100000">
            <a:off x="-1714501" y="6146801"/>
            <a:ext cx="1293813" cy="1166812"/>
          </a:xfrm>
          <a:custGeom>
            <a:avLst/>
            <a:gdLst/>
            <a:ahLst/>
            <a:cxnLst>
              <a:cxn ang="0">
                <a:pos x="360" y="450"/>
              </a:cxn>
              <a:cxn ang="0">
                <a:pos x="443" y="386"/>
              </a:cxn>
              <a:cxn ang="0">
                <a:pos x="562" y="340"/>
              </a:cxn>
              <a:cxn ang="0">
                <a:pos x="727" y="337"/>
              </a:cxn>
              <a:cxn ang="0">
                <a:pos x="939" y="504"/>
              </a:cxn>
              <a:cxn ang="0">
                <a:pos x="990" y="682"/>
              </a:cxn>
              <a:cxn ang="0">
                <a:pos x="992" y="793"/>
              </a:cxn>
              <a:cxn ang="0">
                <a:pos x="1111" y="808"/>
              </a:cxn>
              <a:cxn ang="0">
                <a:pos x="1145" y="723"/>
              </a:cxn>
              <a:cxn ang="0">
                <a:pos x="1053" y="524"/>
              </a:cxn>
              <a:cxn ang="0">
                <a:pos x="1061" y="343"/>
              </a:cxn>
              <a:cxn ang="0">
                <a:pos x="1410" y="28"/>
              </a:cxn>
              <a:cxn ang="0">
                <a:pos x="1956" y="76"/>
              </a:cxn>
              <a:cxn ang="0">
                <a:pos x="2178" y="199"/>
              </a:cxn>
              <a:cxn ang="0">
                <a:pos x="2043" y="495"/>
              </a:cxn>
              <a:cxn ang="0">
                <a:pos x="1670" y="665"/>
              </a:cxn>
              <a:cxn ang="0">
                <a:pos x="1447" y="719"/>
              </a:cxn>
              <a:cxn ang="0">
                <a:pos x="1278" y="752"/>
              </a:cxn>
              <a:cxn ang="0">
                <a:pos x="1276" y="888"/>
              </a:cxn>
              <a:cxn ang="0">
                <a:pos x="1512" y="840"/>
              </a:cxn>
              <a:cxn ang="0">
                <a:pos x="1897" y="744"/>
              </a:cxn>
              <a:cxn ang="0">
                <a:pos x="2263" y="759"/>
              </a:cxn>
              <a:cxn ang="0">
                <a:pos x="2568" y="918"/>
              </a:cxn>
              <a:cxn ang="0">
                <a:pos x="2655" y="1179"/>
              </a:cxn>
              <a:cxn ang="0">
                <a:pos x="2523" y="1510"/>
              </a:cxn>
              <a:cxn ang="0">
                <a:pos x="2340" y="1838"/>
              </a:cxn>
              <a:cxn ang="0">
                <a:pos x="1951" y="1898"/>
              </a:cxn>
              <a:cxn ang="0">
                <a:pos x="1738" y="1800"/>
              </a:cxn>
              <a:cxn ang="0">
                <a:pos x="1466" y="1531"/>
              </a:cxn>
              <a:cxn ang="0">
                <a:pos x="1317" y="1200"/>
              </a:cxn>
              <a:cxn ang="0">
                <a:pos x="1264" y="1007"/>
              </a:cxn>
              <a:cxn ang="0">
                <a:pos x="1156" y="1000"/>
              </a:cxn>
              <a:cxn ang="0">
                <a:pos x="1097" y="1100"/>
              </a:cxn>
              <a:cxn ang="0">
                <a:pos x="1205" y="1288"/>
              </a:cxn>
              <a:cxn ang="0">
                <a:pos x="1277" y="1572"/>
              </a:cxn>
              <a:cxn ang="0">
                <a:pos x="1272" y="1880"/>
              </a:cxn>
              <a:cxn ang="0">
                <a:pos x="1117" y="2249"/>
              </a:cxn>
              <a:cxn ang="0">
                <a:pos x="820" y="2375"/>
              </a:cxn>
              <a:cxn ang="0">
                <a:pos x="495" y="2211"/>
              </a:cxn>
              <a:cxn ang="0">
                <a:pos x="200" y="2051"/>
              </a:cxn>
              <a:cxn ang="0">
                <a:pos x="169" y="1772"/>
              </a:cxn>
              <a:cxn ang="0">
                <a:pos x="267" y="1527"/>
              </a:cxn>
              <a:cxn ang="0">
                <a:pos x="402" y="1374"/>
              </a:cxn>
              <a:cxn ang="0">
                <a:pos x="509" y="1293"/>
              </a:cxn>
              <a:cxn ang="0">
                <a:pos x="727" y="1160"/>
              </a:cxn>
              <a:cxn ang="0">
                <a:pos x="915" y="1107"/>
              </a:cxn>
              <a:cxn ang="0">
                <a:pos x="1013" y="1028"/>
              </a:cxn>
              <a:cxn ang="0">
                <a:pos x="974" y="926"/>
              </a:cxn>
              <a:cxn ang="0">
                <a:pos x="600" y="1109"/>
              </a:cxn>
              <a:cxn ang="0">
                <a:pos x="166" y="1183"/>
              </a:cxn>
              <a:cxn ang="0">
                <a:pos x="25" y="1113"/>
              </a:cxn>
              <a:cxn ang="0">
                <a:pos x="39" y="916"/>
              </a:cxn>
              <a:cxn ang="0">
                <a:pos x="106" y="802"/>
              </a:cxn>
              <a:cxn ang="0">
                <a:pos x="183" y="705"/>
              </a:cxn>
              <a:cxn ang="0">
                <a:pos x="307" y="525"/>
              </a:cxn>
              <a:cxn ang="0">
                <a:pos x="356" y="455"/>
              </a:cxn>
              <a:cxn ang="0">
                <a:pos x="360" y="450"/>
              </a:cxn>
            </a:cxnLst>
            <a:rect l="0" t="0" r="r" b="b"/>
            <a:pathLst>
              <a:path w="2659" h="2397">
                <a:moveTo>
                  <a:pt x="360" y="450"/>
                </a:moveTo>
                <a:cubicBezTo>
                  <a:pt x="395" y="419"/>
                  <a:pt x="421" y="401"/>
                  <a:pt x="443" y="386"/>
                </a:cubicBezTo>
                <a:cubicBezTo>
                  <a:pt x="490" y="357"/>
                  <a:pt x="524" y="347"/>
                  <a:pt x="562" y="340"/>
                </a:cubicBezTo>
                <a:cubicBezTo>
                  <a:pt x="612" y="329"/>
                  <a:pt x="671" y="324"/>
                  <a:pt x="727" y="337"/>
                </a:cubicBezTo>
                <a:cubicBezTo>
                  <a:pt x="811" y="356"/>
                  <a:pt x="888" y="417"/>
                  <a:pt x="939" y="504"/>
                </a:cubicBezTo>
                <a:cubicBezTo>
                  <a:pt x="970" y="557"/>
                  <a:pt x="992" y="619"/>
                  <a:pt x="990" y="682"/>
                </a:cubicBezTo>
                <a:cubicBezTo>
                  <a:pt x="989" y="725"/>
                  <a:pt x="976" y="768"/>
                  <a:pt x="992" y="793"/>
                </a:cubicBezTo>
                <a:cubicBezTo>
                  <a:pt x="1011" y="824"/>
                  <a:pt x="1076" y="824"/>
                  <a:pt x="1111" y="808"/>
                </a:cubicBezTo>
                <a:cubicBezTo>
                  <a:pt x="1151" y="791"/>
                  <a:pt x="1153" y="755"/>
                  <a:pt x="1145" y="723"/>
                </a:cubicBezTo>
                <a:cubicBezTo>
                  <a:pt x="1129" y="657"/>
                  <a:pt x="1072" y="608"/>
                  <a:pt x="1053" y="524"/>
                </a:cubicBezTo>
                <a:cubicBezTo>
                  <a:pt x="1041" y="471"/>
                  <a:pt x="1045" y="406"/>
                  <a:pt x="1061" y="343"/>
                </a:cubicBezTo>
                <a:cubicBezTo>
                  <a:pt x="1098" y="200"/>
                  <a:pt x="1201" y="65"/>
                  <a:pt x="1410" y="28"/>
                </a:cubicBezTo>
                <a:cubicBezTo>
                  <a:pt x="1567" y="0"/>
                  <a:pt x="1783" y="27"/>
                  <a:pt x="1956" y="76"/>
                </a:cubicBezTo>
                <a:cubicBezTo>
                  <a:pt x="2058" y="106"/>
                  <a:pt x="2145" y="143"/>
                  <a:pt x="2178" y="199"/>
                </a:cubicBezTo>
                <a:cubicBezTo>
                  <a:pt x="2227" y="283"/>
                  <a:pt x="2150" y="410"/>
                  <a:pt x="2043" y="495"/>
                </a:cubicBezTo>
                <a:cubicBezTo>
                  <a:pt x="1930" y="584"/>
                  <a:pt x="1783" y="627"/>
                  <a:pt x="1670" y="665"/>
                </a:cubicBezTo>
                <a:cubicBezTo>
                  <a:pt x="1597" y="690"/>
                  <a:pt x="1538" y="713"/>
                  <a:pt x="1447" y="719"/>
                </a:cubicBezTo>
                <a:cubicBezTo>
                  <a:pt x="1387" y="722"/>
                  <a:pt x="1312" y="719"/>
                  <a:pt x="1278" y="752"/>
                </a:cubicBezTo>
                <a:cubicBezTo>
                  <a:pt x="1244" y="786"/>
                  <a:pt x="1251" y="856"/>
                  <a:pt x="1276" y="888"/>
                </a:cubicBezTo>
                <a:cubicBezTo>
                  <a:pt x="1319" y="941"/>
                  <a:pt x="1415" y="881"/>
                  <a:pt x="1512" y="840"/>
                </a:cubicBezTo>
                <a:cubicBezTo>
                  <a:pt x="1645" y="782"/>
                  <a:pt x="1779" y="758"/>
                  <a:pt x="1897" y="744"/>
                </a:cubicBezTo>
                <a:cubicBezTo>
                  <a:pt x="2020" y="729"/>
                  <a:pt x="2127" y="723"/>
                  <a:pt x="2263" y="759"/>
                </a:cubicBezTo>
                <a:cubicBezTo>
                  <a:pt x="2371" y="787"/>
                  <a:pt x="2496" y="841"/>
                  <a:pt x="2568" y="918"/>
                </a:cubicBezTo>
                <a:cubicBezTo>
                  <a:pt x="2642" y="999"/>
                  <a:pt x="2659" y="1104"/>
                  <a:pt x="2655" y="1179"/>
                </a:cubicBezTo>
                <a:cubicBezTo>
                  <a:pt x="2648" y="1300"/>
                  <a:pt x="2588" y="1341"/>
                  <a:pt x="2523" y="1510"/>
                </a:cubicBezTo>
                <a:cubicBezTo>
                  <a:pt x="2485" y="1611"/>
                  <a:pt x="2444" y="1758"/>
                  <a:pt x="2340" y="1838"/>
                </a:cubicBezTo>
                <a:cubicBezTo>
                  <a:pt x="2240" y="1915"/>
                  <a:pt x="2080" y="1929"/>
                  <a:pt x="1951" y="1898"/>
                </a:cubicBezTo>
                <a:cubicBezTo>
                  <a:pt x="1870" y="1879"/>
                  <a:pt x="1800" y="1842"/>
                  <a:pt x="1738" y="1800"/>
                </a:cubicBezTo>
                <a:cubicBezTo>
                  <a:pt x="1623" y="1722"/>
                  <a:pt x="1535" y="1628"/>
                  <a:pt x="1466" y="1531"/>
                </a:cubicBezTo>
                <a:cubicBezTo>
                  <a:pt x="1390" y="1425"/>
                  <a:pt x="1336" y="1316"/>
                  <a:pt x="1317" y="1200"/>
                </a:cubicBezTo>
                <a:cubicBezTo>
                  <a:pt x="1305" y="1124"/>
                  <a:pt x="1308" y="1044"/>
                  <a:pt x="1264" y="1007"/>
                </a:cubicBezTo>
                <a:cubicBezTo>
                  <a:pt x="1237" y="984"/>
                  <a:pt x="1191" y="977"/>
                  <a:pt x="1156" y="1000"/>
                </a:cubicBezTo>
                <a:cubicBezTo>
                  <a:pt x="1124" y="1021"/>
                  <a:pt x="1101" y="1067"/>
                  <a:pt x="1097" y="1100"/>
                </a:cubicBezTo>
                <a:cubicBezTo>
                  <a:pt x="1087" y="1169"/>
                  <a:pt x="1154" y="1184"/>
                  <a:pt x="1205" y="1288"/>
                </a:cubicBezTo>
                <a:cubicBezTo>
                  <a:pt x="1239" y="1358"/>
                  <a:pt x="1265" y="1469"/>
                  <a:pt x="1277" y="1572"/>
                </a:cubicBezTo>
                <a:cubicBezTo>
                  <a:pt x="1290" y="1685"/>
                  <a:pt x="1286" y="1788"/>
                  <a:pt x="1272" y="1880"/>
                </a:cubicBezTo>
                <a:cubicBezTo>
                  <a:pt x="1248" y="2037"/>
                  <a:pt x="1196" y="2159"/>
                  <a:pt x="1117" y="2249"/>
                </a:cubicBezTo>
                <a:cubicBezTo>
                  <a:pt x="1037" y="2340"/>
                  <a:pt x="929" y="2397"/>
                  <a:pt x="820" y="2375"/>
                </a:cubicBezTo>
                <a:cubicBezTo>
                  <a:pt x="717" y="2354"/>
                  <a:pt x="615" y="2264"/>
                  <a:pt x="495" y="2211"/>
                </a:cubicBezTo>
                <a:cubicBezTo>
                  <a:pt x="383" y="2161"/>
                  <a:pt x="256" y="2143"/>
                  <a:pt x="200" y="2051"/>
                </a:cubicBezTo>
                <a:cubicBezTo>
                  <a:pt x="156" y="1979"/>
                  <a:pt x="156" y="1862"/>
                  <a:pt x="169" y="1772"/>
                </a:cubicBezTo>
                <a:cubicBezTo>
                  <a:pt x="183" y="1673"/>
                  <a:pt x="212" y="1606"/>
                  <a:pt x="267" y="1527"/>
                </a:cubicBezTo>
                <a:cubicBezTo>
                  <a:pt x="304" y="1475"/>
                  <a:pt x="352" y="1417"/>
                  <a:pt x="402" y="1374"/>
                </a:cubicBezTo>
                <a:cubicBezTo>
                  <a:pt x="437" y="1343"/>
                  <a:pt x="472" y="1320"/>
                  <a:pt x="509" y="1293"/>
                </a:cubicBezTo>
                <a:cubicBezTo>
                  <a:pt x="576" y="1246"/>
                  <a:pt x="647" y="1189"/>
                  <a:pt x="727" y="1160"/>
                </a:cubicBezTo>
                <a:cubicBezTo>
                  <a:pt x="788" y="1138"/>
                  <a:pt x="854" y="1132"/>
                  <a:pt x="915" y="1107"/>
                </a:cubicBezTo>
                <a:cubicBezTo>
                  <a:pt x="960" y="1089"/>
                  <a:pt x="1001" y="1061"/>
                  <a:pt x="1013" y="1028"/>
                </a:cubicBezTo>
                <a:cubicBezTo>
                  <a:pt x="1027" y="990"/>
                  <a:pt x="1001" y="946"/>
                  <a:pt x="974" y="926"/>
                </a:cubicBezTo>
                <a:cubicBezTo>
                  <a:pt x="893" y="866"/>
                  <a:pt x="801" y="1022"/>
                  <a:pt x="600" y="1109"/>
                </a:cubicBezTo>
                <a:cubicBezTo>
                  <a:pt x="468" y="1167"/>
                  <a:pt x="289" y="1195"/>
                  <a:pt x="166" y="1183"/>
                </a:cubicBezTo>
                <a:cubicBezTo>
                  <a:pt x="98" y="1176"/>
                  <a:pt x="47" y="1156"/>
                  <a:pt x="25" y="1113"/>
                </a:cubicBezTo>
                <a:cubicBezTo>
                  <a:pt x="0" y="1063"/>
                  <a:pt x="13" y="981"/>
                  <a:pt x="39" y="916"/>
                </a:cubicBezTo>
                <a:cubicBezTo>
                  <a:pt x="58" y="868"/>
                  <a:pt x="85" y="830"/>
                  <a:pt x="106" y="802"/>
                </a:cubicBezTo>
                <a:cubicBezTo>
                  <a:pt x="137" y="759"/>
                  <a:pt x="156" y="738"/>
                  <a:pt x="183" y="705"/>
                </a:cubicBezTo>
                <a:cubicBezTo>
                  <a:pt x="215" y="665"/>
                  <a:pt x="259" y="608"/>
                  <a:pt x="307" y="525"/>
                </a:cubicBezTo>
                <a:cubicBezTo>
                  <a:pt x="314" y="513"/>
                  <a:pt x="321" y="500"/>
                  <a:pt x="356" y="455"/>
                </a:cubicBezTo>
                <a:cubicBezTo>
                  <a:pt x="357" y="454"/>
                  <a:pt x="359" y="452"/>
                  <a:pt x="360" y="450"/>
                </a:cubicBezTo>
              </a:path>
            </a:pathLst>
          </a:custGeom>
          <a:solidFill>
            <a:schemeClr val="accent4">
              <a:alpha val="89999"/>
            </a:schemeClr>
          </a:solidFill>
          <a:ln w="6350" cap="rnd">
            <a:noFill/>
            <a:prstDash val="solid"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6" name="Freeform 6"/>
          <p:cNvSpPr>
            <a:spLocks/>
          </p:cNvSpPr>
          <p:nvPr/>
        </p:nvSpPr>
        <p:spPr bwMode="auto">
          <a:xfrm>
            <a:off x="-895350" y="4416425"/>
            <a:ext cx="552450" cy="431800"/>
          </a:xfrm>
          <a:custGeom>
            <a:avLst/>
            <a:gdLst/>
            <a:ahLst/>
            <a:cxnLst>
              <a:cxn ang="0">
                <a:pos x="434" y="1195"/>
              </a:cxn>
              <a:cxn ang="0">
                <a:pos x="322" y="1098"/>
              </a:cxn>
              <a:cxn ang="0">
                <a:pos x="235" y="976"/>
              </a:cxn>
              <a:cxn ang="0">
                <a:pos x="112" y="780"/>
              </a:cxn>
              <a:cxn ang="0">
                <a:pos x="33" y="656"/>
              </a:cxn>
              <a:cxn ang="0">
                <a:pos x="3" y="500"/>
              </a:cxn>
              <a:cxn ang="0">
                <a:pos x="48" y="310"/>
              </a:cxn>
              <a:cxn ang="0">
                <a:pos x="117" y="210"/>
              </a:cxn>
              <a:cxn ang="0">
                <a:pos x="390" y="60"/>
              </a:cxn>
              <a:cxn ang="0">
                <a:pos x="899" y="19"/>
              </a:cxn>
              <a:cxn ang="0">
                <a:pos x="1179" y="113"/>
              </a:cxn>
              <a:cxn ang="0">
                <a:pos x="1289" y="175"/>
              </a:cxn>
              <a:cxn ang="0">
                <a:pos x="1389" y="162"/>
              </a:cxn>
              <a:cxn ang="0">
                <a:pos x="1434" y="90"/>
              </a:cxn>
              <a:cxn ang="0">
                <a:pos x="1526" y="86"/>
              </a:cxn>
              <a:cxn ang="0">
                <a:pos x="1565" y="205"/>
              </a:cxn>
              <a:cxn ang="0">
                <a:pos x="1487" y="264"/>
              </a:cxn>
              <a:cxn ang="0">
                <a:pos x="1414" y="281"/>
              </a:cxn>
              <a:cxn ang="0">
                <a:pos x="1357" y="456"/>
              </a:cxn>
              <a:cxn ang="0">
                <a:pos x="1171" y="886"/>
              </a:cxn>
              <a:cxn ang="0">
                <a:pos x="868" y="1155"/>
              </a:cxn>
              <a:cxn ang="0">
                <a:pos x="653" y="1225"/>
              </a:cxn>
              <a:cxn ang="0">
                <a:pos x="434" y="1195"/>
              </a:cxn>
            </a:cxnLst>
            <a:rect l="0" t="0" r="r" b="b"/>
            <a:pathLst>
              <a:path w="1582" h="1237">
                <a:moveTo>
                  <a:pt x="434" y="1195"/>
                </a:moveTo>
                <a:cubicBezTo>
                  <a:pt x="357" y="1140"/>
                  <a:pt x="338" y="1118"/>
                  <a:pt x="322" y="1098"/>
                </a:cubicBezTo>
                <a:cubicBezTo>
                  <a:pt x="276" y="1042"/>
                  <a:pt x="257" y="1011"/>
                  <a:pt x="235" y="976"/>
                </a:cubicBezTo>
                <a:cubicBezTo>
                  <a:pt x="195" y="911"/>
                  <a:pt x="149" y="830"/>
                  <a:pt x="112" y="780"/>
                </a:cubicBezTo>
                <a:cubicBezTo>
                  <a:pt x="79" y="736"/>
                  <a:pt x="54" y="716"/>
                  <a:pt x="33" y="656"/>
                </a:cubicBezTo>
                <a:cubicBezTo>
                  <a:pt x="18" y="614"/>
                  <a:pt x="5" y="553"/>
                  <a:pt x="3" y="500"/>
                </a:cubicBezTo>
                <a:cubicBezTo>
                  <a:pt x="0" y="415"/>
                  <a:pt x="27" y="354"/>
                  <a:pt x="48" y="310"/>
                </a:cubicBezTo>
                <a:cubicBezTo>
                  <a:pt x="71" y="266"/>
                  <a:pt x="88" y="239"/>
                  <a:pt x="117" y="210"/>
                </a:cubicBezTo>
                <a:cubicBezTo>
                  <a:pt x="165" y="159"/>
                  <a:pt x="245" y="100"/>
                  <a:pt x="390" y="60"/>
                </a:cubicBezTo>
                <a:cubicBezTo>
                  <a:pt x="534" y="21"/>
                  <a:pt x="743" y="0"/>
                  <a:pt x="899" y="19"/>
                </a:cubicBezTo>
                <a:cubicBezTo>
                  <a:pt x="1022" y="33"/>
                  <a:pt x="1112" y="72"/>
                  <a:pt x="1179" y="113"/>
                </a:cubicBezTo>
                <a:cubicBezTo>
                  <a:pt x="1218" y="138"/>
                  <a:pt x="1250" y="164"/>
                  <a:pt x="1289" y="175"/>
                </a:cubicBezTo>
                <a:cubicBezTo>
                  <a:pt x="1326" y="186"/>
                  <a:pt x="1368" y="184"/>
                  <a:pt x="1389" y="162"/>
                </a:cubicBezTo>
                <a:cubicBezTo>
                  <a:pt x="1407" y="143"/>
                  <a:pt x="1409" y="109"/>
                  <a:pt x="1434" y="90"/>
                </a:cubicBezTo>
                <a:cubicBezTo>
                  <a:pt x="1457" y="74"/>
                  <a:pt x="1497" y="70"/>
                  <a:pt x="1526" y="86"/>
                </a:cubicBezTo>
                <a:cubicBezTo>
                  <a:pt x="1565" y="107"/>
                  <a:pt x="1582" y="165"/>
                  <a:pt x="1565" y="205"/>
                </a:cubicBezTo>
                <a:cubicBezTo>
                  <a:pt x="1551" y="237"/>
                  <a:pt x="1516" y="259"/>
                  <a:pt x="1487" y="264"/>
                </a:cubicBezTo>
                <a:cubicBezTo>
                  <a:pt x="1457" y="271"/>
                  <a:pt x="1433" y="260"/>
                  <a:pt x="1414" y="281"/>
                </a:cubicBezTo>
                <a:cubicBezTo>
                  <a:pt x="1390" y="307"/>
                  <a:pt x="1375" y="385"/>
                  <a:pt x="1357" y="456"/>
                </a:cubicBezTo>
                <a:cubicBezTo>
                  <a:pt x="1311" y="636"/>
                  <a:pt x="1250" y="772"/>
                  <a:pt x="1171" y="886"/>
                </a:cubicBezTo>
                <a:cubicBezTo>
                  <a:pt x="1092" y="1001"/>
                  <a:pt x="995" y="1093"/>
                  <a:pt x="868" y="1155"/>
                </a:cubicBezTo>
                <a:cubicBezTo>
                  <a:pt x="799" y="1189"/>
                  <a:pt x="721" y="1215"/>
                  <a:pt x="653" y="1225"/>
                </a:cubicBezTo>
                <a:cubicBezTo>
                  <a:pt x="570" y="1237"/>
                  <a:pt x="502" y="1227"/>
                  <a:pt x="434" y="1195"/>
                </a:cubicBezTo>
              </a:path>
            </a:pathLst>
          </a:custGeom>
          <a:solidFill>
            <a:schemeClr val="accent4">
              <a:alpha val="89999"/>
            </a:schemeClr>
          </a:solidFill>
          <a:ln w="9525" cap="rnd">
            <a:noFill/>
            <a:prstDash val="solid"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7" name="Freeform 7"/>
          <p:cNvSpPr>
            <a:spLocks/>
          </p:cNvSpPr>
          <p:nvPr/>
        </p:nvSpPr>
        <p:spPr bwMode="auto">
          <a:xfrm rot="904626">
            <a:off x="-2630488" y="3616325"/>
            <a:ext cx="2611438" cy="2355850"/>
          </a:xfrm>
          <a:custGeom>
            <a:avLst/>
            <a:gdLst/>
            <a:ahLst/>
            <a:cxnLst>
              <a:cxn ang="0">
                <a:pos x="360" y="450"/>
              </a:cxn>
              <a:cxn ang="0">
                <a:pos x="443" y="386"/>
              </a:cxn>
              <a:cxn ang="0">
                <a:pos x="562" y="340"/>
              </a:cxn>
              <a:cxn ang="0">
                <a:pos x="727" y="337"/>
              </a:cxn>
              <a:cxn ang="0">
                <a:pos x="939" y="504"/>
              </a:cxn>
              <a:cxn ang="0">
                <a:pos x="990" y="682"/>
              </a:cxn>
              <a:cxn ang="0">
                <a:pos x="992" y="793"/>
              </a:cxn>
              <a:cxn ang="0">
                <a:pos x="1111" y="808"/>
              </a:cxn>
              <a:cxn ang="0">
                <a:pos x="1145" y="723"/>
              </a:cxn>
              <a:cxn ang="0">
                <a:pos x="1053" y="524"/>
              </a:cxn>
              <a:cxn ang="0">
                <a:pos x="1061" y="343"/>
              </a:cxn>
              <a:cxn ang="0">
                <a:pos x="1410" y="28"/>
              </a:cxn>
              <a:cxn ang="0">
                <a:pos x="1956" y="76"/>
              </a:cxn>
              <a:cxn ang="0">
                <a:pos x="2178" y="199"/>
              </a:cxn>
              <a:cxn ang="0">
                <a:pos x="2043" y="495"/>
              </a:cxn>
              <a:cxn ang="0">
                <a:pos x="1670" y="665"/>
              </a:cxn>
              <a:cxn ang="0">
                <a:pos x="1447" y="719"/>
              </a:cxn>
              <a:cxn ang="0">
                <a:pos x="1278" y="752"/>
              </a:cxn>
              <a:cxn ang="0">
                <a:pos x="1276" y="888"/>
              </a:cxn>
              <a:cxn ang="0">
                <a:pos x="1512" y="840"/>
              </a:cxn>
              <a:cxn ang="0">
                <a:pos x="1897" y="744"/>
              </a:cxn>
              <a:cxn ang="0">
                <a:pos x="2263" y="759"/>
              </a:cxn>
              <a:cxn ang="0">
                <a:pos x="2568" y="918"/>
              </a:cxn>
              <a:cxn ang="0">
                <a:pos x="2655" y="1179"/>
              </a:cxn>
              <a:cxn ang="0">
                <a:pos x="2523" y="1510"/>
              </a:cxn>
              <a:cxn ang="0">
                <a:pos x="2340" y="1838"/>
              </a:cxn>
              <a:cxn ang="0">
                <a:pos x="1951" y="1898"/>
              </a:cxn>
              <a:cxn ang="0">
                <a:pos x="1738" y="1800"/>
              </a:cxn>
              <a:cxn ang="0">
                <a:pos x="1466" y="1531"/>
              </a:cxn>
              <a:cxn ang="0">
                <a:pos x="1317" y="1200"/>
              </a:cxn>
              <a:cxn ang="0">
                <a:pos x="1264" y="1007"/>
              </a:cxn>
              <a:cxn ang="0">
                <a:pos x="1156" y="1000"/>
              </a:cxn>
              <a:cxn ang="0">
                <a:pos x="1097" y="1100"/>
              </a:cxn>
              <a:cxn ang="0">
                <a:pos x="1205" y="1288"/>
              </a:cxn>
              <a:cxn ang="0">
                <a:pos x="1277" y="1572"/>
              </a:cxn>
              <a:cxn ang="0">
                <a:pos x="1272" y="1880"/>
              </a:cxn>
              <a:cxn ang="0">
                <a:pos x="1117" y="2249"/>
              </a:cxn>
              <a:cxn ang="0">
                <a:pos x="820" y="2375"/>
              </a:cxn>
              <a:cxn ang="0">
                <a:pos x="495" y="2211"/>
              </a:cxn>
              <a:cxn ang="0">
                <a:pos x="200" y="2051"/>
              </a:cxn>
              <a:cxn ang="0">
                <a:pos x="169" y="1772"/>
              </a:cxn>
              <a:cxn ang="0">
                <a:pos x="267" y="1527"/>
              </a:cxn>
              <a:cxn ang="0">
                <a:pos x="402" y="1374"/>
              </a:cxn>
              <a:cxn ang="0">
                <a:pos x="509" y="1293"/>
              </a:cxn>
              <a:cxn ang="0">
                <a:pos x="727" y="1160"/>
              </a:cxn>
              <a:cxn ang="0">
                <a:pos x="915" y="1107"/>
              </a:cxn>
              <a:cxn ang="0">
                <a:pos x="1013" y="1028"/>
              </a:cxn>
              <a:cxn ang="0">
                <a:pos x="974" y="926"/>
              </a:cxn>
              <a:cxn ang="0">
                <a:pos x="600" y="1109"/>
              </a:cxn>
              <a:cxn ang="0">
                <a:pos x="166" y="1183"/>
              </a:cxn>
              <a:cxn ang="0">
                <a:pos x="25" y="1113"/>
              </a:cxn>
              <a:cxn ang="0">
                <a:pos x="39" y="916"/>
              </a:cxn>
              <a:cxn ang="0">
                <a:pos x="106" y="802"/>
              </a:cxn>
              <a:cxn ang="0">
                <a:pos x="183" y="705"/>
              </a:cxn>
              <a:cxn ang="0">
                <a:pos x="307" y="525"/>
              </a:cxn>
              <a:cxn ang="0">
                <a:pos x="356" y="455"/>
              </a:cxn>
              <a:cxn ang="0">
                <a:pos x="360" y="450"/>
              </a:cxn>
            </a:cxnLst>
            <a:rect l="0" t="0" r="r" b="b"/>
            <a:pathLst>
              <a:path w="2659" h="2397">
                <a:moveTo>
                  <a:pt x="360" y="450"/>
                </a:moveTo>
                <a:cubicBezTo>
                  <a:pt x="395" y="419"/>
                  <a:pt x="421" y="401"/>
                  <a:pt x="443" y="386"/>
                </a:cubicBezTo>
                <a:cubicBezTo>
                  <a:pt x="490" y="357"/>
                  <a:pt x="524" y="347"/>
                  <a:pt x="562" y="340"/>
                </a:cubicBezTo>
                <a:cubicBezTo>
                  <a:pt x="612" y="329"/>
                  <a:pt x="671" y="324"/>
                  <a:pt x="727" y="337"/>
                </a:cubicBezTo>
                <a:cubicBezTo>
                  <a:pt x="811" y="356"/>
                  <a:pt x="888" y="417"/>
                  <a:pt x="939" y="504"/>
                </a:cubicBezTo>
                <a:cubicBezTo>
                  <a:pt x="970" y="557"/>
                  <a:pt x="992" y="619"/>
                  <a:pt x="990" y="682"/>
                </a:cubicBezTo>
                <a:cubicBezTo>
                  <a:pt x="989" y="725"/>
                  <a:pt x="976" y="768"/>
                  <a:pt x="992" y="793"/>
                </a:cubicBezTo>
                <a:cubicBezTo>
                  <a:pt x="1011" y="824"/>
                  <a:pt x="1076" y="824"/>
                  <a:pt x="1111" y="808"/>
                </a:cubicBezTo>
                <a:cubicBezTo>
                  <a:pt x="1151" y="791"/>
                  <a:pt x="1153" y="755"/>
                  <a:pt x="1145" y="723"/>
                </a:cubicBezTo>
                <a:cubicBezTo>
                  <a:pt x="1129" y="657"/>
                  <a:pt x="1072" y="608"/>
                  <a:pt x="1053" y="524"/>
                </a:cubicBezTo>
                <a:cubicBezTo>
                  <a:pt x="1041" y="471"/>
                  <a:pt x="1045" y="406"/>
                  <a:pt x="1061" y="343"/>
                </a:cubicBezTo>
                <a:cubicBezTo>
                  <a:pt x="1098" y="200"/>
                  <a:pt x="1201" y="65"/>
                  <a:pt x="1410" y="28"/>
                </a:cubicBezTo>
                <a:cubicBezTo>
                  <a:pt x="1567" y="0"/>
                  <a:pt x="1783" y="27"/>
                  <a:pt x="1956" y="76"/>
                </a:cubicBezTo>
                <a:cubicBezTo>
                  <a:pt x="2058" y="106"/>
                  <a:pt x="2145" y="143"/>
                  <a:pt x="2178" y="199"/>
                </a:cubicBezTo>
                <a:cubicBezTo>
                  <a:pt x="2227" y="283"/>
                  <a:pt x="2150" y="410"/>
                  <a:pt x="2043" y="495"/>
                </a:cubicBezTo>
                <a:cubicBezTo>
                  <a:pt x="1930" y="584"/>
                  <a:pt x="1783" y="627"/>
                  <a:pt x="1670" y="665"/>
                </a:cubicBezTo>
                <a:cubicBezTo>
                  <a:pt x="1597" y="690"/>
                  <a:pt x="1538" y="713"/>
                  <a:pt x="1447" y="719"/>
                </a:cubicBezTo>
                <a:cubicBezTo>
                  <a:pt x="1387" y="722"/>
                  <a:pt x="1312" y="719"/>
                  <a:pt x="1278" y="752"/>
                </a:cubicBezTo>
                <a:cubicBezTo>
                  <a:pt x="1244" y="786"/>
                  <a:pt x="1251" y="856"/>
                  <a:pt x="1276" y="888"/>
                </a:cubicBezTo>
                <a:cubicBezTo>
                  <a:pt x="1319" y="941"/>
                  <a:pt x="1415" y="881"/>
                  <a:pt x="1512" y="840"/>
                </a:cubicBezTo>
                <a:cubicBezTo>
                  <a:pt x="1645" y="782"/>
                  <a:pt x="1779" y="758"/>
                  <a:pt x="1897" y="744"/>
                </a:cubicBezTo>
                <a:cubicBezTo>
                  <a:pt x="2020" y="729"/>
                  <a:pt x="2127" y="723"/>
                  <a:pt x="2263" y="759"/>
                </a:cubicBezTo>
                <a:cubicBezTo>
                  <a:pt x="2371" y="787"/>
                  <a:pt x="2496" y="841"/>
                  <a:pt x="2568" y="918"/>
                </a:cubicBezTo>
                <a:cubicBezTo>
                  <a:pt x="2642" y="999"/>
                  <a:pt x="2659" y="1104"/>
                  <a:pt x="2655" y="1179"/>
                </a:cubicBezTo>
                <a:cubicBezTo>
                  <a:pt x="2648" y="1300"/>
                  <a:pt x="2588" y="1341"/>
                  <a:pt x="2523" y="1510"/>
                </a:cubicBezTo>
                <a:cubicBezTo>
                  <a:pt x="2485" y="1611"/>
                  <a:pt x="2444" y="1758"/>
                  <a:pt x="2340" y="1838"/>
                </a:cubicBezTo>
                <a:cubicBezTo>
                  <a:pt x="2240" y="1915"/>
                  <a:pt x="2080" y="1929"/>
                  <a:pt x="1951" y="1898"/>
                </a:cubicBezTo>
                <a:cubicBezTo>
                  <a:pt x="1870" y="1879"/>
                  <a:pt x="1800" y="1842"/>
                  <a:pt x="1738" y="1800"/>
                </a:cubicBezTo>
                <a:cubicBezTo>
                  <a:pt x="1623" y="1722"/>
                  <a:pt x="1535" y="1628"/>
                  <a:pt x="1466" y="1531"/>
                </a:cubicBezTo>
                <a:cubicBezTo>
                  <a:pt x="1390" y="1425"/>
                  <a:pt x="1336" y="1316"/>
                  <a:pt x="1317" y="1200"/>
                </a:cubicBezTo>
                <a:cubicBezTo>
                  <a:pt x="1305" y="1124"/>
                  <a:pt x="1308" y="1044"/>
                  <a:pt x="1264" y="1007"/>
                </a:cubicBezTo>
                <a:cubicBezTo>
                  <a:pt x="1237" y="984"/>
                  <a:pt x="1191" y="977"/>
                  <a:pt x="1156" y="1000"/>
                </a:cubicBezTo>
                <a:cubicBezTo>
                  <a:pt x="1124" y="1021"/>
                  <a:pt x="1101" y="1067"/>
                  <a:pt x="1097" y="1100"/>
                </a:cubicBezTo>
                <a:cubicBezTo>
                  <a:pt x="1087" y="1169"/>
                  <a:pt x="1154" y="1184"/>
                  <a:pt x="1205" y="1288"/>
                </a:cubicBezTo>
                <a:cubicBezTo>
                  <a:pt x="1239" y="1358"/>
                  <a:pt x="1265" y="1469"/>
                  <a:pt x="1277" y="1572"/>
                </a:cubicBezTo>
                <a:cubicBezTo>
                  <a:pt x="1290" y="1685"/>
                  <a:pt x="1286" y="1788"/>
                  <a:pt x="1272" y="1880"/>
                </a:cubicBezTo>
                <a:cubicBezTo>
                  <a:pt x="1248" y="2037"/>
                  <a:pt x="1196" y="2159"/>
                  <a:pt x="1117" y="2249"/>
                </a:cubicBezTo>
                <a:cubicBezTo>
                  <a:pt x="1037" y="2340"/>
                  <a:pt x="929" y="2397"/>
                  <a:pt x="820" y="2375"/>
                </a:cubicBezTo>
                <a:cubicBezTo>
                  <a:pt x="717" y="2354"/>
                  <a:pt x="615" y="2264"/>
                  <a:pt x="495" y="2211"/>
                </a:cubicBezTo>
                <a:cubicBezTo>
                  <a:pt x="383" y="2161"/>
                  <a:pt x="256" y="2143"/>
                  <a:pt x="200" y="2051"/>
                </a:cubicBezTo>
                <a:cubicBezTo>
                  <a:pt x="156" y="1979"/>
                  <a:pt x="156" y="1862"/>
                  <a:pt x="169" y="1772"/>
                </a:cubicBezTo>
                <a:cubicBezTo>
                  <a:pt x="183" y="1673"/>
                  <a:pt x="212" y="1606"/>
                  <a:pt x="267" y="1527"/>
                </a:cubicBezTo>
                <a:cubicBezTo>
                  <a:pt x="304" y="1475"/>
                  <a:pt x="352" y="1417"/>
                  <a:pt x="402" y="1374"/>
                </a:cubicBezTo>
                <a:cubicBezTo>
                  <a:pt x="437" y="1343"/>
                  <a:pt x="472" y="1320"/>
                  <a:pt x="509" y="1293"/>
                </a:cubicBezTo>
                <a:cubicBezTo>
                  <a:pt x="576" y="1246"/>
                  <a:pt x="647" y="1189"/>
                  <a:pt x="727" y="1160"/>
                </a:cubicBezTo>
                <a:cubicBezTo>
                  <a:pt x="788" y="1138"/>
                  <a:pt x="854" y="1132"/>
                  <a:pt x="915" y="1107"/>
                </a:cubicBezTo>
                <a:cubicBezTo>
                  <a:pt x="960" y="1089"/>
                  <a:pt x="1001" y="1061"/>
                  <a:pt x="1013" y="1028"/>
                </a:cubicBezTo>
                <a:cubicBezTo>
                  <a:pt x="1027" y="990"/>
                  <a:pt x="1001" y="946"/>
                  <a:pt x="974" y="926"/>
                </a:cubicBezTo>
                <a:cubicBezTo>
                  <a:pt x="893" y="866"/>
                  <a:pt x="801" y="1022"/>
                  <a:pt x="600" y="1109"/>
                </a:cubicBezTo>
                <a:cubicBezTo>
                  <a:pt x="468" y="1167"/>
                  <a:pt x="289" y="1195"/>
                  <a:pt x="166" y="1183"/>
                </a:cubicBezTo>
                <a:cubicBezTo>
                  <a:pt x="98" y="1176"/>
                  <a:pt x="47" y="1156"/>
                  <a:pt x="25" y="1113"/>
                </a:cubicBezTo>
                <a:cubicBezTo>
                  <a:pt x="0" y="1063"/>
                  <a:pt x="13" y="981"/>
                  <a:pt x="39" y="916"/>
                </a:cubicBezTo>
                <a:cubicBezTo>
                  <a:pt x="58" y="868"/>
                  <a:pt x="85" y="830"/>
                  <a:pt x="106" y="802"/>
                </a:cubicBezTo>
                <a:cubicBezTo>
                  <a:pt x="137" y="759"/>
                  <a:pt x="156" y="738"/>
                  <a:pt x="183" y="705"/>
                </a:cubicBezTo>
                <a:cubicBezTo>
                  <a:pt x="215" y="665"/>
                  <a:pt x="259" y="608"/>
                  <a:pt x="307" y="525"/>
                </a:cubicBezTo>
                <a:cubicBezTo>
                  <a:pt x="314" y="513"/>
                  <a:pt x="321" y="500"/>
                  <a:pt x="356" y="455"/>
                </a:cubicBezTo>
                <a:cubicBezTo>
                  <a:pt x="357" y="454"/>
                  <a:pt x="359" y="452"/>
                  <a:pt x="360" y="450"/>
                </a:cubicBezTo>
              </a:path>
            </a:pathLst>
          </a:custGeom>
          <a:solidFill>
            <a:schemeClr val="accent4">
              <a:alpha val="89999"/>
            </a:schemeClr>
          </a:solidFill>
          <a:ln w="6350" cap="rnd">
            <a:noFill/>
            <a:prstDash val="solid"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8" name="Freeform 8"/>
          <p:cNvSpPr>
            <a:spLocks/>
          </p:cNvSpPr>
          <p:nvPr/>
        </p:nvSpPr>
        <p:spPr bwMode="auto">
          <a:xfrm rot="14800307">
            <a:off x="-1111251" y="2846388"/>
            <a:ext cx="860425" cy="673100"/>
          </a:xfrm>
          <a:custGeom>
            <a:avLst/>
            <a:gdLst/>
            <a:ahLst/>
            <a:cxnLst>
              <a:cxn ang="0">
                <a:pos x="434" y="1195"/>
              </a:cxn>
              <a:cxn ang="0">
                <a:pos x="322" y="1098"/>
              </a:cxn>
              <a:cxn ang="0">
                <a:pos x="235" y="976"/>
              </a:cxn>
              <a:cxn ang="0">
                <a:pos x="112" y="780"/>
              </a:cxn>
              <a:cxn ang="0">
                <a:pos x="33" y="656"/>
              </a:cxn>
              <a:cxn ang="0">
                <a:pos x="3" y="500"/>
              </a:cxn>
              <a:cxn ang="0">
                <a:pos x="48" y="310"/>
              </a:cxn>
              <a:cxn ang="0">
                <a:pos x="117" y="210"/>
              </a:cxn>
              <a:cxn ang="0">
                <a:pos x="390" y="60"/>
              </a:cxn>
              <a:cxn ang="0">
                <a:pos x="899" y="19"/>
              </a:cxn>
              <a:cxn ang="0">
                <a:pos x="1179" y="113"/>
              </a:cxn>
              <a:cxn ang="0">
                <a:pos x="1289" y="175"/>
              </a:cxn>
              <a:cxn ang="0">
                <a:pos x="1389" y="162"/>
              </a:cxn>
              <a:cxn ang="0">
                <a:pos x="1434" y="90"/>
              </a:cxn>
              <a:cxn ang="0">
                <a:pos x="1526" y="86"/>
              </a:cxn>
              <a:cxn ang="0">
                <a:pos x="1565" y="205"/>
              </a:cxn>
              <a:cxn ang="0">
                <a:pos x="1487" y="264"/>
              </a:cxn>
              <a:cxn ang="0">
                <a:pos x="1414" y="281"/>
              </a:cxn>
              <a:cxn ang="0">
                <a:pos x="1357" y="456"/>
              </a:cxn>
              <a:cxn ang="0">
                <a:pos x="1171" y="886"/>
              </a:cxn>
              <a:cxn ang="0">
                <a:pos x="868" y="1155"/>
              </a:cxn>
              <a:cxn ang="0">
                <a:pos x="653" y="1225"/>
              </a:cxn>
              <a:cxn ang="0">
                <a:pos x="434" y="1195"/>
              </a:cxn>
            </a:cxnLst>
            <a:rect l="0" t="0" r="r" b="b"/>
            <a:pathLst>
              <a:path w="1582" h="1237">
                <a:moveTo>
                  <a:pt x="434" y="1195"/>
                </a:moveTo>
                <a:cubicBezTo>
                  <a:pt x="357" y="1140"/>
                  <a:pt x="338" y="1118"/>
                  <a:pt x="322" y="1098"/>
                </a:cubicBezTo>
                <a:cubicBezTo>
                  <a:pt x="276" y="1042"/>
                  <a:pt x="257" y="1011"/>
                  <a:pt x="235" y="976"/>
                </a:cubicBezTo>
                <a:cubicBezTo>
                  <a:pt x="195" y="911"/>
                  <a:pt x="149" y="830"/>
                  <a:pt x="112" y="780"/>
                </a:cubicBezTo>
                <a:cubicBezTo>
                  <a:pt x="79" y="736"/>
                  <a:pt x="54" y="716"/>
                  <a:pt x="33" y="656"/>
                </a:cubicBezTo>
                <a:cubicBezTo>
                  <a:pt x="18" y="614"/>
                  <a:pt x="5" y="553"/>
                  <a:pt x="3" y="500"/>
                </a:cubicBezTo>
                <a:cubicBezTo>
                  <a:pt x="0" y="415"/>
                  <a:pt x="27" y="354"/>
                  <a:pt x="48" y="310"/>
                </a:cubicBezTo>
                <a:cubicBezTo>
                  <a:pt x="71" y="266"/>
                  <a:pt x="88" y="239"/>
                  <a:pt x="117" y="210"/>
                </a:cubicBezTo>
                <a:cubicBezTo>
                  <a:pt x="165" y="159"/>
                  <a:pt x="245" y="100"/>
                  <a:pt x="390" y="60"/>
                </a:cubicBezTo>
                <a:cubicBezTo>
                  <a:pt x="534" y="21"/>
                  <a:pt x="743" y="0"/>
                  <a:pt x="899" y="19"/>
                </a:cubicBezTo>
                <a:cubicBezTo>
                  <a:pt x="1022" y="33"/>
                  <a:pt x="1112" y="72"/>
                  <a:pt x="1179" y="113"/>
                </a:cubicBezTo>
                <a:cubicBezTo>
                  <a:pt x="1218" y="138"/>
                  <a:pt x="1250" y="164"/>
                  <a:pt x="1289" y="175"/>
                </a:cubicBezTo>
                <a:cubicBezTo>
                  <a:pt x="1326" y="186"/>
                  <a:pt x="1368" y="184"/>
                  <a:pt x="1389" y="162"/>
                </a:cubicBezTo>
                <a:cubicBezTo>
                  <a:pt x="1407" y="143"/>
                  <a:pt x="1409" y="109"/>
                  <a:pt x="1434" y="90"/>
                </a:cubicBezTo>
                <a:cubicBezTo>
                  <a:pt x="1457" y="74"/>
                  <a:pt x="1497" y="70"/>
                  <a:pt x="1526" y="86"/>
                </a:cubicBezTo>
                <a:cubicBezTo>
                  <a:pt x="1565" y="107"/>
                  <a:pt x="1582" y="165"/>
                  <a:pt x="1565" y="205"/>
                </a:cubicBezTo>
                <a:cubicBezTo>
                  <a:pt x="1551" y="237"/>
                  <a:pt x="1516" y="259"/>
                  <a:pt x="1487" y="264"/>
                </a:cubicBezTo>
                <a:cubicBezTo>
                  <a:pt x="1457" y="271"/>
                  <a:pt x="1433" y="260"/>
                  <a:pt x="1414" y="281"/>
                </a:cubicBezTo>
                <a:cubicBezTo>
                  <a:pt x="1390" y="307"/>
                  <a:pt x="1375" y="385"/>
                  <a:pt x="1357" y="456"/>
                </a:cubicBezTo>
                <a:cubicBezTo>
                  <a:pt x="1311" y="636"/>
                  <a:pt x="1250" y="772"/>
                  <a:pt x="1171" y="886"/>
                </a:cubicBezTo>
                <a:cubicBezTo>
                  <a:pt x="1092" y="1001"/>
                  <a:pt x="995" y="1093"/>
                  <a:pt x="868" y="1155"/>
                </a:cubicBezTo>
                <a:cubicBezTo>
                  <a:pt x="799" y="1189"/>
                  <a:pt x="721" y="1215"/>
                  <a:pt x="653" y="1225"/>
                </a:cubicBezTo>
                <a:cubicBezTo>
                  <a:pt x="570" y="1237"/>
                  <a:pt x="502" y="1227"/>
                  <a:pt x="434" y="1195"/>
                </a:cubicBezTo>
              </a:path>
            </a:pathLst>
          </a:custGeom>
          <a:solidFill>
            <a:schemeClr val="accent4">
              <a:alpha val="89999"/>
            </a:schemeClr>
          </a:solidFill>
          <a:ln w="9525" cap="rnd">
            <a:noFill/>
            <a:prstDash val="solid"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9" name="Freeform 9"/>
          <p:cNvSpPr>
            <a:spLocks/>
          </p:cNvSpPr>
          <p:nvPr/>
        </p:nvSpPr>
        <p:spPr bwMode="auto">
          <a:xfrm rot="19800000">
            <a:off x="-630238" y="6396038"/>
            <a:ext cx="415925" cy="325437"/>
          </a:xfrm>
          <a:custGeom>
            <a:avLst/>
            <a:gdLst/>
            <a:ahLst/>
            <a:cxnLst>
              <a:cxn ang="0">
                <a:pos x="434" y="1195"/>
              </a:cxn>
              <a:cxn ang="0">
                <a:pos x="322" y="1098"/>
              </a:cxn>
              <a:cxn ang="0">
                <a:pos x="235" y="976"/>
              </a:cxn>
              <a:cxn ang="0">
                <a:pos x="112" y="780"/>
              </a:cxn>
              <a:cxn ang="0">
                <a:pos x="33" y="656"/>
              </a:cxn>
              <a:cxn ang="0">
                <a:pos x="3" y="500"/>
              </a:cxn>
              <a:cxn ang="0">
                <a:pos x="48" y="310"/>
              </a:cxn>
              <a:cxn ang="0">
                <a:pos x="117" y="210"/>
              </a:cxn>
              <a:cxn ang="0">
                <a:pos x="390" y="60"/>
              </a:cxn>
              <a:cxn ang="0">
                <a:pos x="899" y="19"/>
              </a:cxn>
              <a:cxn ang="0">
                <a:pos x="1179" y="113"/>
              </a:cxn>
              <a:cxn ang="0">
                <a:pos x="1289" y="175"/>
              </a:cxn>
              <a:cxn ang="0">
                <a:pos x="1389" y="162"/>
              </a:cxn>
              <a:cxn ang="0">
                <a:pos x="1434" y="90"/>
              </a:cxn>
              <a:cxn ang="0">
                <a:pos x="1526" y="86"/>
              </a:cxn>
              <a:cxn ang="0">
                <a:pos x="1565" y="205"/>
              </a:cxn>
              <a:cxn ang="0">
                <a:pos x="1487" y="264"/>
              </a:cxn>
              <a:cxn ang="0">
                <a:pos x="1414" y="281"/>
              </a:cxn>
              <a:cxn ang="0">
                <a:pos x="1357" y="456"/>
              </a:cxn>
              <a:cxn ang="0">
                <a:pos x="1171" y="886"/>
              </a:cxn>
              <a:cxn ang="0">
                <a:pos x="868" y="1155"/>
              </a:cxn>
              <a:cxn ang="0">
                <a:pos x="653" y="1225"/>
              </a:cxn>
              <a:cxn ang="0">
                <a:pos x="434" y="1195"/>
              </a:cxn>
            </a:cxnLst>
            <a:rect l="0" t="0" r="r" b="b"/>
            <a:pathLst>
              <a:path w="1582" h="1237">
                <a:moveTo>
                  <a:pt x="434" y="1195"/>
                </a:moveTo>
                <a:cubicBezTo>
                  <a:pt x="357" y="1140"/>
                  <a:pt x="338" y="1118"/>
                  <a:pt x="322" y="1098"/>
                </a:cubicBezTo>
                <a:cubicBezTo>
                  <a:pt x="276" y="1042"/>
                  <a:pt x="257" y="1011"/>
                  <a:pt x="235" y="976"/>
                </a:cubicBezTo>
                <a:cubicBezTo>
                  <a:pt x="195" y="911"/>
                  <a:pt x="149" y="830"/>
                  <a:pt x="112" y="780"/>
                </a:cubicBezTo>
                <a:cubicBezTo>
                  <a:pt x="79" y="736"/>
                  <a:pt x="54" y="716"/>
                  <a:pt x="33" y="656"/>
                </a:cubicBezTo>
                <a:cubicBezTo>
                  <a:pt x="18" y="614"/>
                  <a:pt x="5" y="553"/>
                  <a:pt x="3" y="500"/>
                </a:cubicBezTo>
                <a:cubicBezTo>
                  <a:pt x="0" y="415"/>
                  <a:pt x="27" y="354"/>
                  <a:pt x="48" y="310"/>
                </a:cubicBezTo>
                <a:cubicBezTo>
                  <a:pt x="71" y="266"/>
                  <a:pt x="88" y="239"/>
                  <a:pt x="117" y="210"/>
                </a:cubicBezTo>
                <a:cubicBezTo>
                  <a:pt x="165" y="159"/>
                  <a:pt x="245" y="100"/>
                  <a:pt x="390" y="60"/>
                </a:cubicBezTo>
                <a:cubicBezTo>
                  <a:pt x="534" y="21"/>
                  <a:pt x="743" y="0"/>
                  <a:pt x="899" y="19"/>
                </a:cubicBezTo>
                <a:cubicBezTo>
                  <a:pt x="1022" y="33"/>
                  <a:pt x="1112" y="72"/>
                  <a:pt x="1179" y="113"/>
                </a:cubicBezTo>
                <a:cubicBezTo>
                  <a:pt x="1218" y="138"/>
                  <a:pt x="1250" y="164"/>
                  <a:pt x="1289" y="175"/>
                </a:cubicBezTo>
                <a:cubicBezTo>
                  <a:pt x="1326" y="186"/>
                  <a:pt x="1368" y="184"/>
                  <a:pt x="1389" y="162"/>
                </a:cubicBezTo>
                <a:cubicBezTo>
                  <a:pt x="1407" y="143"/>
                  <a:pt x="1409" y="109"/>
                  <a:pt x="1434" y="90"/>
                </a:cubicBezTo>
                <a:cubicBezTo>
                  <a:pt x="1457" y="74"/>
                  <a:pt x="1497" y="70"/>
                  <a:pt x="1526" y="86"/>
                </a:cubicBezTo>
                <a:cubicBezTo>
                  <a:pt x="1565" y="107"/>
                  <a:pt x="1582" y="165"/>
                  <a:pt x="1565" y="205"/>
                </a:cubicBezTo>
                <a:cubicBezTo>
                  <a:pt x="1551" y="237"/>
                  <a:pt x="1516" y="259"/>
                  <a:pt x="1487" y="264"/>
                </a:cubicBezTo>
                <a:cubicBezTo>
                  <a:pt x="1457" y="271"/>
                  <a:pt x="1433" y="260"/>
                  <a:pt x="1414" y="281"/>
                </a:cubicBezTo>
                <a:cubicBezTo>
                  <a:pt x="1390" y="307"/>
                  <a:pt x="1375" y="385"/>
                  <a:pt x="1357" y="456"/>
                </a:cubicBezTo>
                <a:cubicBezTo>
                  <a:pt x="1311" y="636"/>
                  <a:pt x="1250" y="772"/>
                  <a:pt x="1171" y="886"/>
                </a:cubicBezTo>
                <a:cubicBezTo>
                  <a:pt x="1092" y="1001"/>
                  <a:pt x="995" y="1093"/>
                  <a:pt x="868" y="1155"/>
                </a:cubicBezTo>
                <a:cubicBezTo>
                  <a:pt x="799" y="1189"/>
                  <a:pt x="721" y="1215"/>
                  <a:pt x="653" y="1225"/>
                </a:cubicBezTo>
                <a:cubicBezTo>
                  <a:pt x="570" y="1237"/>
                  <a:pt x="502" y="1227"/>
                  <a:pt x="434" y="1195"/>
                </a:cubicBezTo>
              </a:path>
            </a:pathLst>
          </a:custGeom>
          <a:solidFill>
            <a:schemeClr val="accent4">
              <a:alpha val="89999"/>
            </a:schemeClr>
          </a:solidFill>
          <a:ln w="9525" cap="rnd">
            <a:noFill/>
            <a:prstDash val="solid"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0" name="Freeform 10"/>
          <p:cNvSpPr>
            <a:spLocks/>
          </p:cNvSpPr>
          <p:nvPr/>
        </p:nvSpPr>
        <p:spPr bwMode="auto">
          <a:xfrm rot="10800000">
            <a:off x="-1677988" y="4873625"/>
            <a:ext cx="1293813" cy="1166813"/>
          </a:xfrm>
          <a:custGeom>
            <a:avLst/>
            <a:gdLst/>
            <a:ahLst/>
            <a:cxnLst>
              <a:cxn ang="0">
                <a:pos x="360" y="450"/>
              </a:cxn>
              <a:cxn ang="0">
                <a:pos x="443" y="386"/>
              </a:cxn>
              <a:cxn ang="0">
                <a:pos x="562" y="340"/>
              </a:cxn>
              <a:cxn ang="0">
                <a:pos x="727" y="337"/>
              </a:cxn>
              <a:cxn ang="0">
                <a:pos x="939" y="504"/>
              </a:cxn>
              <a:cxn ang="0">
                <a:pos x="990" y="682"/>
              </a:cxn>
              <a:cxn ang="0">
                <a:pos x="992" y="793"/>
              </a:cxn>
              <a:cxn ang="0">
                <a:pos x="1111" y="808"/>
              </a:cxn>
              <a:cxn ang="0">
                <a:pos x="1145" y="723"/>
              </a:cxn>
              <a:cxn ang="0">
                <a:pos x="1053" y="524"/>
              </a:cxn>
              <a:cxn ang="0">
                <a:pos x="1061" y="343"/>
              </a:cxn>
              <a:cxn ang="0">
                <a:pos x="1410" y="28"/>
              </a:cxn>
              <a:cxn ang="0">
                <a:pos x="1956" y="76"/>
              </a:cxn>
              <a:cxn ang="0">
                <a:pos x="2178" y="199"/>
              </a:cxn>
              <a:cxn ang="0">
                <a:pos x="2043" y="495"/>
              </a:cxn>
              <a:cxn ang="0">
                <a:pos x="1670" y="665"/>
              </a:cxn>
              <a:cxn ang="0">
                <a:pos x="1447" y="719"/>
              </a:cxn>
              <a:cxn ang="0">
                <a:pos x="1278" y="752"/>
              </a:cxn>
              <a:cxn ang="0">
                <a:pos x="1276" y="888"/>
              </a:cxn>
              <a:cxn ang="0">
                <a:pos x="1512" y="840"/>
              </a:cxn>
              <a:cxn ang="0">
                <a:pos x="1897" y="744"/>
              </a:cxn>
              <a:cxn ang="0">
                <a:pos x="2263" y="759"/>
              </a:cxn>
              <a:cxn ang="0">
                <a:pos x="2568" y="918"/>
              </a:cxn>
              <a:cxn ang="0">
                <a:pos x="2655" y="1179"/>
              </a:cxn>
              <a:cxn ang="0">
                <a:pos x="2523" y="1510"/>
              </a:cxn>
              <a:cxn ang="0">
                <a:pos x="2340" y="1838"/>
              </a:cxn>
              <a:cxn ang="0">
                <a:pos x="1951" y="1898"/>
              </a:cxn>
              <a:cxn ang="0">
                <a:pos x="1738" y="1800"/>
              </a:cxn>
              <a:cxn ang="0">
                <a:pos x="1466" y="1531"/>
              </a:cxn>
              <a:cxn ang="0">
                <a:pos x="1317" y="1200"/>
              </a:cxn>
              <a:cxn ang="0">
                <a:pos x="1264" y="1007"/>
              </a:cxn>
              <a:cxn ang="0">
                <a:pos x="1156" y="1000"/>
              </a:cxn>
              <a:cxn ang="0">
                <a:pos x="1097" y="1100"/>
              </a:cxn>
              <a:cxn ang="0">
                <a:pos x="1205" y="1288"/>
              </a:cxn>
              <a:cxn ang="0">
                <a:pos x="1277" y="1572"/>
              </a:cxn>
              <a:cxn ang="0">
                <a:pos x="1272" y="1880"/>
              </a:cxn>
              <a:cxn ang="0">
                <a:pos x="1117" y="2249"/>
              </a:cxn>
              <a:cxn ang="0">
                <a:pos x="820" y="2375"/>
              </a:cxn>
              <a:cxn ang="0">
                <a:pos x="495" y="2211"/>
              </a:cxn>
              <a:cxn ang="0">
                <a:pos x="200" y="2051"/>
              </a:cxn>
              <a:cxn ang="0">
                <a:pos x="169" y="1772"/>
              </a:cxn>
              <a:cxn ang="0">
                <a:pos x="267" y="1527"/>
              </a:cxn>
              <a:cxn ang="0">
                <a:pos x="402" y="1374"/>
              </a:cxn>
              <a:cxn ang="0">
                <a:pos x="509" y="1293"/>
              </a:cxn>
              <a:cxn ang="0">
                <a:pos x="727" y="1160"/>
              </a:cxn>
              <a:cxn ang="0">
                <a:pos x="915" y="1107"/>
              </a:cxn>
              <a:cxn ang="0">
                <a:pos x="1013" y="1028"/>
              </a:cxn>
              <a:cxn ang="0">
                <a:pos x="974" y="926"/>
              </a:cxn>
              <a:cxn ang="0">
                <a:pos x="600" y="1109"/>
              </a:cxn>
              <a:cxn ang="0">
                <a:pos x="166" y="1183"/>
              </a:cxn>
              <a:cxn ang="0">
                <a:pos x="25" y="1113"/>
              </a:cxn>
              <a:cxn ang="0">
                <a:pos x="39" y="916"/>
              </a:cxn>
              <a:cxn ang="0">
                <a:pos x="106" y="802"/>
              </a:cxn>
              <a:cxn ang="0">
                <a:pos x="183" y="705"/>
              </a:cxn>
              <a:cxn ang="0">
                <a:pos x="307" y="525"/>
              </a:cxn>
              <a:cxn ang="0">
                <a:pos x="356" y="455"/>
              </a:cxn>
              <a:cxn ang="0">
                <a:pos x="360" y="450"/>
              </a:cxn>
            </a:cxnLst>
            <a:rect l="0" t="0" r="r" b="b"/>
            <a:pathLst>
              <a:path w="2659" h="2397">
                <a:moveTo>
                  <a:pt x="360" y="450"/>
                </a:moveTo>
                <a:cubicBezTo>
                  <a:pt x="395" y="419"/>
                  <a:pt x="421" y="401"/>
                  <a:pt x="443" y="386"/>
                </a:cubicBezTo>
                <a:cubicBezTo>
                  <a:pt x="490" y="357"/>
                  <a:pt x="524" y="347"/>
                  <a:pt x="562" y="340"/>
                </a:cubicBezTo>
                <a:cubicBezTo>
                  <a:pt x="612" y="329"/>
                  <a:pt x="671" y="324"/>
                  <a:pt x="727" y="337"/>
                </a:cubicBezTo>
                <a:cubicBezTo>
                  <a:pt x="811" y="356"/>
                  <a:pt x="888" y="417"/>
                  <a:pt x="939" y="504"/>
                </a:cubicBezTo>
                <a:cubicBezTo>
                  <a:pt x="970" y="557"/>
                  <a:pt x="992" y="619"/>
                  <a:pt x="990" y="682"/>
                </a:cubicBezTo>
                <a:cubicBezTo>
                  <a:pt x="989" y="725"/>
                  <a:pt x="976" y="768"/>
                  <a:pt x="992" y="793"/>
                </a:cubicBezTo>
                <a:cubicBezTo>
                  <a:pt x="1011" y="824"/>
                  <a:pt x="1076" y="824"/>
                  <a:pt x="1111" y="808"/>
                </a:cubicBezTo>
                <a:cubicBezTo>
                  <a:pt x="1151" y="791"/>
                  <a:pt x="1153" y="755"/>
                  <a:pt x="1145" y="723"/>
                </a:cubicBezTo>
                <a:cubicBezTo>
                  <a:pt x="1129" y="657"/>
                  <a:pt x="1072" y="608"/>
                  <a:pt x="1053" y="524"/>
                </a:cubicBezTo>
                <a:cubicBezTo>
                  <a:pt x="1041" y="471"/>
                  <a:pt x="1045" y="406"/>
                  <a:pt x="1061" y="343"/>
                </a:cubicBezTo>
                <a:cubicBezTo>
                  <a:pt x="1098" y="200"/>
                  <a:pt x="1201" y="65"/>
                  <a:pt x="1410" y="28"/>
                </a:cubicBezTo>
                <a:cubicBezTo>
                  <a:pt x="1567" y="0"/>
                  <a:pt x="1783" y="27"/>
                  <a:pt x="1956" y="76"/>
                </a:cubicBezTo>
                <a:cubicBezTo>
                  <a:pt x="2058" y="106"/>
                  <a:pt x="2145" y="143"/>
                  <a:pt x="2178" y="199"/>
                </a:cubicBezTo>
                <a:cubicBezTo>
                  <a:pt x="2227" y="283"/>
                  <a:pt x="2150" y="410"/>
                  <a:pt x="2043" y="495"/>
                </a:cubicBezTo>
                <a:cubicBezTo>
                  <a:pt x="1930" y="584"/>
                  <a:pt x="1783" y="627"/>
                  <a:pt x="1670" y="665"/>
                </a:cubicBezTo>
                <a:cubicBezTo>
                  <a:pt x="1597" y="690"/>
                  <a:pt x="1538" y="713"/>
                  <a:pt x="1447" y="719"/>
                </a:cubicBezTo>
                <a:cubicBezTo>
                  <a:pt x="1387" y="722"/>
                  <a:pt x="1312" y="719"/>
                  <a:pt x="1278" y="752"/>
                </a:cubicBezTo>
                <a:cubicBezTo>
                  <a:pt x="1244" y="786"/>
                  <a:pt x="1251" y="856"/>
                  <a:pt x="1276" y="888"/>
                </a:cubicBezTo>
                <a:cubicBezTo>
                  <a:pt x="1319" y="941"/>
                  <a:pt x="1415" y="881"/>
                  <a:pt x="1512" y="840"/>
                </a:cubicBezTo>
                <a:cubicBezTo>
                  <a:pt x="1645" y="782"/>
                  <a:pt x="1779" y="758"/>
                  <a:pt x="1897" y="744"/>
                </a:cubicBezTo>
                <a:cubicBezTo>
                  <a:pt x="2020" y="729"/>
                  <a:pt x="2127" y="723"/>
                  <a:pt x="2263" y="759"/>
                </a:cubicBezTo>
                <a:cubicBezTo>
                  <a:pt x="2371" y="787"/>
                  <a:pt x="2496" y="841"/>
                  <a:pt x="2568" y="918"/>
                </a:cubicBezTo>
                <a:cubicBezTo>
                  <a:pt x="2642" y="999"/>
                  <a:pt x="2659" y="1104"/>
                  <a:pt x="2655" y="1179"/>
                </a:cubicBezTo>
                <a:cubicBezTo>
                  <a:pt x="2648" y="1300"/>
                  <a:pt x="2588" y="1341"/>
                  <a:pt x="2523" y="1510"/>
                </a:cubicBezTo>
                <a:cubicBezTo>
                  <a:pt x="2485" y="1611"/>
                  <a:pt x="2444" y="1758"/>
                  <a:pt x="2340" y="1838"/>
                </a:cubicBezTo>
                <a:cubicBezTo>
                  <a:pt x="2240" y="1915"/>
                  <a:pt x="2080" y="1929"/>
                  <a:pt x="1951" y="1898"/>
                </a:cubicBezTo>
                <a:cubicBezTo>
                  <a:pt x="1870" y="1879"/>
                  <a:pt x="1800" y="1842"/>
                  <a:pt x="1738" y="1800"/>
                </a:cubicBezTo>
                <a:cubicBezTo>
                  <a:pt x="1623" y="1722"/>
                  <a:pt x="1535" y="1628"/>
                  <a:pt x="1466" y="1531"/>
                </a:cubicBezTo>
                <a:cubicBezTo>
                  <a:pt x="1390" y="1425"/>
                  <a:pt x="1336" y="1316"/>
                  <a:pt x="1317" y="1200"/>
                </a:cubicBezTo>
                <a:cubicBezTo>
                  <a:pt x="1305" y="1124"/>
                  <a:pt x="1308" y="1044"/>
                  <a:pt x="1264" y="1007"/>
                </a:cubicBezTo>
                <a:cubicBezTo>
                  <a:pt x="1237" y="984"/>
                  <a:pt x="1191" y="977"/>
                  <a:pt x="1156" y="1000"/>
                </a:cubicBezTo>
                <a:cubicBezTo>
                  <a:pt x="1124" y="1021"/>
                  <a:pt x="1101" y="1067"/>
                  <a:pt x="1097" y="1100"/>
                </a:cubicBezTo>
                <a:cubicBezTo>
                  <a:pt x="1087" y="1169"/>
                  <a:pt x="1154" y="1184"/>
                  <a:pt x="1205" y="1288"/>
                </a:cubicBezTo>
                <a:cubicBezTo>
                  <a:pt x="1239" y="1358"/>
                  <a:pt x="1265" y="1469"/>
                  <a:pt x="1277" y="1572"/>
                </a:cubicBezTo>
                <a:cubicBezTo>
                  <a:pt x="1290" y="1685"/>
                  <a:pt x="1286" y="1788"/>
                  <a:pt x="1272" y="1880"/>
                </a:cubicBezTo>
                <a:cubicBezTo>
                  <a:pt x="1248" y="2037"/>
                  <a:pt x="1196" y="2159"/>
                  <a:pt x="1117" y="2249"/>
                </a:cubicBezTo>
                <a:cubicBezTo>
                  <a:pt x="1037" y="2340"/>
                  <a:pt x="929" y="2397"/>
                  <a:pt x="820" y="2375"/>
                </a:cubicBezTo>
                <a:cubicBezTo>
                  <a:pt x="717" y="2354"/>
                  <a:pt x="615" y="2264"/>
                  <a:pt x="495" y="2211"/>
                </a:cubicBezTo>
                <a:cubicBezTo>
                  <a:pt x="383" y="2161"/>
                  <a:pt x="256" y="2143"/>
                  <a:pt x="200" y="2051"/>
                </a:cubicBezTo>
                <a:cubicBezTo>
                  <a:pt x="156" y="1979"/>
                  <a:pt x="156" y="1862"/>
                  <a:pt x="169" y="1772"/>
                </a:cubicBezTo>
                <a:cubicBezTo>
                  <a:pt x="183" y="1673"/>
                  <a:pt x="212" y="1606"/>
                  <a:pt x="267" y="1527"/>
                </a:cubicBezTo>
                <a:cubicBezTo>
                  <a:pt x="304" y="1475"/>
                  <a:pt x="352" y="1417"/>
                  <a:pt x="402" y="1374"/>
                </a:cubicBezTo>
                <a:cubicBezTo>
                  <a:pt x="437" y="1343"/>
                  <a:pt x="472" y="1320"/>
                  <a:pt x="509" y="1293"/>
                </a:cubicBezTo>
                <a:cubicBezTo>
                  <a:pt x="576" y="1246"/>
                  <a:pt x="647" y="1189"/>
                  <a:pt x="727" y="1160"/>
                </a:cubicBezTo>
                <a:cubicBezTo>
                  <a:pt x="788" y="1138"/>
                  <a:pt x="854" y="1132"/>
                  <a:pt x="915" y="1107"/>
                </a:cubicBezTo>
                <a:cubicBezTo>
                  <a:pt x="960" y="1089"/>
                  <a:pt x="1001" y="1061"/>
                  <a:pt x="1013" y="1028"/>
                </a:cubicBezTo>
                <a:cubicBezTo>
                  <a:pt x="1027" y="990"/>
                  <a:pt x="1001" y="946"/>
                  <a:pt x="974" y="926"/>
                </a:cubicBezTo>
                <a:cubicBezTo>
                  <a:pt x="893" y="866"/>
                  <a:pt x="801" y="1022"/>
                  <a:pt x="600" y="1109"/>
                </a:cubicBezTo>
                <a:cubicBezTo>
                  <a:pt x="468" y="1167"/>
                  <a:pt x="289" y="1195"/>
                  <a:pt x="166" y="1183"/>
                </a:cubicBezTo>
                <a:cubicBezTo>
                  <a:pt x="98" y="1176"/>
                  <a:pt x="47" y="1156"/>
                  <a:pt x="25" y="1113"/>
                </a:cubicBezTo>
                <a:cubicBezTo>
                  <a:pt x="0" y="1063"/>
                  <a:pt x="13" y="981"/>
                  <a:pt x="39" y="916"/>
                </a:cubicBezTo>
                <a:cubicBezTo>
                  <a:pt x="58" y="868"/>
                  <a:pt x="85" y="830"/>
                  <a:pt x="106" y="802"/>
                </a:cubicBezTo>
                <a:cubicBezTo>
                  <a:pt x="137" y="759"/>
                  <a:pt x="156" y="738"/>
                  <a:pt x="183" y="705"/>
                </a:cubicBezTo>
                <a:cubicBezTo>
                  <a:pt x="215" y="665"/>
                  <a:pt x="259" y="608"/>
                  <a:pt x="307" y="525"/>
                </a:cubicBezTo>
                <a:cubicBezTo>
                  <a:pt x="314" y="513"/>
                  <a:pt x="321" y="500"/>
                  <a:pt x="356" y="455"/>
                </a:cubicBezTo>
                <a:cubicBezTo>
                  <a:pt x="357" y="454"/>
                  <a:pt x="359" y="452"/>
                  <a:pt x="360" y="450"/>
                </a:cubicBezTo>
              </a:path>
            </a:pathLst>
          </a:custGeom>
          <a:solidFill>
            <a:schemeClr val="accent4">
              <a:alpha val="89999"/>
            </a:schemeClr>
          </a:solidFill>
          <a:ln w="6350" cap="rnd">
            <a:noFill/>
            <a:prstDash val="solid"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1" name="Freeform 11"/>
          <p:cNvSpPr>
            <a:spLocks/>
          </p:cNvSpPr>
          <p:nvPr/>
        </p:nvSpPr>
        <p:spPr bwMode="auto">
          <a:xfrm rot="12347464">
            <a:off x="-1260475" y="3841750"/>
            <a:ext cx="415925" cy="325438"/>
          </a:xfrm>
          <a:custGeom>
            <a:avLst/>
            <a:gdLst/>
            <a:ahLst/>
            <a:cxnLst>
              <a:cxn ang="0">
                <a:pos x="434" y="1195"/>
              </a:cxn>
              <a:cxn ang="0">
                <a:pos x="322" y="1098"/>
              </a:cxn>
              <a:cxn ang="0">
                <a:pos x="235" y="976"/>
              </a:cxn>
              <a:cxn ang="0">
                <a:pos x="112" y="780"/>
              </a:cxn>
              <a:cxn ang="0">
                <a:pos x="33" y="656"/>
              </a:cxn>
              <a:cxn ang="0">
                <a:pos x="3" y="500"/>
              </a:cxn>
              <a:cxn ang="0">
                <a:pos x="48" y="310"/>
              </a:cxn>
              <a:cxn ang="0">
                <a:pos x="117" y="210"/>
              </a:cxn>
              <a:cxn ang="0">
                <a:pos x="390" y="60"/>
              </a:cxn>
              <a:cxn ang="0">
                <a:pos x="899" y="19"/>
              </a:cxn>
              <a:cxn ang="0">
                <a:pos x="1179" y="113"/>
              </a:cxn>
              <a:cxn ang="0">
                <a:pos x="1289" y="175"/>
              </a:cxn>
              <a:cxn ang="0">
                <a:pos x="1389" y="162"/>
              </a:cxn>
              <a:cxn ang="0">
                <a:pos x="1434" y="90"/>
              </a:cxn>
              <a:cxn ang="0">
                <a:pos x="1526" y="86"/>
              </a:cxn>
              <a:cxn ang="0">
                <a:pos x="1565" y="205"/>
              </a:cxn>
              <a:cxn ang="0">
                <a:pos x="1487" y="264"/>
              </a:cxn>
              <a:cxn ang="0">
                <a:pos x="1414" y="281"/>
              </a:cxn>
              <a:cxn ang="0">
                <a:pos x="1357" y="456"/>
              </a:cxn>
              <a:cxn ang="0">
                <a:pos x="1171" y="886"/>
              </a:cxn>
              <a:cxn ang="0">
                <a:pos x="868" y="1155"/>
              </a:cxn>
              <a:cxn ang="0">
                <a:pos x="653" y="1225"/>
              </a:cxn>
              <a:cxn ang="0">
                <a:pos x="434" y="1195"/>
              </a:cxn>
            </a:cxnLst>
            <a:rect l="0" t="0" r="r" b="b"/>
            <a:pathLst>
              <a:path w="1582" h="1237">
                <a:moveTo>
                  <a:pt x="434" y="1195"/>
                </a:moveTo>
                <a:cubicBezTo>
                  <a:pt x="357" y="1140"/>
                  <a:pt x="338" y="1118"/>
                  <a:pt x="322" y="1098"/>
                </a:cubicBezTo>
                <a:cubicBezTo>
                  <a:pt x="276" y="1042"/>
                  <a:pt x="257" y="1011"/>
                  <a:pt x="235" y="976"/>
                </a:cubicBezTo>
                <a:cubicBezTo>
                  <a:pt x="195" y="911"/>
                  <a:pt x="149" y="830"/>
                  <a:pt x="112" y="780"/>
                </a:cubicBezTo>
                <a:cubicBezTo>
                  <a:pt x="79" y="736"/>
                  <a:pt x="54" y="716"/>
                  <a:pt x="33" y="656"/>
                </a:cubicBezTo>
                <a:cubicBezTo>
                  <a:pt x="18" y="614"/>
                  <a:pt x="5" y="553"/>
                  <a:pt x="3" y="500"/>
                </a:cubicBezTo>
                <a:cubicBezTo>
                  <a:pt x="0" y="415"/>
                  <a:pt x="27" y="354"/>
                  <a:pt x="48" y="310"/>
                </a:cubicBezTo>
                <a:cubicBezTo>
                  <a:pt x="71" y="266"/>
                  <a:pt x="88" y="239"/>
                  <a:pt x="117" y="210"/>
                </a:cubicBezTo>
                <a:cubicBezTo>
                  <a:pt x="165" y="159"/>
                  <a:pt x="245" y="100"/>
                  <a:pt x="390" y="60"/>
                </a:cubicBezTo>
                <a:cubicBezTo>
                  <a:pt x="534" y="21"/>
                  <a:pt x="743" y="0"/>
                  <a:pt x="899" y="19"/>
                </a:cubicBezTo>
                <a:cubicBezTo>
                  <a:pt x="1022" y="33"/>
                  <a:pt x="1112" y="72"/>
                  <a:pt x="1179" y="113"/>
                </a:cubicBezTo>
                <a:cubicBezTo>
                  <a:pt x="1218" y="138"/>
                  <a:pt x="1250" y="164"/>
                  <a:pt x="1289" y="175"/>
                </a:cubicBezTo>
                <a:cubicBezTo>
                  <a:pt x="1326" y="186"/>
                  <a:pt x="1368" y="184"/>
                  <a:pt x="1389" y="162"/>
                </a:cubicBezTo>
                <a:cubicBezTo>
                  <a:pt x="1407" y="143"/>
                  <a:pt x="1409" y="109"/>
                  <a:pt x="1434" y="90"/>
                </a:cubicBezTo>
                <a:cubicBezTo>
                  <a:pt x="1457" y="74"/>
                  <a:pt x="1497" y="70"/>
                  <a:pt x="1526" y="86"/>
                </a:cubicBezTo>
                <a:cubicBezTo>
                  <a:pt x="1565" y="107"/>
                  <a:pt x="1582" y="165"/>
                  <a:pt x="1565" y="205"/>
                </a:cubicBezTo>
                <a:cubicBezTo>
                  <a:pt x="1551" y="237"/>
                  <a:pt x="1516" y="259"/>
                  <a:pt x="1487" y="264"/>
                </a:cubicBezTo>
                <a:cubicBezTo>
                  <a:pt x="1457" y="271"/>
                  <a:pt x="1433" y="260"/>
                  <a:pt x="1414" y="281"/>
                </a:cubicBezTo>
                <a:cubicBezTo>
                  <a:pt x="1390" y="307"/>
                  <a:pt x="1375" y="385"/>
                  <a:pt x="1357" y="456"/>
                </a:cubicBezTo>
                <a:cubicBezTo>
                  <a:pt x="1311" y="636"/>
                  <a:pt x="1250" y="772"/>
                  <a:pt x="1171" y="886"/>
                </a:cubicBezTo>
                <a:cubicBezTo>
                  <a:pt x="1092" y="1001"/>
                  <a:pt x="995" y="1093"/>
                  <a:pt x="868" y="1155"/>
                </a:cubicBezTo>
                <a:cubicBezTo>
                  <a:pt x="799" y="1189"/>
                  <a:pt x="721" y="1215"/>
                  <a:pt x="653" y="1225"/>
                </a:cubicBezTo>
                <a:cubicBezTo>
                  <a:pt x="570" y="1237"/>
                  <a:pt x="502" y="1227"/>
                  <a:pt x="434" y="1195"/>
                </a:cubicBezTo>
              </a:path>
            </a:pathLst>
          </a:custGeom>
          <a:solidFill>
            <a:schemeClr val="accent4">
              <a:alpha val="89999"/>
            </a:schemeClr>
          </a:solidFill>
          <a:ln w="9525" cap="rnd">
            <a:noFill/>
            <a:prstDash val="solid"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2" name="Freeform 12"/>
          <p:cNvSpPr>
            <a:spLocks/>
          </p:cNvSpPr>
          <p:nvPr/>
        </p:nvSpPr>
        <p:spPr bwMode="auto">
          <a:xfrm rot="14800307">
            <a:off x="-1189038" y="4759326"/>
            <a:ext cx="860425" cy="673100"/>
          </a:xfrm>
          <a:custGeom>
            <a:avLst/>
            <a:gdLst/>
            <a:ahLst/>
            <a:cxnLst>
              <a:cxn ang="0">
                <a:pos x="434" y="1195"/>
              </a:cxn>
              <a:cxn ang="0">
                <a:pos x="322" y="1098"/>
              </a:cxn>
              <a:cxn ang="0">
                <a:pos x="235" y="976"/>
              </a:cxn>
              <a:cxn ang="0">
                <a:pos x="112" y="780"/>
              </a:cxn>
              <a:cxn ang="0">
                <a:pos x="33" y="656"/>
              </a:cxn>
              <a:cxn ang="0">
                <a:pos x="3" y="500"/>
              </a:cxn>
              <a:cxn ang="0">
                <a:pos x="48" y="310"/>
              </a:cxn>
              <a:cxn ang="0">
                <a:pos x="117" y="210"/>
              </a:cxn>
              <a:cxn ang="0">
                <a:pos x="390" y="60"/>
              </a:cxn>
              <a:cxn ang="0">
                <a:pos x="899" y="19"/>
              </a:cxn>
              <a:cxn ang="0">
                <a:pos x="1179" y="113"/>
              </a:cxn>
              <a:cxn ang="0">
                <a:pos x="1289" y="175"/>
              </a:cxn>
              <a:cxn ang="0">
                <a:pos x="1389" y="162"/>
              </a:cxn>
              <a:cxn ang="0">
                <a:pos x="1434" y="90"/>
              </a:cxn>
              <a:cxn ang="0">
                <a:pos x="1526" y="86"/>
              </a:cxn>
              <a:cxn ang="0">
                <a:pos x="1565" y="205"/>
              </a:cxn>
              <a:cxn ang="0">
                <a:pos x="1487" y="264"/>
              </a:cxn>
              <a:cxn ang="0">
                <a:pos x="1414" y="281"/>
              </a:cxn>
              <a:cxn ang="0">
                <a:pos x="1357" y="456"/>
              </a:cxn>
              <a:cxn ang="0">
                <a:pos x="1171" y="886"/>
              </a:cxn>
              <a:cxn ang="0">
                <a:pos x="868" y="1155"/>
              </a:cxn>
              <a:cxn ang="0">
                <a:pos x="653" y="1225"/>
              </a:cxn>
              <a:cxn ang="0">
                <a:pos x="434" y="1195"/>
              </a:cxn>
            </a:cxnLst>
            <a:rect l="0" t="0" r="r" b="b"/>
            <a:pathLst>
              <a:path w="1582" h="1237">
                <a:moveTo>
                  <a:pt x="434" y="1195"/>
                </a:moveTo>
                <a:cubicBezTo>
                  <a:pt x="357" y="1140"/>
                  <a:pt x="338" y="1118"/>
                  <a:pt x="322" y="1098"/>
                </a:cubicBezTo>
                <a:cubicBezTo>
                  <a:pt x="276" y="1042"/>
                  <a:pt x="257" y="1011"/>
                  <a:pt x="235" y="976"/>
                </a:cubicBezTo>
                <a:cubicBezTo>
                  <a:pt x="195" y="911"/>
                  <a:pt x="149" y="830"/>
                  <a:pt x="112" y="780"/>
                </a:cubicBezTo>
                <a:cubicBezTo>
                  <a:pt x="79" y="736"/>
                  <a:pt x="54" y="716"/>
                  <a:pt x="33" y="656"/>
                </a:cubicBezTo>
                <a:cubicBezTo>
                  <a:pt x="18" y="614"/>
                  <a:pt x="5" y="553"/>
                  <a:pt x="3" y="500"/>
                </a:cubicBezTo>
                <a:cubicBezTo>
                  <a:pt x="0" y="415"/>
                  <a:pt x="27" y="354"/>
                  <a:pt x="48" y="310"/>
                </a:cubicBezTo>
                <a:cubicBezTo>
                  <a:pt x="71" y="266"/>
                  <a:pt x="88" y="239"/>
                  <a:pt x="117" y="210"/>
                </a:cubicBezTo>
                <a:cubicBezTo>
                  <a:pt x="165" y="159"/>
                  <a:pt x="245" y="100"/>
                  <a:pt x="390" y="60"/>
                </a:cubicBezTo>
                <a:cubicBezTo>
                  <a:pt x="534" y="21"/>
                  <a:pt x="743" y="0"/>
                  <a:pt x="899" y="19"/>
                </a:cubicBezTo>
                <a:cubicBezTo>
                  <a:pt x="1022" y="33"/>
                  <a:pt x="1112" y="72"/>
                  <a:pt x="1179" y="113"/>
                </a:cubicBezTo>
                <a:cubicBezTo>
                  <a:pt x="1218" y="138"/>
                  <a:pt x="1250" y="164"/>
                  <a:pt x="1289" y="175"/>
                </a:cubicBezTo>
                <a:cubicBezTo>
                  <a:pt x="1326" y="186"/>
                  <a:pt x="1368" y="184"/>
                  <a:pt x="1389" y="162"/>
                </a:cubicBezTo>
                <a:cubicBezTo>
                  <a:pt x="1407" y="143"/>
                  <a:pt x="1409" y="109"/>
                  <a:pt x="1434" y="90"/>
                </a:cubicBezTo>
                <a:cubicBezTo>
                  <a:pt x="1457" y="74"/>
                  <a:pt x="1497" y="70"/>
                  <a:pt x="1526" y="86"/>
                </a:cubicBezTo>
                <a:cubicBezTo>
                  <a:pt x="1565" y="107"/>
                  <a:pt x="1582" y="165"/>
                  <a:pt x="1565" y="205"/>
                </a:cubicBezTo>
                <a:cubicBezTo>
                  <a:pt x="1551" y="237"/>
                  <a:pt x="1516" y="259"/>
                  <a:pt x="1487" y="264"/>
                </a:cubicBezTo>
                <a:cubicBezTo>
                  <a:pt x="1457" y="271"/>
                  <a:pt x="1433" y="260"/>
                  <a:pt x="1414" y="281"/>
                </a:cubicBezTo>
                <a:cubicBezTo>
                  <a:pt x="1390" y="307"/>
                  <a:pt x="1375" y="385"/>
                  <a:pt x="1357" y="456"/>
                </a:cubicBezTo>
                <a:cubicBezTo>
                  <a:pt x="1311" y="636"/>
                  <a:pt x="1250" y="772"/>
                  <a:pt x="1171" y="886"/>
                </a:cubicBezTo>
                <a:cubicBezTo>
                  <a:pt x="1092" y="1001"/>
                  <a:pt x="995" y="1093"/>
                  <a:pt x="868" y="1155"/>
                </a:cubicBezTo>
                <a:cubicBezTo>
                  <a:pt x="799" y="1189"/>
                  <a:pt x="721" y="1215"/>
                  <a:pt x="653" y="1225"/>
                </a:cubicBezTo>
                <a:cubicBezTo>
                  <a:pt x="570" y="1237"/>
                  <a:pt x="502" y="1227"/>
                  <a:pt x="434" y="1195"/>
                </a:cubicBezTo>
              </a:path>
            </a:pathLst>
          </a:custGeom>
          <a:solidFill>
            <a:schemeClr val="accent4">
              <a:alpha val="89999"/>
            </a:schemeClr>
          </a:solidFill>
          <a:ln w="9525" cap="rnd">
            <a:noFill/>
            <a:prstDash val="solid"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3" name="Freeform 13"/>
          <p:cNvSpPr>
            <a:spLocks/>
          </p:cNvSpPr>
          <p:nvPr/>
        </p:nvSpPr>
        <p:spPr bwMode="auto">
          <a:xfrm rot="8643891">
            <a:off x="-2109788" y="3554413"/>
            <a:ext cx="415925" cy="325437"/>
          </a:xfrm>
          <a:custGeom>
            <a:avLst/>
            <a:gdLst/>
            <a:ahLst/>
            <a:cxnLst>
              <a:cxn ang="0">
                <a:pos x="434" y="1195"/>
              </a:cxn>
              <a:cxn ang="0">
                <a:pos x="322" y="1098"/>
              </a:cxn>
              <a:cxn ang="0">
                <a:pos x="235" y="976"/>
              </a:cxn>
              <a:cxn ang="0">
                <a:pos x="112" y="780"/>
              </a:cxn>
              <a:cxn ang="0">
                <a:pos x="33" y="656"/>
              </a:cxn>
              <a:cxn ang="0">
                <a:pos x="3" y="500"/>
              </a:cxn>
              <a:cxn ang="0">
                <a:pos x="48" y="310"/>
              </a:cxn>
              <a:cxn ang="0">
                <a:pos x="117" y="210"/>
              </a:cxn>
              <a:cxn ang="0">
                <a:pos x="390" y="60"/>
              </a:cxn>
              <a:cxn ang="0">
                <a:pos x="899" y="19"/>
              </a:cxn>
              <a:cxn ang="0">
                <a:pos x="1179" y="113"/>
              </a:cxn>
              <a:cxn ang="0">
                <a:pos x="1289" y="175"/>
              </a:cxn>
              <a:cxn ang="0">
                <a:pos x="1389" y="162"/>
              </a:cxn>
              <a:cxn ang="0">
                <a:pos x="1434" y="90"/>
              </a:cxn>
              <a:cxn ang="0">
                <a:pos x="1526" y="86"/>
              </a:cxn>
              <a:cxn ang="0">
                <a:pos x="1565" y="205"/>
              </a:cxn>
              <a:cxn ang="0">
                <a:pos x="1487" y="264"/>
              </a:cxn>
              <a:cxn ang="0">
                <a:pos x="1414" y="281"/>
              </a:cxn>
              <a:cxn ang="0">
                <a:pos x="1357" y="456"/>
              </a:cxn>
              <a:cxn ang="0">
                <a:pos x="1171" y="886"/>
              </a:cxn>
              <a:cxn ang="0">
                <a:pos x="868" y="1155"/>
              </a:cxn>
              <a:cxn ang="0">
                <a:pos x="653" y="1225"/>
              </a:cxn>
              <a:cxn ang="0">
                <a:pos x="434" y="1195"/>
              </a:cxn>
            </a:cxnLst>
            <a:rect l="0" t="0" r="r" b="b"/>
            <a:pathLst>
              <a:path w="1582" h="1237">
                <a:moveTo>
                  <a:pt x="434" y="1195"/>
                </a:moveTo>
                <a:cubicBezTo>
                  <a:pt x="357" y="1140"/>
                  <a:pt x="338" y="1118"/>
                  <a:pt x="322" y="1098"/>
                </a:cubicBezTo>
                <a:cubicBezTo>
                  <a:pt x="276" y="1042"/>
                  <a:pt x="257" y="1011"/>
                  <a:pt x="235" y="976"/>
                </a:cubicBezTo>
                <a:cubicBezTo>
                  <a:pt x="195" y="911"/>
                  <a:pt x="149" y="830"/>
                  <a:pt x="112" y="780"/>
                </a:cubicBezTo>
                <a:cubicBezTo>
                  <a:pt x="79" y="736"/>
                  <a:pt x="54" y="716"/>
                  <a:pt x="33" y="656"/>
                </a:cubicBezTo>
                <a:cubicBezTo>
                  <a:pt x="18" y="614"/>
                  <a:pt x="5" y="553"/>
                  <a:pt x="3" y="500"/>
                </a:cubicBezTo>
                <a:cubicBezTo>
                  <a:pt x="0" y="415"/>
                  <a:pt x="27" y="354"/>
                  <a:pt x="48" y="310"/>
                </a:cubicBezTo>
                <a:cubicBezTo>
                  <a:pt x="71" y="266"/>
                  <a:pt x="88" y="239"/>
                  <a:pt x="117" y="210"/>
                </a:cubicBezTo>
                <a:cubicBezTo>
                  <a:pt x="165" y="159"/>
                  <a:pt x="245" y="100"/>
                  <a:pt x="390" y="60"/>
                </a:cubicBezTo>
                <a:cubicBezTo>
                  <a:pt x="534" y="21"/>
                  <a:pt x="743" y="0"/>
                  <a:pt x="899" y="19"/>
                </a:cubicBezTo>
                <a:cubicBezTo>
                  <a:pt x="1022" y="33"/>
                  <a:pt x="1112" y="72"/>
                  <a:pt x="1179" y="113"/>
                </a:cubicBezTo>
                <a:cubicBezTo>
                  <a:pt x="1218" y="138"/>
                  <a:pt x="1250" y="164"/>
                  <a:pt x="1289" y="175"/>
                </a:cubicBezTo>
                <a:cubicBezTo>
                  <a:pt x="1326" y="186"/>
                  <a:pt x="1368" y="184"/>
                  <a:pt x="1389" y="162"/>
                </a:cubicBezTo>
                <a:cubicBezTo>
                  <a:pt x="1407" y="143"/>
                  <a:pt x="1409" y="109"/>
                  <a:pt x="1434" y="90"/>
                </a:cubicBezTo>
                <a:cubicBezTo>
                  <a:pt x="1457" y="74"/>
                  <a:pt x="1497" y="70"/>
                  <a:pt x="1526" y="86"/>
                </a:cubicBezTo>
                <a:cubicBezTo>
                  <a:pt x="1565" y="107"/>
                  <a:pt x="1582" y="165"/>
                  <a:pt x="1565" y="205"/>
                </a:cubicBezTo>
                <a:cubicBezTo>
                  <a:pt x="1551" y="237"/>
                  <a:pt x="1516" y="259"/>
                  <a:pt x="1487" y="264"/>
                </a:cubicBezTo>
                <a:cubicBezTo>
                  <a:pt x="1457" y="271"/>
                  <a:pt x="1433" y="260"/>
                  <a:pt x="1414" y="281"/>
                </a:cubicBezTo>
                <a:cubicBezTo>
                  <a:pt x="1390" y="307"/>
                  <a:pt x="1375" y="385"/>
                  <a:pt x="1357" y="456"/>
                </a:cubicBezTo>
                <a:cubicBezTo>
                  <a:pt x="1311" y="636"/>
                  <a:pt x="1250" y="772"/>
                  <a:pt x="1171" y="886"/>
                </a:cubicBezTo>
                <a:cubicBezTo>
                  <a:pt x="1092" y="1001"/>
                  <a:pt x="995" y="1093"/>
                  <a:pt x="868" y="1155"/>
                </a:cubicBezTo>
                <a:cubicBezTo>
                  <a:pt x="799" y="1189"/>
                  <a:pt x="721" y="1215"/>
                  <a:pt x="653" y="1225"/>
                </a:cubicBezTo>
                <a:cubicBezTo>
                  <a:pt x="570" y="1237"/>
                  <a:pt x="502" y="1227"/>
                  <a:pt x="434" y="1195"/>
                </a:cubicBezTo>
              </a:path>
            </a:pathLst>
          </a:custGeom>
          <a:solidFill>
            <a:schemeClr val="accent4">
              <a:alpha val="89999"/>
            </a:schemeClr>
          </a:solidFill>
          <a:ln w="9525" cap="rnd">
            <a:noFill/>
            <a:prstDash val="solid"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4" name="Freeform 14"/>
          <p:cNvSpPr>
            <a:spLocks/>
          </p:cNvSpPr>
          <p:nvPr/>
        </p:nvSpPr>
        <p:spPr bwMode="auto">
          <a:xfrm rot="8643891">
            <a:off x="-2840038" y="5381625"/>
            <a:ext cx="415925" cy="241300"/>
          </a:xfrm>
          <a:custGeom>
            <a:avLst/>
            <a:gdLst/>
            <a:ahLst/>
            <a:cxnLst>
              <a:cxn ang="0">
                <a:pos x="434" y="1195"/>
              </a:cxn>
              <a:cxn ang="0">
                <a:pos x="322" y="1098"/>
              </a:cxn>
              <a:cxn ang="0">
                <a:pos x="235" y="976"/>
              </a:cxn>
              <a:cxn ang="0">
                <a:pos x="112" y="780"/>
              </a:cxn>
              <a:cxn ang="0">
                <a:pos x="33" y="656"/>
              </a:cxn>
              <a:cxn ang="0">
                <a:pos x="3" y="500"/>
              </a:cxn>
              <a:cxn ang="0">
                <a:pos x="48" y="310"/>
              </a:cxn>
              <a:cxn ang="0">
                <a:pos x="117" y="210"/>
              </a:cxn>
              <a:cxn ang="0">
                <a:pos x="390" y="60"/>
              </a:cxn>
              <a:cxn ang="0">
                <a:pos x="899" y="19"/>
              </a:cxn>
              <a:cxn ang="0">
                <a:pos x="1179" y="113"/>
              </a:cxn>
              <a:cxn ang="0">
                <a:pos x="1289" y="175"/>
              </a:cxn>
              <a:cxn ang="0">
                <a:pos x="1389" y="162"/>
              </a:cxn>
              <a:cxn ang="0">
                <a:pos x="1434" y="90"/>
              </a:cxn>
              <a:cxn ang="0">
                <a:pos x="1526" y="86"/>
              </a:cxn>
              <a:cxn ang="0">
                <a:pos x="1565" y="205"/>
              </a:cxn>
              <a:cxn ang="0">
                <a:pos x="1487" y="264"/>
              </a:cxn>
              <a:cxn ang="0">
                <a:pos x="1414" y="281"/>
              </a:cxn>
              <a:cxn ang="0">
                <a:pos x="1357" y="456"/>
              </a:cxn>
              <a:cxn ang="0">
                <a:pos x="1171" y="886"/>
              </a:cxn>
              <a:cxn ang="0">
                <a:pos x="868" y="1155"/>
              </a:cxn>
              <a:cxn ang="0">
                <a:pos x="653" y="1225"/>
              </a:cxn>
              <a:cxn ang="0">
                <a:pos x="434" y="1195"/>
              </a:cxn>
            </a:cxnLst>
            <a:rect l="0" t="0" r="r" b="b"/>
            <a:pathLst>
              <a:path w="1582" h="1237">
                <a:moveTo>
                  <a:pt x="434" y="1195"/>
                </a:moveTo>
                <a:cubicBezTo>
                  <a:pt x="357" y="1140"/>
                  <a:pt x="338" y="1118"/>
                  <a:pt x="322" y="1098"/>
                </a:cubicBezTo>
                <a:cubicBezTo>
                  <a:pt x="276" y="1042"/>
                  <a:pt x="257" y="1011"/>
                  <a:pt x="235" y="976"/>
                </a:cubicBezTo>
                <a:cubicBezTo>
                  <a:pt x="195" y="911"/>
                  <a:pt x="149" y="830"/>
                  <a:pt x="112" y="780"/>
                </a:cubicBezTo>
                <a:cubicBezTo>
                  <a:pt x="79" y="736"/>
                  <a:pt x="54" y="716"/>
                  <a:pt x="33" y="656"/>
                </a:cubicBezTo>
                <a:cubicBezTo>
                  <a:pt x="18" y="614"/>
                  <a:pt x="5" y="553"/>
                  <a:pt x="3" y="500"/>
                </a:cubicBezTo>
                <a:cubicBezTo>
                  <a:pt x="0" y="415"/>
                  <a:pt x="27" y="354"/>
                  <a:pt x="48" y="310"/>
                </a:cubicBezTo>
                <a:cubicBezTo>
                  <a:pt x="71" y="266"/>
                  <a:pt x="88" y="239"/>
                  <a:pt x="117" y="210"/>
                </a:cubicBezTo>
                <a:cubicBezTo>
                  <a:pt x="165" y="159"/>
                  <a:pt x="245" y="100"/>
                  <a:pt x="390" y="60"/>
                </a:cubicBezTo>
                <a:cubicBezTo>
                  <a:pt x="534" y="21"/>
                  <a:pt x="743" y="0"/>
                  <a:pt x="899" y="19"/>
                </a:cubicBezTo>
                <a:cubicBezTo>
                  <a:pt x="1022" y="33"/>
                  <a:pt x="1112" y="72"/>
                  <a:pt x="1179" y="113"/>
                </a:cubicBezTo>
                <a:cubicBezTo>
                  <a:pt x="1218" y="138"/>
                  <a:pt x="1250" y="164"/>
                  <a:pt x="1289" y="175"/>
                </a:cubicBezTo>
                <a:cubicBezTo>
                  <a:pt x="1326" y="186"/>
                  <a:pt x="1368" y="184"/>
                  <a:pt x="1389" y="162"/>
                </a:cubicBezTo>
                <a:cubicBezTo>
                  <a:pt x="1407" y="143"/>
                  <a:pt x="1409" y="109"/>
                  <a:pt x="1434" y="90"/>
                </a:cubicBezTo>
                <a:cubicBezTo>
                  <a:pt x="1457" y="74"/>
                  <a:pt x="1497" y="70"/>
                  <a:pt x="1526" y="86"/>
                </a:cubicBezTo>
                <a:cubicBezTo>
                  <a:pt x="1565" y="107"/>
                  <a:pt x="1582" y="165"/>
                  <a:pt x="1565" y="205"/>
                </a:cubicBezTo>
                <a:cubicBezTo>
                  <a:pt x="1551" y="237"/>
                  <a:pt x="1516" y="259"/>
                  <a:pt x="1487" y="264"/>
                </a:cubicBezTo>
                <a:cubicBezTo>
                  <a:pt x="1457" y="271"/>
                  <a:pt x="1433" y="260"/>
                  <a:pt x="1414" y="281"/>
                </a:cubicBezTo>
                <a:cubicBezTo>
                  <a:pt x="1390" y="307"/>
                  <a:pt x="1375" y="385"/>
                  <a:pt x="1357" y="456"/>
                </a:cubicBezTo>
                <a:cubicBezTo>
                  <a:pt x="1311" y="636"/>
                  <a:pt x="1250" y="772"/>
                  <a:pt x="1171" y="886"/>
                </a:cubicBezTo>
                <a:cubicBezTo>
                  <a:pt x="1092" y="1001"/>
                  <a:pt x="995" y="1093"/>
                  <a:pt x="868" y="1155"/>
                </a:cubicBezTo>
                <a:cubicBezTo>
                  <a:pt x="799" y="1189"/>
                  <a:pt x="721" y="1215"/>
                  <a:pt x="653" y="1225"/>
                </a:cubicBezTo>
                <a:cubicBezTo>
                  <a:pt x="570" y="1237"/>
                  <a:pt x="502" y="1227"/>
                  <a:pt x="434" y="1195"/>
                </a:cubicBezTo>
              </a:path>
            </a:pathLst>
          </a:custGeom>
          <a:solidFill>
            <a:schemeClr val="accent4">
              <a:alpha val="89999"/>
            </a:schemeClr>
          </a:solidFill>
          <a:ln w="9525" cap="rnd">
            <a:noFill/>
            <a:prstDash val="solid"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grpSp>
        <p:nvGrpSpPr>
          <p:cNvPr id="15" name="Group 19"/>
          <p:cNvGrpSpPr>
            <a:grpSpLocks/>
          </p:cNvGrpSpPr>
          <p:nvPr/>
        </p:nvGrpSpPr>
        <p:grpSpPr bwMode="auto">
          <a:xfrm>
            <a:off x="9255125" y="0"/>
            <a:ext cx="1924050" cy="6870700"/>
            <a:chOff x="5830" y="0"/>
            <a:chExt cx="1212" cy="4328"/>
          </a:xfrm>
        </p:grpSpPr>
        <p:sp>
          <p:nvSpPr>
            <p:cNvPr id="16" name="Rectangle 15"/>
            <p:cNvSpPr>
              <a:spLocks noChangeArrowheads="1"/>
            </p:cNvSpPr>
            <p:nvPr/>
          </p:nvSpPr>
          <p:spPr bwMode="auto">
            <a:xfrm>
              <a:off x="5830" y="0"/>
              <a:ext cx="1212" cy="4328"/>
            </a:xfrm>
            <a:prstGeom prst="rect">
              <a:avLst/>
            </a:prstGeom>
            <a:solidFill>
              <a:schemeClr val="tx1"/>
            </a:solidFill>
            <a:ln w="3175">
              <a:noFill/>
              <a:miter lim="800000"/>
              <a:headEnd/>
              <a:tailEnd/>
            </a:ln>
            <a:effectLst>
              <a:outerShdw blurRad="127000" dist="63500" dir="5400000" algn="t" rotWithShape="0">
                <a:prstClr val="black">
                  <a:alpha val="30000"/>
                </a:prstClr>
              </a:outerShdw>
            </a:effectLst>
          </p:spPr>
          <p:txBody>
            <a:bodyPr lIns="126000" tIns="118800" rIns="126000" bIns="118800"/>
            <a:lstStyle/>
            <a:p>
              <a:pPr fontAlgn="auto">
                <a:spcBef>
                  <a:spcPct val="20000"/>
                </a:spcBef>
                <a:spcAft>
                  <a:spcPct val="20000"/>
                </a:spcAft>
                <a:buFont typeface="Wingdings" pitchFamily="2" charset="2"/>
                <a:buNone/>
                <a:defRPr/>
              </a:pPr>
              <a:r>
                <a:rPr lang="en-US" sz="1200" cap="all" dirty="0">
                  <a:solidFill>
                    <a:schemeClr val="bg1"/>
                  </a:solidFill>
                  <a:latin typeface="+mn-lt"/>
                  <a:cs typeface="Arial" charset="0"/>
                </a:rPr>
                <a:t>Double Content holders with clover animation </a:t>
              </a:r>
              <a:r>
                <a:rPr lang="en-US" sz="1200" cap="all" dirty="0">
                  <a:solidFill>
                    <a:schemeClr val="accent4"/>
                  </a:solidFill>
                  <a:latin typeface="+mn-lt"/>
                  <a:cs typeface="Arial" charset="0"/>
                </a:rPr>
                <a:t>(color: pink)</a:t>
              </a:r>
            </a:p>
            <a:p>
              <a:pPr>
                <a:defRPr/>
              </a:pPr>
              <a:r>
                <a:rPr lang="en-US" sz="1000" dirty="0">
                  <a:solidFill>
                    <a:schemeClr val="bg2"/>
                  </a:solidFill>
                  <a:latin typeface="Verdana" pitchFamily="34" charset="0"/>
                </a:rPr>
                <a:t>Animation: </a:t>
              </a:r>
              <a:r>
                <a:rPr lang="en-US" sz="1000" dirty="0">
                  <a:solidFill>
                    <a:schemeClr val="bg1"/>
                  </a:solidFill>
                  <a:latin typeface="Verdana" pitchFamily="34" charset="0"/>
                </a:rPr>
                <a:t>Clover animation fades from left to right.</a:t>
              </a:r>
            </a:p>
            <a:p>
              <a:pPr>
                <a:defRPr/>
              </a:pPr>
              <a:endParaRPr lang="en-US" sz="1000" dirty="0">
                <a:solidFill>
                  <a:schemeClr val="bg2"/>
                </a:solidFill>
                <a:latin typeface="Verdana" pitchFamily="34" charset="0"/>
              </a:endParaRPr>
            </a:p>
            <a:p>
              <a:pPr>
                <a:defRPr/>
              </a:pPr>
              <a:r>
                <a:rPr lang="en-US" sz="1000" dirty="0">
                  <a:solidFill>
                    <a:schemeClr val="bg2"/>
                  </a:solidFill>
                  <a:latin typeface="Verdana" pitchFamily="34" charset="0"/>
                </a:rPr>
                <a:t>Edit: </a:t>
              </a:r>
              <a:r>
                <a:rPr lang="en-US" sz="1000" dirty="0">
                  <a:solidFill>
                    <a:schemeClr val="bg1"/>
                  </a:solidFill>
                  <a:latin typeface="Verdana" pitchFamily="34" charset="0"/>
                </a:rPr>
                <a:t>Click on the icons in Content Holder to insert, tables, charts, smart art, pictures, clipart and movies. Or add simple text.</a:t>
              </a:r>
            </a:p>
            <a:p>
              <a:pPr>
                <a:defRPr/>
              </a:pPr>
              <a:endParaRPr lang="en-US" sz="1000" dirty="0">
                <a:solidFill>
                  <a:schemeClr val="bg1"/>
                </a:solidFill>
                <a:latin typeface="Verdana" pitchFamily="34" charset="0"/>
              </a:endParaRPr>
            </a:p>
          </p:txBody>
        </p:sp>
        <p:sp>
          <p:nvSpPr>
            <p:cNvPr id="17" name="Text Box 9"/>
            <p:cNvSpPr txBox="1">
              <a:spLocks noChangeArrowheads="1"/>
            </p:cNvSpPr>
            <p:nvPr/>
          </p:nvSpPr>
          <p:spPr bwMode="auto">
            <a:xfrm>
              <a:off x="5882" y="4077"/>
              <a:ext cx="649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200">
                  <a:solidFill>
                    <a:schemeClr val="bg1"/>
                  </a:solidFill>
                  <a:latin typeface="+mn-lt"/>
                  <a:cs typeface="Arial" charset="0"/>
                </a:rPr>
                <a:t>guide</a:t>
              </a:r>
              <a:r>
                <a:rPr lang="en-US" sz="1200">
                  <a:latin typeface="+mn-lt"/>
                  <a:cs typeface="Arial" charset="0"/>
                </a:rPr>
                <a:t> </a:t>
              </a:r>
              <a:endParaRPr lang="en-US" sz="1200">
                <a:latin typeface="+mn-lt"/>
                <a:cs typeface="Arial" charset="0"/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smtClean="0"/>
              <a:t>Click to edit Master title style</a:t>
            </a:r>
            <a:endParaRPr lang="en-US" noProof="0"/>
          </a:p>
        </p:txBody>
      </p:sp>
      <p:sp>
        <p:nvSpPr>
          <p:cNvPr id="18" name="Content Placeholder 2"/>
          <p:cNvSpPr>
            <a:spLocks noGrp="1"/>
          </p:cNvSpPr>
          <p:nvPr>
            <p:ph idx="1"/>
          </p:nvPr>
        </p:nvSpPr>
        <p:spPr>
          <a:xfrm>
            <a:off x="262327" y="1550989"/>
            <a:ext cx="4135861" cy="5030786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100"/>
            </a:lvl5pPr>
          </a:lstStyle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</p:txBody>
      </p:sp>
      <p:sp>
        <p:nvSpPr>
          <p:cNvPr id="19" name="Content Placeholder 2"/>
          <p:cNvSpPr>
            <a:spLocks noGrp="1"/>
          </p:cNvSpPr>
          <p:nvPr>
            <p:ph idx="13"/>
          </p:nvPr>
        </p:nvSpPr>
        <p:spPr>
          <a:xfrm>
            <a:off x="4609785" y="1550989"/>
            <a:ext cx="4267514" cy="5030786"/>
          </a:xfrm>
        </p:spPr>
        <p:txBody>
          <a:bodyPr anchor="b"/>
          <a:lstStyle>
            <a:lvl1pPr marL="0" indent="0" algn="r">
              <a:buNone/>
              <a:defRPr sz="3200" cap="all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20" name="Footer Placeholder 2"/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NOVOZYMES PRESENTATION</a:t>
            </a:r>
          </a:p>
        </p:txBody>
      </p:sp>
      <p:sp>
        <p:nvSpPr>
          <p:cNvPr id="21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93242F-6947-4D5C-95C4-D23FC83B395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22" name="Date Placeholder 4"/>
          <p:cNvSpPr>
            <a:spLocks noGrp="1"/>
          </p:cNvSpPr>
          <p:nvPr>
            <p:ph type="dt" sz="half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C79335-9472-4E8B-BBEE-86566A11CDC7}" type="datetime1">
              <a:rPr lang="en-US"/>
              <a:pPr>
                <a:defRPr/>
              </a:pPr>
              <a:t>6/25/2010</a:t>
            </a:fld>
            <a:endParaRPr lang="en-US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1.11022E-16 C 0.06545 -0.06528 0.13107 -0.13032 0.20347 -0.14583 C 0.27586 -0.16134 0.35746 -0.08912 0.43402 -0.09306 C 0.51059 -0.09699 0.60607 -0.11042 0.66302 -0.16944 C 0.72031 -0.22847 0.72326 -0.40324 0.77708 -0.44722 C 0.8309 -0.4912 0.93784 -0.40625 0.98628 -0.43333 C 1.03472 -0.46042 1.05069 -0.57245 1.06771 -0.60903 " pathEditMode="relative" rAng="0" ptsTypes="aaaaaaa">
                                      <p:cBhvr>
                                        <p:cTn id="6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34" y="-305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" dur="3000" fill="hold"/>
                                        <p:tgtEl>
                                          <p:spTgt spid="5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9" presetID="8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Rot by="10800000">
                                      <p:cBhvr>
                                        <p:cTn id="10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10" presetClass="exit" presetSubtype="0" fill="hold" grpId="3" nodeType="withEffect">
                                  <p:stCondLst>
                                    <p:cond delay="21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0" presetClass="path" presetSubtype="0" accel="50000" decel="5000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animMotion origin="layout" path="M -5E-6 -2.96296E-6 C 0.05591 0.04213 0.11181 0.08426 0.17084 0.0875 C 0.22969 0.09074 0.28594 0.03079 0.35296 0.01945 C 0.42014 0.0081 0.5158 0.04051 0.57275 0.01945 C 0.62987 -0.00162 0.6356 -0.07685 0.69566 -0.10694 C 0.75591 -0.13703 0.88264 -0.12129 0.93334 -0.16111 C 0.98386 -0.20092 0.98577 -0.3074 0.99966 -0.34583 " pathEditMode="relative" rAng="0" ptsTypes="aaaaaaa">
                                      <p:cBhvr>
                                        <p:cTn id="15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00" y="-128"/>
                                    </p:animMotion>
                                  </p:childTnLst>
                                </p:cTn>
                              </p:par>
                              <p:par>
                                <p:cTn id="16" presetID="6" presetClass="emph" presetSubtype="0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17" dur="3000" fill="hold"/>
                                        <p:tgtEl>
                                          <p:spTgt spid="6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18" presetID="8" presetClass="emph" presetSubtype="0" fill="hold" grpId="2" nodeType="withEffect">
                                  <p:stCondLst>
                                    <p:cond delay="300"/>
                                  </p:stCondLst>
                                  <p:childTnLst>
                                    <p:animRot by="-21600000">
                                      <p:cBhvr>
                                        <p:cTn id="19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0" presetID="10" presetClass="exit" presetSubtype="0" fill="hold" grpId="3" nodeType="withEffect">
                                  <p:stCondLst>
                                    <p:cond delay="2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9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8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0" presetClass="path" presetSubtype="0" accel="50000" decel="5000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animMotion origin="layout" path="M -1.66667E-6 -4.07407E-6 C 0.05139 0.01667 0.23611 0.11505 0.30834 0.09954 C 0.38056 0.08403 0.37465 -0.04814 0.43386 -0.09305 C 0.49306 -0.13796 0.60434 -0.13356 0.66302 -0.16944 C 0.72153 -0.20532 0.74375 -0.28078 0.78542 -0.30879 C 0.82709 -0.3368 0.86302 -0.3243 0.91354 -0.33796 C 0.96406 -0.35162 1.05209 -0.37986 1.08854 -0.39074 " pathEditMode="relative" rAng="0" ptsTypes="aaaaaaa">
                                      <p:cBhvr>
                                        <p:cTn id="24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44" y="-138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6" presetClass="emph" presetSubtype="0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Scale>
                                      <p:cBhvr>
                                        <p:cTn id="26" dur="3000" fill="hold"/>
                                        <p:tgtEl>
                                          <p:spTgt spid="7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27" presetID="8" presetClass="emph" presetSubtype="0" fill="hold" grpId="2" nodeType="withEffect">
                                  <p:stCondLst>
                                    <p:cond delay="800"/>
                                  </p:stCondLst>
                                  <p:childTnLst>
                                    <p:animRot by="10800000">
                                      <p:cBhvr>
                                        <p:cTn id="28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9" presetID="10" presetClass="exit" presetSubtype="0" fill="hold" grpId="3" nodeType="withEffect">
                                  <p:stCondLst>
                                    <p:cond delay="3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0" presetClass="path" presetSubtype="0" accel="50000" decel="50000" fill="hold" grpId="0" nodeType="withEffect">
                                  <p:stCondLst>
                                    <p:cond delay="2900"/>
                                  </p:stCondLst>
                                  <p:childTnLst>
                                    <p:animMotion origin="layout" path="M -4.16667E-6 -3.7037E-7 C 0.05591 0.04213 0.11198 0.08426 0.17084 0.0875 C 0.22952 0.09074 0.30243 -0.00208 0.35278 0.01944 C 0.40348 0.04097 0.42396 0.17778 0.47257 0.2169 C 0.52101 0.25602 0.59098 0.27107 0.64445 0.2544 C 0.69775 0.23773 0.73837 0.16528 0.79219 0.11644 C 0.84601 0.06759 0.92761 0.00532 0.96719 -0.03912 C 1.00678 -0.08356 1.01667 -0.12708 1.02969 -0.15023 " pathEditMode="relative" rAng="0" ptsTypes="aaaaaaaa">
                                      <p:cBhvr>
                                        <p:cTn id="33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15" y="60"/>
                                    </p:animMotion>
                                  </p:childTnLst>
                                </p:cTn>
                              </p:par>
                              <p:par>
                                <p:cTn id="34" presetID="6" presetClass="emph" presetSubtype="0" fill="hold" grpId="1" nodeType="withEffect">
                                  <p:stCondLst>
                                    <p:cond delay="3000"/>
                                  </p:stCondLst>
                                  <p:childTnLst>
                                    <p:animScale>
                                      <p:cBhvr>
                                        <p:cTn id="35" dur="3000" fill="hold"/>
                                        <p:tgtEl>
                                          <p:spTgt spid="8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36" presetID="8" presetClass="emph" presetSubtype="0" fill="hold" grpId="2" nodeType="withEffect">
                                  <p:stCondLst>
                                    <p:cond delay="3000"/>
                                  </p:stCondLst>
                                  <p:childTnLst>
                                    <p:animRot by="-10800000">
                                      <p:cBhvr>
                                        <p:cTn id="37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8" presetID="10" presetClass="exit" presetSubtype="0" fill="hold" grpId="3" nodeType="withEffect">
                                  <p:stCondLst>
                                    <p:cond delay="5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9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8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0" presetClass="path" presetSubtype="0" accel="50000" decel="5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2.77778E-6 0 C 0.02691 -0.00347 0.10608 -0.01736 0.16181 -0.02153 C 0.21736 -0.02569 0.26979 0.01065 0.33368 -0.02569 C 0.39757 -0.06204 0.4875 -0.21134 0.54497 -0.23958 C 0.60261 -0.26782 0.63473 -0.19375 0.67934 -0.19514 C 0.72413 -0.19653 0.76233 -0.1919 0.81268 -0.24792 C 0.86302 -0.30394 0.94688 -0.47245 0.98212 -0.53148 " pathEditMode="relative" rAng="0" ptsTypes="aaaaaaa">
                                      <p:cBhvr>
                                        <p:cTn id="42" dur="3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91" y="-260"/>
                                    </p:animMotion>
                                  </p:childTnLst>
                                </p:cTn>
                              </p:par>
                              <p:par>
                                <p:cTn id="43" presetID="6" presetClass="emph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44" dur="3000" fill="hold"/>
                                        <p:tgtEl>
                                          <p:spTgt spid="9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45" presetID="8" presetClass="emph" presetSubtype="0" fill="hold" grpId="2" nodeType="withEffect">
                                  <p:stCondLst>
                                    <p:cond delay="1000"/>
                                  </p:stCondLst>
                                  <p:childTnLst>
                                    <p:animRot by="-10800000">
                                      <p:cBhvr>
                                        <p:cTn id="46" dur="3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7" presetID="10" presetClass="exit" presetSubtype="0" fill="hold" grpId="3" nodeType="withEffect">
                                  <p:stCondLst>
                                    <p:cond delay="3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9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8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0" presetClass="path" presetSubtype="0" accel="50000" decel="50000" fill="hold" grpId="0" nodeType="withEffect">
                                  <p:stCondLst>
                                    <p:cond delay="3200"/>
                                  </p:stCondLst>
                                  <p:childTnLst>
                                    <p:animMotion origin="layout" path="M 2.77778E-7 -1.85185E-6 C 0.06545 -0.06528 0.13611 -0.11389 0.20347 -0.14583 C 0.27101 -0.17778 0.32882 -0.1875 0.40538 -0.19143 C 0.48194 -0.19537 0.60122 -0.12685 0.66319 -0.16944 C 0.72517 -0.21204 0.72899 -0.4162 0.77708 -0.44722 C 0.82517 -0.47824 0.90486 -0.35787 0.95122 -0.35532 C 0.99757 -0.35278 1.03333 -0.41551 1.05503 -0.43148 " pathEditMode="relative" rAng="0" ptsTypes="aaaaaaa">
                                      <p:cBhvr>
                                        <p:cTn id="51" dur="3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27" y="-239"/>
                                    </p:animMotion>
                                  </p:childTnLst>
                                </p:cTn>
                              </p:par>
                              <p:par>
                                <p:cTn id="52" presetID="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53" dur="3000" fill="hold"/>
                                        <p:tgtEl>
                                          <p:spTgt spid="10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54" presetID="8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Rot by="10800000">
                                      <p:cBhvr>
                                        <p:cTn id="55" dur="3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6" presetID="10" presetClass="exit" presetSubtype="0" fill="hold" grpId="3" nodeType="withEffect">
                                  <p:stCondLst>
                                    <p:cond delay="21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0" presetClass="path" presetSubtype="0" accel="50000" decel="5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8.33333E-7 3.7037E-6 C 0.02691 -0.00348 0.10608 -0.01736 0.1618 -0.02153 C 0.21736 -0.0257 0.26979 0.01064 0.33368 -0.0257 C 0.39757 -0.06204 0.4875 -0.21135 0.54496 -0.23959 C 0.6026 -0.26783 0.63472 -0.19375 0.67934 -0.19514 C 0.72413 -0.19653 0.75 -0.24098 0.81267 -0.24792 C 0.87535 -0.25486 1.00503 -0.23889 1.05573 -0.23658 " pathEditMode="relative" rAng="0" ptsTypes="aaaaaaa">
                                      <p:cBhvr>
                                        <p:cTn id="60" dur="3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28" y="-129"/>
                                    </p:animMotion>
                                  </p:childTnLst>
                                </p:cTn>
                              </p:par>
                              <p:par>
                                <p:cTn id="61" presetID="6" presetClass="emph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62" dur="3000" fill="hold"/>
                                        <p:tgtEl>
                                          <p:spTgt spid="11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63" presetID="8" presetClass="emph" presetSubtype="0" fill="hold" grpId="2" nodeType="withEffect">
                                  <p:stCondLst>
                                    <p:cond delay="1000"/>
                                  </p:stCondLst>
                                  <p:childTnLst>
                                    <p:animRot by="-10800000">
                                      <p:cBhvr>
                                        <p:cTn id="64" dur="3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5" presetID="10" presetClass="exit" presetSubtype="0" fill="hold" grpId="3" nodeType="withEffect">
                                  <p:stCondLst>
                                    <p:cond delay="3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9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8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0" presetClass="path" presetSubtype="0" accel="50000" decel="50000" fill="hold" grpId="0" nodeType="withEffect">
                                  <p:stCondLst>
                                    <p:cond delay="2200"/>
                                  </p:stCondLst>
                                  <p:childTnLst>
                                    <p:animMotion origin="layout" path="M 2.77778E-6 4.44444E-6 C 0.0559 0.04213 0.11198 0.08425 0.17066 0.0875 C 0.22968 0.09074 0.30278 -0.00209 0.35295 0.01944 C 0.40347 0.04097 0.42465 0.20902 0.47257 0.21689 C 0.52048 0.22476 0.58437 0.1287 0.6401 0.06666 C 0.696 0.00439 0.75295 -0.07987 0.80798 -0.15695 C 0.86302 -0.23403 0.9368 -0.3463 0.97048 -0.39607 " pathEditMode="relative" rAng="0" ptsTypes="aaaaaaa">
                                      <p:cBhvr>
                                        <p:cTn id="69" dur="3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85" y="-86"/>
                                    </p:animMotion>
                                  </p:childTnLst>
                                </p:cTn>
                              </p:par>
                              <p:par>
                                <p:cTn id="70" presetID="6" presetClass="emph" presetSubtype="0" fill="hold" grpId="1" nodeType="withEffect">
                                  <p:stCondLst>
                                    <p:cond delay="2200"/>
                                  </p:stCondLst>
                                  <p:childTnLst>
                                    <p:animScale>
                                      <p:cBhvr>
                                        <p:cTn id="71" dur="3000" fill="hold"/>
                                        <p:tgtEl>
                                          <p:spTgt spid="12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72" presetID="8" presetClass="emph" presetSubtype="0" fill="hold" grpId="2" nodeType="withEffect">
                                  <p:stCondLst>
                                    <p:cond delay="2200"/>
                                  </p:stCondLst>
                                  <p:childTnLst>
                                    <p:animRot by="-10800000">
                                      <p:cBhvr>
                                        <p:cTn id="73" dur="3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4" presetID="10" presetClass="exit" presetSubtype="0" fill="hold" grpId="3" nodeType="withEffect">
                                  <p:stCondLst>
                                    <p:cond delay="4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5" dur="9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8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0" presetClass="path" presetSubtype="0" accel="50000" decel="50000" fill="hold" grpId="0" nodeType="withEffect">
                                  <p:stCondLst>
                                    <p:cond delay="2900"/>
                                  </p:stCondLst>
                                  <p:childTnLst>
                                    <p:animMotion origin="layout" path="M 2.77778E-6 1.85185E-6 C 0.02691 -0.00347 0.10607 -0.01736 0.1618 -0.02153 C 0.21736 -0.0257 0.26979 0.01065 0.33368 -0.0257 C 0.39757 -0.06204 0.4875 -0.21134 0.54496 -0.23959 C 0.6026 -0.26783 0.63403 -0.2081 0.67934 -0.19514 C 0.72448 -0.18218 0.73646 -0.14676 0.81632 -0.16134 C 0.89618 -0.17593 1.08767 -0.25695 1.15903 -0.28218 " pathEditMode="relative" rAng="0" ptsTypes="aaaaaaa">
                                      <p:cBhvr>
                                        <p:cTn id="78" dur="3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80" y="-136"/>
                                    </p:animMotion>
                                  </p:childTnLst>
                                </p:cTn>
                              </p:par>
                              <p:par>
                                <p:cTn id="79" presetID="6" presetClass="emph" presetSubtype="0" fill="hold" grpId="1" nodeType="withEffect">
                                  <p:stCondLst>
                                    <p:cond delay="2900"/>
                                  </p:stCondLst>
                                  <p:childTnLst>
                                    <p:animScale>
                                      <p:cBhvr>
                                        <p:cTn id="80" dur="3000" fill="hold"/>
                                        <p:tgtEl>
                                          <p:spTgt spid="13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81" presetID="8" presetClass="emph" presetSubtype="0" fill="hold" grpId="2" nodeType="withEffect">
                                  <p:stCondLst>
                                    <p:cond delay="2900"/>
                                  </p:stCondLst>
                                  <p:childTnLst>
                                    <p:animRot by="-10800000">
                                      <p:cBhvr>
                                        <p:cTn id="82" dur="3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3" presetID="10" presetClass="exit" presetSubtype="0" fill="hold" grpId="3" nodeType="withEffect">
                                  <p:stCondLst>
                                    <p:cond delay="51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4" dur="9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8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  <p:bldP spid="5" grpId="2" animBg="1"/>
      <p:bldP spid="5" grpId="3" animBg="1"/>
      <p:bldP spid="6" grpId="0" animBg="1"/>
      <p:bldP spid="6" grpId="1" animBg="1"/>
      <p:bldP spid="6" grpId="2" animBg="1"/>
      <p:bldP spid="6" grpId="3" animBg="1"/>
      <p:bldP spid="7" grpId="0" animBg="1"/>
      <p:bldP spid="7" grpId="1" animBg="1"/>
      <p:bldP spid="7" grpId="2" animBg="1"/>
      <p:bldP spid="7" grpId="3" animBg="1"/>
      <p:bldP spid="8" grpId="0" animBg="1"/>
      <p:bldP spid="8" grpId="1" animBg="1"/>
      <p:bldP spid="8" grpId="2" animBg="1"/>
      <p:bldP spid="8" grpId="3" animBg="1"/>
      <p:bldP spid="9" grpId="0" animBg="1"/>
      <p:bldP spid="9" grpId="1" animBg="1"/>
      <p:bldP spid="9" grpId="2" animBg="1"/>
      <p:bldP spid="9" grpId="3" animBg="1"/>
      <p:bldP spid="10" grpId="0" animBg="1"/>
      <p:bldP spid="10" grpId="1" animBg="1"/>
      <p:bldP spid="10" grpId="2" animBg="1"/>
      <p:bldP spid="10" grpId="3" animBg="1"/>
      <p:bldP spid="11" grpId="0" animBg="1"/>
      <p:bldP spid="11" grpId="1" animBg="1"/>
      <p:bldP spid="11" grpId="2" animBg="1"/>
      <p:bldP spid="11" grpId="3" animBg="1"/>
      <p:bldP spid="12" grpId="0" animBg="1"/>
      <p:bldP spid="12" grpId="1" animBg="1"/>
      <p:bldP spid="12" grpId="2" animBg="1"/>
      <p:bldP spid="12" grpId="3" animBg="1"/>
      <p:bldP spid="13" grpId="0" animBg="1"/>
      <p:bldP spid="13" grpId="1" animBg="1"/>
      <p:bldP spid="13" grpId="2" animBg="1"/>
      <p:bldP spid="13" grpId="3" animBg="1"/>
    </p:bld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ouble content holders 3 (animated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5"/>
          <p:cNvSpPr>
            <a:spLocks/>
          </p:cNvSpPr>
          <p:nvPr/>
        </p:nvSpPr>
        <p:spPr bwMode="auto">
          <a:xfrm rot="17100000">
            <a:off x="-1714501" y="6146801"/>
            <a:ext cx="1293813" cy="1166812"/>
          </a:xfrm>
          <a:custGeom>
            <a:avLst/>
            <a:gdLst/>
            <a:ahLst/>
            <a:cxnLst>
              <a:cxn ang="0">
                <a:pos x="360" y="450"/>
              </a:cxn>
              <a:cxn ang="0">
                <a:pos x="443" y="386"/>
              </a:cxn>
              <a:cxn ang="0">
                <a:pos x="562" y="340"/>
              </a:cxn>
              <a:cxn ang="0">
                <a:pos x="727" y="337"/>
              </a:cxn>
              <a:cxn ang="0">
                <a:pos x="939" y="504"/>
              </a:cxn>
              <a:cxn ang="0">
                <a:pos x="990" y="682"/>
              </a:cxn>
              <a:cxn ang="0">
                <a:pos x="992" y="793"/>
              </a:cxn>
              <a:cxn ang="0">
                <a:pos x="1111" y="808"/>
              </a:cxn>
              <a:cxn ang="0">
                <a:pos x="1145" y="723"/>
              </a:cxn>
              <a:cxn ang="0">
                <a:pos x="1053" y="524"/>
              </a:cxn>
              <a:cxn ang="0">
                <a:pos x="1061" y="343"/>
              </a:cxn>
              <a:cxn ang="0">
                <a:pos x="1410" y="28"/>
              </a:cxn>
              <a:cxn ang="0">
                <a:pos x="1956" y="76"/>
              </a:cxn>
              <a:cxn ang="0">
                <a:pos x="2178" y="199"/>
              </a:cxn>
              <a:cxn ang="0">
                <a:pos x="2043" y="495"/>
              </a:cxn>
              <a:cxn ang="0">
                <a:pos x="1670" y="665"/>
              </a:cxn>
              <a:cxn ang="0">
                <a:pos x="1447" y="719"/>
              </a:cxn>
              <a:cxn ang="0">
                <a:pos x="1278" y="752"/>
              </a:cxn>
              <a:cxn ang="0">
                <a:pos x="1276" y="888"/>
              </a:cxn>
              <a:cxn ang="0">
                <a:pos x="1512" y="840"/>
              </a:cxn>
              <a:cxn ang="0">
                <a:pos x="1897" y="744"/>
              </a:cxn>
              <a:cxn ang="0">
                <a:pos x="2263" y="759"/>
              </a:cxn>
              <a:cxn ang="0">
                <a:pos x="2568" y="918"/>
              </a:cxn>
              <a:cxn ang="0">
                <a:pos x="2655" y="1179"/>
              </a:cxn>
              <a:cxn ang="0">
                <a:pos x="2523" y="1510"/>
              </a:cxn>
              <a:cxn ang="0">
                <a:pos x="2340" y="1838"/>
              </a:cxn>
              <a:cxn ang="0">
                <a:pos x="1951" y="1898"/>
              </a:cxn>
              <a:cxn ang="0">
                <a:pos x="1738" y="1800"/>
              </a:cxn>
              <a:cxn ang="0">
                <a:pos x="1466" y="1531"/>
              </a:cxn>
              <a:cxn ang="0">
                <a:pos x="1317" y="1200"/>
              </a:cxn>
              <a:cxn ang="0">
                <a:pos x="1264" y="1007"/>
              </a:cxn>
              <a:cxn ang="0">
                <a:pos x="1156" y="1000"/>
              </a:cxn>
              <a:cxn ang="0">
                <a:pos x="1097" y="1100"/>
              </a:cxn>
              <a:cxn ang="0">
                <a:pos x="1205" y="1288"/>
              </a:cxn>
              <a:cxn ang="0">
                <a:pos x="1277" y="1572"/>
              </a:cxn>
              <a:cxn ang="0">
                <a:pos x="1272" y="1880"/>
              </a:cxn>
              <a:cxn ang="0">
                <a:pos x="1117" y="2249"/>
              </a:cxn>
              <a:cxn ang="0">
                <a:pos x="820" y="2375"/>
              </a:cxn>
              <a:cxn ang="0">
                <a:pos x="495" y="2211"/>
              </a:cxn>
              <a:cxn ang="0">
                <a:pos x="200" y="2051"/>
              </a:cxn>
              <a:cxn ang="0">
                <a:pos x="169" y="1772"/>
              </a:cxn>
              <a:cxn ang="0">
                <a:pos x="267" y="1527"/>
              </a:cxn>
              <a:cxn ang="0">
                <a:pos x="402" y="1374"/>
              </a:cxn>
              <a:cxn ang="0">
                <a:pos x="509" y="1293"/>
              </a:cxn>
              <a:cxn ang="0">
                <a:pos x="727" y="1160"/>
              </a:cxn>
              <a:cxn ang="0">
                <a:pos x="915" y="1107"/>
              </a:cxn>
              <a:cxn ang="0">
                <a:pos x="1013" y="1028"/>
              </a:cxn>
              <a:cxn ang="0">
                <a:pos x="974" y="926"/>
              </a:cxn>
              <a:cxn ang="0">
                <a:pos x="600" y="1109"/>
              </a:cxn>
              <a:cxn ang="0">
                <a:pos x="166" y="1183"/>
              </a:cxn>
              <a:cxn ang="0">
                <a:pos x="25" y="1113"/>
              </a:cxn>
              <a:cxn ang="0">
                <a:pos x="39" y="916"/>
              </a:cxn>
              <a:cxn ang="0">
                <a:pos x="106" y="802"/>
              </a:cxn>
              <a:cxn ang="0">
                <a:pos x="183" y="705"/>
              </a:cxn>
              <a:cxn ang="0">
                <a:pos x="307" y="525"/>
              </a:cxn>
              <a:cxn ang="0">
                <a:pos x="356" y="455"/>
              </a:cxn>
              <a:cxn ang="0">
                <a:pos x="360" y="450"/>
              </a:cxn>
            </a:cxnLst>
            <a:rect l="0" t="0" r="r" b="b"/>
            <a:pathLst>
              <a:path w="2659" h="2397">
                <a:moveTo>
                  <a:pt x="360" y="450"/>
                </a:moveTo>
                <a:cubicBezTo>
                  <a:pt x="395" y="419"/>
                  <a:pt x="421" y="401"/>
                  <a:pt x="443" y="386"/>
                </a:cubicBezTo>
                <a:cubicBezTo>
                  <a:pt x="490" y="357"/>
                  <a:pt x="524" y="347"/>
                  <a:pt x="562" y="340"/>
                </a:cubicBezTo>
                <a:cubicBezTo>
                  <a:pt x="612" y="329"/>
                  <a:pt x="671" y="324"/>
                  <a:pt x="727" y="337"/>
                </a:cubicBezTo>
                <a:cubicBezTo>
                  <a:pt x="811" y="356"/>
                  <a:pt x="888" y="417"/>
                  <a:pt x="939" y="504"/>
                </a:cubicBezTo>
                <a:cubicBezTo>
                  <a:pt x="970" y="557"/>
                  <a:pt x="992" y="619"/>
                  <a:pt x="990" y="682"/>
                </a:cubicBezTo>
                <a:cubicBezTo>
                  <a:pt x="989" y="725"/>
                  <a:pt x="976" y="768"/>
                  <a:pt x="992" y="793"/>
                </a:cubicBezTo>
                <a:cubicBezTo>
                  <a:pt x="1011" y="824"/>
                  <a:pt x="1076" y="824"/>
                  <a:pt x="1111" y="808"/>
                </a:cubicBezTo>
                <a:cubicBezTo>
                  <a:pt x="1151" y="791"/>
                  <a:pt x="1153" y="755"/>
                  <a:pt x="1145" y="723"/>
                </a:cubicBezTo>
                <a:cubicBezTo>
                  <a:pt x="1129" y="657"/>
                  <a:pt x="1072" y="608"/>
                  <a:pt x="1053" y="524"/>
                </a:cubicBezTo>
                <a:cubicBezTo>
                  <a:pt x="1041" y="471"/>
                  <a:pt x="1045" y="406"/>
                  <a:pt x="1061" y="343"/>
                </a:cubicBezTo>
                <a:cubicBezTo>
                  <a:pt x="1098" y="200"/>
                  <a:pt x="1201" y="65"/>
                  <a:pt x="1410" y="28"/>
                </a:cubicBezTo>
                <a:cubicBezTo>
                  <a:pt x="1567" y="0"/>
                  <a:pt x="1783" y="27"/>
                  <a:pt x="1956" y="76"/>
                </a:cubicBezTo>
                <a:cubicBezTo>
                  <a:pt x="2058" y="106"/>
                  <a:pt x="2145" y="143"/>
                  <a:pt x="2178" y="199"/>
                </a:cubicBezTo>
                <a:cubicBezTo>
                  <a:pt x="2227" y="283"/>
                  <a:pt x="2150" y="410"/>
                  <a:pt x="2043" y="495"/>
                </a:cubicBezTo>
                <a:cubicBezTo>
                  <a:pt x="1930" y="584"/>
                  <a:pt x="1783" y="627"/>
                  <a:pt x="1670" y="665"/>
                </a:cubicBezTo>
                <a:cubicBezTo>
                  <a:pt x="1597" y="690"/>
                  <a:pt x="1538" y="713"/>
                  <a:pt x="1447" y="719"/>
                </a:cubicBezTo>
                <a:cubicBezTo>
                  <a:pt x="1387" y="722"/>
                  <a:pt x="1312" y="719"/>
                  <a:pt x="1278" y="752"/>
                </a:cubicBezTo>
                <a:cubicBezTo>
                  <a:pt x="1244" y="786"/>
                  <a:pt x="1251" y="856"/>
                  <a:pt x="1276" y="888"/>
                </a:cubicBezTo>
                <a:cubicBezTo>
                  <a:pt x="1319" y="941"/>
                  <a:pt x="1415" y="881"/>
                  <a:pt x="1512" y="840"/>
                </a:cubicBezTo>
                <a:cubicBezTo>
                  <a:pt x="1645" y="782"/>
                  <a:pt x="1779" y="758"/>
                  <a:pt x="1897" y="744"/>
                </a:cubicBezTo>
                <a:cubicBezTo>
                  <a:pt x="2020" y="729"/>
                  <a:pt x="2127" y="723"/>
                  <a:pt x="2263" y="759"/>
                </a:cubicBezTo>
                <a:cubicBezTo>
                  <a:pt x="2371" y="787"/>
                  <a:pt x="2496" y="841"/>
                  <a:pt x="2568" y="918"/>
                </a:cubicBezTo>
                <a:cubicBezTo>
                  <a:pt x="2642" y="999"/>
                  <a:pt x="2659" y="1104"/>
                  <a:pt x="2655" y="1179"/>
                </a:cubicBezTo>
                <a:cubicBezTo>
                  <a:pt x="2648" y="1300"/>
                  <a:pt x="2588" y="1341"/>
                  <a:pt x="2523" y="1510"/>
                </a:cubicBezTo>
                <a:cubicBezTo>
                  <a:pt x="2485" y="1611"/>
                  <a:pt x="2444" y="1758"/>
                  <a:pt x="2340" y="1838"/>
                </a:cubicBezTo>
                <a:cubicBezTo>
                  <a:pt x="2240" y="1915"/>
                  <a:pt x="2080" y="1929"/>
                  <a:pt x="1951" y="1898"/>
                </a:cubicBezTo>
                <a:cubicBezTo>
                  <a:pt x="1870" y="1879"/>
                  <a:pt x="1800" y="1842"/>
                  <a:pt x="1738" y="1800"/>
                </a:cubicBezTo>
                <a:cubicBezTo>
                  <a:pt x="1623" y="1722"/>
                  <a:pt x="1535" y="1628"/>
                  <a:pt x="1466" y="1531"/>
                </a:cubicBezTo>
                <a:cubicBezTo>
                  <a:pt x="1390" y="1425"/>
                  <a:pt x="1336" y="1316"/>
                  <a:pt x="1317" y="1200"/>
                </a:cubicBezTo>
                <a:cubicBezTo>
                  <a:pt x="1305" y="1124"/>
                  <a:pt x="1308" y="1044"/>
                  <a:pt x="1264" y="1007"/>
                </a:cubicBezTo>
                <a:cubicBezTo>
                  <a:pt x="1237" y="984"/>
                  <a:pt x="1191" y="977"/>
                  <a:pt x="1156" y="1000"/>
                </a:cubicBezTo>
                <a:cubicBezTo>
                  <a:pt x="1124" y="1021"/>
                  <a:pt x="1101" y="1067"/>
                  <a:pt x="1097" y="1100"/>
                </a:cubicBezTo>
                <a:cubicBezTo>
                  <a:pt x="1087" y="1169"/>
                  <a:pt x="1154" y="1184"/>
                  <a:pt x="1205" y="1288"/>
                </a:cubicBezTo>
                <a:cubicBezTo>
                  <a:pt x="1239" y="1358"/>
                  <a:pt x="1265" y="1469"/>
                  <a:pt x="1277" y="1572"/>
                </a:cubicBezTo>
                <a:cubicBezTo>
                  <a:pt x="1290" y="1685"/>
                  <a:pt x="1286" y="1788"/>
                  <a:pt x="1272" y="1880"/>
                </a:cubicBezTo>
                <a:cubicBezTo>
                  <a:pt x="1248" y="2037"/>
                  <a:pt x="1196" y="2159"/>
                  <a:pt x="1117" y="2249"/>
                </a:cubicBezTo>
                <a:cubicBezTo>
                  <a:pt x="1037" y="2340"/>
                  <a:pt x="929" y="2397"/>
                  <a:pt x="820" y="2375"/>
                </a:cubicBezTo>
                <a:cubicBezTo>
                  <a:pt x="717" y="2354"/>
                  <a:pt x="615" y="2264"/>
                  <a:pt x="495" y="2211"/>
                </a:cubicBezTo>
                <a:cubicBezTo>
                  <a:pt x="383" y="2161"/>
                  <a:pt x="256" y="2143"/>
                  <a:pt x="200" y="2051"/>
                </a:cubicBezTo>
                <a:cubicBezTo>
                  <a:pt x="156" y="1979"/>
                  <a:pt x="156" y="1862"/>
                  <a:pt x="169" y="1772"/>
                </a:cubicBezTo>
                <a:cubicBezTo>
                  <a:pt x="183" y="1673"/>
                  <a:pt x="212" y="1606"/>
                  <a:pt x="267" y="1527"/>
                </a:cubicBezTo>
                <a:cubicBezTo>
                  <a:pt x="304" y="1475"/>
                  <a:pt x="352" y="1417"/>
                  <a:pt x="402" y="1374"/>
                </a:cubicBezTo>
                <a:cubicBezTo>
                  <a:pt x="437" y="1343"/>
                  <a:pt x="472" y="1320"/>
                  <a:pt x="509" y="1293"/>
                </a:cubicBezTo>
                <a:cubicBezTo>
                  <a:pt x="576" y="1246"/>
                  <a:pt x="647" y="1189"/>
                  <a:pt x="727" y="1160"/>
                </a:cubicBezTo>
                <a:cubicBezTo>
                  <a:pt x="788" y="1138"/>
                  <a:pt x="854" y="1132"/>
                  <a:pt x="915" y="1107"/>
                </a:cubicBezTo>
                <a:cubicBezTo>
                  <a:pt x="960" y="1089"/>
                  <a:pt x="1001" y="1061"/>
                  <a:pt x="1013" y="1028"/>
                </a:cubicBezTo>
                <a:cubicBezTo>
                  <a:pt x="1027" y="990"/>
                  <a:pt x="1001" y="946"/>
                  <a:pt x="974" y="926"/>
                </a:cubicBezTo>
                <a:cubicBezTo>
                  <a:pt x="893" y="866"/>
                  <a:pt x="801" y="1022"/>
                  <a:pt x="600" y="1109"/>
                </a:cubicBezTo>
                <a:cubicBezTo>
                  <a:pt x="468" y="1167"/>
                  <a:pt x="289" y="1195"/>
                  <a:pt x="166" y="1183"/>
                </a:cubicBezTo>
                <a:cubicBezTo>
                  <a:pt x="98" y="1176"/>
                  <a:pt x="47" y="1156"/>
                  <a:pt x="25" y="1113"/>
                </a:cubicBezTo>
                <a:cubicBezTo>
                  <a:pt x="0" y="1063"/>
                  <a:pt x="13" y="981"/>
                  <a:pt x="39" y="916"/>
                </a:cubicBezTo>
                <a:cubicBezTo>
                  <a:pt x="58" y="868"/>
                  <a:pt x="85" y="830"/>
                  <a:pt x="106" y="802"/>
                </a:cubicBezTo>
                <a:cubicBezTo>
                  <a:pt x="137" y="759"/>
                  <a:pt x="156" y="738"/>
                  <a:pt x="183" y="705"/>
                </a:cubicBezTo>
                <a:cubicBezTo>
                  <a:pt x="215" y="665"/>
                  <a:pt x="259" y="608"/>
                  <a:pt x="307" y="525"/>
                </a:cubicBezTo>
                <a:cubicBezTo>
                  <a:pt x="314" y="513"/>
                  <a:pt x="321" y="500"/>
                  <a:pt x="356" y="455"/>
                </a:cubicBezTo>
                <a:cubicBezTo>
                  <a:pt x="357" y="454"/>
                  <a:pt x="359" y="452"/>
                  <a:pt x="360" y="450"/>
                </a:cubicBezTo>
              </a:path>
            </a:pathLst>
          </a:custGeom>
          <a:solidFill>
            <a:schemeClr val="bg2">
              <a:alpha val="89999"/>
            </a:schemeClr>
          </a:solidFill>
          <a:ln w="6350" cap="rnd">
            <a:noFill/>
            <a:prstDash val="solid"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6" name="Freeform 6"/>
          <p:cNvSpPr>
            <a:spLocks/>
          </p:cNvSpPr>
          <p:nvPr/>
        </p:nvSpPr>
        <p:spPr bwMode="auto">
          <a:xfrm>
            <a:off x="-895350" y="4416425"/>
            <a:ext cx="552450" cy="431800"/>
          </a:xfrm>
          <a:custGeom>
            <a:avLst/>
            <a:gdLst/>
            <a:ahLst/>
            <a:cxnLst>
              <a:cxn ang="0">
                <a:pos x="434" y="1195"/>
              </a:cxn>
              <a:cxn ang="0">
                <a:pos x="322" y="1098"/>
              </a:cxn>
              <a:cxn ang="0">
                <a:pos x="235" y="976"/>
              </a:cxn>
              <a:cxn ang="0">
                <a:pos x="112" y="780"/>
              </a:cxn>
              <a:cxn ang="0">
                <a:pos x="33" y="656"/>
              </a:cxn>
              <a:cxn ang="0">
                <a:pos x="3" y="500"/>
              </a:cxn>
              <a:cxn ang="0">
                <a:pos x="48" y="310"/>
              </a:cxn>
              <a:cxn ang="0">
                <a:pos x="117" y="210"/>
              </a:cxn>
              <a:cxn ang="0">
                <a:pos x="390" y="60"/>
              </a:cxn>
              <a:cxn ang="0">
                <a:pos x="899" y="19"/>
              </a:cxn>
              <a:cxn ang="0">
                <a:pos x="1179" y="113"/>
              </a:cxn>
              <a:cxn ang="0">
                <a:pos x="1289" y="175"/>
              </a:cxn>
              <a:cxn ang="0">
                <a:pos x="1389" y="162"/>
              </a:cxn>
              <a:cxn ang="0">
                <a:pos x="1434" y="90"/>
              </a:cxn>
              <a:cxn ang="0">
                <a:pos x="1526" y="86"/>
              </a:cxn>
              <a:cxn ang="0">
                <a:pos x="1565" y="205"/>
              </a:cxn>
              <a:cxn ang="0">
                <a:pos x="1487" y="264"/>
              </a:cxn>
              <a:cxn ang="0">
                <a:pos x="1414" y="281"/>
              </a:cxn>
              <a:cxn ang="0">
                <a:pos x="1357" y="456"/>
              </a:cxn>
              <a:cxn ang="0">
                <a:pos x="1171" y="886"/>
              </a:cxn>
              <a:cxn ang="0">
                <a:pos x="868" y="1155"/>
              </a:cxn>
              <a:cxn ang="0">
                <a:pos x="653" y="1225"/>
              </a:cxn>
              <a:cxn ang="0">
                <a:pos x="434" y="1195"/>
              </a:cxn>
            </a:cxnLst>
            <a:rect l="0" t="0" r="r" b="b"/>
            <a:pathLst>
              <a:path w="1582" h="1237">
                <a:moveTo>
                  <a:pt x="434" y="1195"/>
                </a:moveTo>
                <a:cubicBezTo>
                  <a:pt x="357" y="1140"/>
                  <a:pt x="338" y="1118"/>
                  <a:pt x="322" y="1098"/>
                </a:cubicBezTo>
                <a:cubicBezTo>
                  <a:pt x="276" y="1042"/>
                  <a:pt x="257" y="1011"/>
                  <a:pt x="235" y="976"/>
                </a:cubicBezTo>
                <a:cubicBezTo>
                  <a:pt x="195" y="911"/>
                  <a:pt x="149" y="830"/>
                  <a:pt x="112" y="780"/>
                </a:cubicBezTo>
                <a:cubicBezTo>
                  <a:pt x="79" y="736"/>
                  <a:pt x="54" y="716"/>
                  <a:pt x="33" y="656"/>
                </a:cubicBezTo>
                <a:cubicBezTo>
                  <a:pt x="18" y="614"/>
                  <a:pt x="5" y="553"/>
                  <a:pt x="3" y="500"/>
                </a:cubicBezTo>
                <a:cubicBezTo>
                  <a:pt x="0" y="415"/>
                  <a:pt x="27" y="354"/>
                  <a:pt x="48" y="310"/>
                </a:cubicBezTo>
                <a:cubicBezTo>
                  <a:pt x="71" y="266"/>
                  <a:pt x="88" y="239"/>
                  <a:pt x="117" y="210"/>
                </a:cubicBezTo>
                <a:cubicBezTo>
                  <a:pt x="165" y="159"/>
                  <a:pt x="245" y="100"/>
                  <a:pt x="390" y="60"/>
                </a:cubicBezTo>
                <a:cubicBezTo>
                  <a:pt x="534" y="21"/>
                  <a:pt x="743" y="0"/>
                  <a:pt x="899" y="19"/>
                </a:cubicBezTo>
                <a:cubicBezTo>
                  <a:pt x="1022" y="33"/>
                  <a:pt x="1112" y="72"/>
                  <a:pt x="1179" y="113"/>
                </a:cubicBezTo>
                <a:cubicBezTo>
                  <a:pt x="1218" y="138"/>
                  <a:pt x="1250" y="164"/>
                  <a:pt x="1289" y="175"/>
                </a:cubicBezTo>
                <a:cubicBezTo>
                  <a:pt x="1326" y="186"/>
                  <a:pt x="1368" y="184"/>
                  <a:pt x="1389" y="162"/>
                </a:cubicBezTo>
                <a:cubicBezTo>
                  <a:pt x="1407" y="143"/>
                  <a:pt x="1409" y="109"/>
                  <a:pt x="1434" y="90"/>
                </a:cubicBezTo>
                <a:cubicBezTo>
                  <a:pt x="1457" y="74"/>
                  <a:pt x="1497" y="70"/>
                  <a:pt x="1526" y="86"/>
                </a:cubicBezTo>
                <a:cubicBezTo>
                  <a:pt x="1565" y="107"/>
                  <a:pt x="1582" y="165"/>
                  <a:pt x="1565" y="205"/>
                </a:cubicBezTo>
                <a:cubicBezTo>
                  <a:pt x="1551" y="237"/>
                  <a:pt x="1516" y="259"/>
                  <a:pt x="1487" y="264"/>
                </a:cubicBezTo>
                <a:cubicBezTo>
                  <a:pt x="1457" y="271"/>
                  <a:pt x="1433" y="260"/>
                  <a:pt x="1414" y="281"/>
                </a:cubicBezTo>
                <a:cubicBezTo>
                  <a:pt x="1390" y="307"/>
                  <a:pt x="1375" y="385"/>
                  <a:pt x="1357" y="456"/>
                </a:cubicBezTo>
                <a:cubicBezTo>
                  <a:pt x="1311" y="636"/>
                  <a:pt x="1250" y="772"/>
                  <a:pt x="1171" y="886"/>
                </a:cubicBezTo>
                <a:cubicBezTo>
                  <a:pt x="1092" y="1001"/>
                  <a:pt x="995" y="1093"/>
                  <a:pt x="868" y="1155"/>
                </a:cubicBezTo>
                <a:cubicBezTo>
                  <a:pt x="799" y="1189"/>
                  <a:pt x="721" y="1215"/>
                  <a:pt x="653" y="1225"/>
                </a:cubicBezTo>
                <a:cubicBezTo>
                  <a:pt x="570" y="1237"/>
                  <a:pt x="502" y="1227"/>
                  <a:pt x="434" y="1195"/>
                </a:cubicBezTo>
              </a:path>
            </a:pathLst>
          </a:custGeom>
          <a:solidFill>
            <a:schemeClr val="bg2">
              <a:alpha val="89999"/>
            </a:schemeClr>
          </a:solidFill>
          <a:ln w="9525" cap="rnd">
            <a:noFill/>
            <a:prstDash val="solid"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7" name="Freeform 7"/>
          <p:cNvSpPr>
            <a:spLocks/>
          </p:cNvSpPr>
          <p:nvPr/>
        </p:nvSpPr>
        <p:spPr bwMode="auto">
          <a:xfrm rot="904626">
            <a:off x="-2630488" y="3616325"/>
            <a:ext cx="2611438" cy="2355850"/>
          </a:xfrm>
          <a:custGeom>
            <a:avLst/>
            <a:gdLst/>
            <a:ahLst/>
            <a:cxnLst>
              <a:cxn ang="0">
                <a:pos x="360" y="450"/>
              </a:cxn>
              <a:cxn ang="0">
                <a:pos x="443" y="386"/>
              </a:cxn>
              <a:cxn ang="0">
                <a:pos x="562" y="340"/>
              </a:cxn>
              <a:cxn ang="0">
                <a:pos x="727" y="337"/>
              </a:cxn>
              <a:cxn ang="0">
                <a:pos x="939" y="504"/>
              </a:cxn>
              <a:cxn ang="0">
                <a:pos x="990" y="682"/>
              </a:cxn>
              <a:cxn ang="0">
                <a:pos x="992" y="793"/>
              </a:cxn>
              <a:cxn ang="0">
                <a:pos x="1111" y="808"/>
              </a:cxn>
              <a:cxn ang="0">
                <a:pos x="1145" y="723"/>
              </a:cxn>
              <a:cxn ang="0">
                <a:pos x="1053" y="524"/>
              </a:cxn>
              <a:cxn ang="0">
                <a:pos x="1061" y="343"/>
              </a:cxn>
              <a:cxn ang="0">
                <a:pos x="1410" y="28"/>
              </a:cxn>
              <a:cxn ang="0">
                <a:pos x="1956" y="76"/>
              </a:cxn>
              <a:cxn ang="0">
                <a:pos x="2178" y="199"/>
              </a:cxn>
              <a:cxn ang="0">
                <a:pos x="2043" y="495"/>
              </a:cxn>
              <a:cxn ang="0">
                <a:pos x="1670" y="665"/>
              </a:cxn>
              <a:cxn ang="0">
                <a:pos x="1447" y="719"/>
              </a:cxn>
              <a:cxn ang="0">
                <a:pos x="1278" y="752"/>
              </a:cxn>
              <a:cxn ang="0">
                <a:pos x="1276" y="888"/>
              </a:cxn>
              <a:cxn ang="0">
                <a:pos x="1512" y="840"/>
              </a:cxn>
              <a:cxn ang="0">
                <a:pos x="1897" y="744"/>
              </a:cxn>
              <a:cxn ang="0">
                <a:pos x="2263" y="759"/>
              </a:cxn>
              <a:cxn ang="0">
                <a:pos x="2568" y="918"/>
              </a:cxn>
              <a:cxn ang="0">
                <a:pos x="2655" y="1179"/>
              </a:cxn>
              <a:cxn ang="0">
                <a:pos x="2523" y="1510"/>
              </a:cxn>
              <a:cxn ang="0">
                <a:pos x="2340" y="1838"/>
              </a:cxn>
              <a:cxn ang="0">
                <a:pos x="1951" y="1898"/>
              </a:cxn>
              <a:cxn ang="0">
                <a:pos x="1738" y="1800"/>
              </a:cxn>
              <a:cxn ang="0">
                <a:pos x="1466" y="1531"/>
              </a:cxn>
              <a:cxn ang="0">
                <a:pos x="1317" y="1200"/>
              </a:cxn>
              <a:cxn ang="0">
                <a:pos x="1264" y="1007"/>
              </a:cxn>
              <a:cxn ang="0">
                <a:pos x="1156" y="1000"/>
              </a:cxn>
              <a:cxn ang="0">
                <a:pos x="1097" y="1100"/>
              </a:cxn>
              <a:cxn ang="0">
                <a:pos x="1205" y="1288"/>
              </a:cxn>
              <a:cxn ang="0">
                <a:pos x="1277" y="1572"/>
              </a:cxn>
              <a:cxn ang="0">
                <a:pos x="1272" y="1880"/>
              </a:cxn>
              <a:cxn ang="0">
                <a:pos x="1117" y="2249"/>
              </a:cxn>
              <a:cxn ang="0">
                <a:pos x="820" y="2375"/>
              </a:cxn>
              <a:cxn ang="0">
                <a:pos x="495" y="2211"/>
              </a:cxn>
              <a:cxn ang="0">
                <a:pos x="200" y="2051"/>
              </a:cxn>
              <a:cxn ang="0">
                <a:pos x="169" y="1772"/>
              </a:cxn>
              <a:cxn ang="0">
                <a:pos x="267" y="1527"/>
              </a:cxn>
              <a:cxn ang="0">
                <a:pos x="402" y="1374"/>
              </a:cxn>
              <a:cxn ang="0">
                <a:pos x="509" y="1293"/>
              </a:cxn>
              <a:cxn ang="0">
                <a:pos x="727" y="1160"/>
              </a:cxn>
              <a:cxn ang="0">
                <a:pos x="915" y="1107"/>
              </a:cxn>
              <a:cxn ang="0">
                <a:pos x="1013" y="1028"/>
              </a:cxn>
              <a:cxn ang="0">
                <a:pos x="974" y="926"/>
              </a:cxn>
              <a:cxn ang="0">
                <a:pos x="600" y="1109"/>
              </a:cxn>
              <a:cxn ang="0">
                <a:pos x="166" y="1183"/>
              </a:cxn>
              <a:cxn ang="0">
                <a:pos x="25" y="1113"/>
              </a:cxn>
              <a:cxn ang="0">
                <a:pos x="39" y="916"/>
              </a:cxn>
              <a:cxn ang="0">
                <a:pos x="106" y="802"/>
              </a:cxn>
              <a:cxn ang="0">
                <a:pos x="183" y="705"/>
              </a:cxn>
              <a:cxn ang="0">
                <a:pos x="307" y="525"/>
              </a:cxn>
              <a:cxn ang="0">
                <a:pos x="356" y="455"/>
              </a:cxn>
              <a:cxn ang="0">
                <a:pos x="360" y="450"/>
              </a:cxn>
            </a:cxnLst>
            <a:rect l="0" t="0" r="r" b="b"/>
            <a:pathLst>
              <a:path w="2659" h="2397">
                <a:moveTo>
                  <a:pt x="360" y="450"/>
                </a:moveTo>
                <a:cubicBezTo>
                  <a:pt x="395" y="419"/>
                  <a:pt x="421" y="401"/>
                  <a:pt x="443" y="386"/>
                </a:cubicBezTo>
                <a:cubicBezTo>
                  <a:pt x="490" y="357"/>
                  <a:pt x="524" y="347"/>
                  <a:pt x="562" y="340"/>
                </a:cubicBezTo>
                <a:cubicBezTo>
                  <a:pt x="612" y="329"/>
                  <a:pt x="671" y="324"/>
                  <a:pt x="727" y="337"/>
                </a:cubicBezTo>
                <a:cubicBezTo>
                  <a:pt x="811" y="356"/>
                  <a:pt x="888" y="417"/>
                  <a:pt x="939" y="504"/>
                </a:cubicBezTo>
                <a:cubicBezTo>
                  <a:pt x="970" y="557"/>
                  <a:pt x="992" y="619"/>
                  <a:pt x="990" y="682"/>
                </a:cubicBezTo>
                <a:cubicBezTo>
                  <a:pt x="989" y="725"/>
                  <a:pt x="976" y="768"/>
                  <a:pt x="992" y="793"/>
                </a:cubicBezTo>
                <a:cubicBezTo>
                  <a:pt x="1011" y="824"/>
                  <a:pt x="1076" y="824"/>
                  <a:pt x="1111" y="808"/>
                </a:cubicBezTo>
                <a:cubicBezTo>
                  <a:pt x="1151" y="791"/>
                  <a:pt x="1153" y="755"/>
                  <a:pt x="1145" y="723"/>
                </a:cubicBezTo>
                <a:cubicBezTo>
                  <a:pt x="1129" y="657"/>
                  <a:pt x="1072" y="608"/>
                  <a:pt x="1053" y="524"/>
                </a:cubicBezTo>
                <a:cubicBezTo>
                  <a:pt x="1041" y="471"/>
                  <a:pt x="1045" y="406"/>
                  <a:pt x="1061" y="343"/>
                </a:cubicBezTo>
                <a:cubicBezTo>
                  <a:pt x="1098" y="200"/>
                  <a:pt x="1201" y="65"/>
                  <a:pt x="1410" y="28"/>
                </a:cubicBezTo>
                <a:cubicBezTo>
                  <a:pt x="1567" y="0"/>
                  <a:pt x="1783" y="27"/>
                  <a:pt x="1956" y="76"/>
                </a:cubicBezTo>
                <a:cubicBezTo>
                  <a:pt x="2058" y="106"/>
                  <a:pt x="2145" y="143"/>
                  <a:pt x="2178" y="199"/>
                </a:cubicBezTo>
                <a:cubicBezTo>
                  <a:pt x="2227" y="283"/>
                  <a:pt x="2150" y="410"/>
                  <a:pt x="2043" y="495"/>
                </a:cubicBezTo>
                <a:cubicBezTo>
                  <a:pt x="1930" y="584"/>
                  <a:pt x="1783" y="627"/>
                  <a:pt x="1670" y="665"/>
                </a:cubicBezTo>
                <a:cubicBezTo>
                  <a:pt x="1597" y="690"/>
                  <a:pt x="1538" y="713"/>
                  <a:pt x="1447" y="719"/>
                </a:cubicBezTo>
                <a:cubicBezTo>
                  <a:pt x="1387" y="722"/>
                  <a:pt x="1312" y="719"/>
                  <a:pt x="1278" y="752"/>
                </a:cubicBezTo>
                <a:cubicBezTo>
                  <a:pt x="1244" y="786"/>
                  <a:pt x="1251" y="856"/>
                  <a:pt x="1276" y="888"/>
                </a:cubicBezTo>
                <a:cubicBezTo>
                  <a:pt x="1319" y="941"/>
                  <a:pt x="1415" y="881"/>
                  <a:pt x="1512" y="840"/>
                </a:cubicBezTo>
                <a:cubicBezTo>
                  <a:pt x="1645" y="782"/>
                  <a:pt x="1779" y="758"/>
                  <a:pt x="1897" y="744"/>
                </a:cubicBezTo>
                <a:cubicBezTo>
                  <a:pt x="2020" y="729"/>
                  <a:pt x="2127" y="723"/>
                  <a:pt x="2263" y="759"/>
                </a:cubicBezTo>
                <a:cubicBezTo>
                  <a:pt x="2371" y="787"/>
                  <a:pt x="2496" y="841"/>
                  <a:pt x="2568" y="918"/>
                </a:cubicBezTo>
                <a:cubicBezTo>
                  <a:pt x="2642" y="999"/>
                  <a:pt x="2659" y="1104"/>
                  <a:pt x="2655" y="1179"/>
                </a:cubicBezTo>
                <a:cubicBezTo>
                  <a:pt x="2648" y="1300"/>
                  <a:pt x="2588" y="1341"/>
                  <a:pt x="2523" y="1510"/>
                </a:cubicBezTo>
                <a:cubicBezTo>
                  <a:pt x="2485" y="1611"/>
                  <a:pt x="2444" y="1758"/>
                  <a:pt x="2340" y="1838"/>
                </a:cubicBezTo>
                <a:cubicBezTo>
                  <a:pt x="2240" y="1915"/>
                  <a:pt x="2080" y="1929"/>
                  <a:pt x="1951" y="1898"/>
                </a:cubicBezTo>
                <a:cubicBezTo>
                  <a:pt x="1870" y="1879"/>
                  <a:pt x="1800" y="1842"/>
                  <a:pt x="1738" y="1800"/>
                </a:cubicBezTo>
                <a:cubicBezTo>
                  <a:pt x="1623" y="1722"/>
                  <a:pt x="1535" y="1628"/>
                  <a:pt x="1466" y="1531"/>
                </a:cubicBezTo>
                <a:cubicBezTo>
                  <a:pt x="1390" y="1425"/>
                  <a:pt x="1336" y="1316"/>
                  <a:pt x="1317" y="1200"/>
                </a:cubicBezTo>
                <a:cubicBezTo>
                  <a:pt x="1305" y="1124"/>
                  <a:pt x="1308" y="1044"/>
                  <a:pt x="1264" y="1007"/>
                </a:cubicBezTo>
                <a:cubicBezTo>
                  <a:pt x="1237" y="984"/>
                  <a:pt x="1191" y="977"/>
                  <a:pt x="1156" y="1000"/>
                </a:cubicBezTo>
                <a:cubicBezTo>
                  <a:pt x="1124" y="1021"/>
                  <a:pt x="1101" y="1067"/>
                  <a:pt x="1097" y="1100"/>
                </a:cubicBezTo>
                <a:cubicBezTo>
                  <a:pt x="1087" y="1169"/>
                  <a:pt x="1154" y="1184"/>
                  <a:pt x="1205" y="1288"/>
                </a:cubicBezTo>
                <a:cubicBezTo>
                  <a:pt x="1239" y="1358"/>
                  <a:pt x="1265" y="1469"/>
                  <a:pt x="1277" y="1572"/>
                </a:cubicBezTo>
                <a:cubicBezTo>
                  <a:pt x="1290" y="1685"/>
                  <a:pt x="1286" y="1788"/>
                  <a:pt x="1272" y="1880"/>
                </a:cubicBezTo>
                <a:cubicBezTo>
                  <a:pt x="1248" y="2037"/>
                  <a:pt x="1196" y="2159"/>
                  <a:pt x="1117" y="2249"/>
                </a:cubicBezTo>
                <a:cubicBezTo>
                  <a:pt x="1037" y="2340"/>
                  <a:pt x="929" y="2397"/>
                  <a:pt x="820" y="2375"/>
                </a:cubicBezTo>
                <a:cubicBezTo>
                  <a:pt x="717" y="2354"/>
                  <a:pt x="615" y="2264"/>
                  <a:pt x="495" y="2211"/>
                </a:cubicBezTo>
                <a:cubicBezTo>
                  <a:pt x="383" y="2161"/>
                  <a:pt x="256" y="2143"/>
                  <a:pt x="200" y="2051"/>
                </a:cubicBezTo>
                <a:cubicBezTo>
                  <a:pt x="156" y="1979"/>
                  <a:pt x="156" y="1862"/>
                  <a:pt x="169" y="1772"/>
                </a:cubicBezTo>
                <a:cubicBezTo>
                  <a:pt x="183" y="1673"/>
                  <a:pt x="212" y="1606"/>
                  <a:pt x="267" y="1527"/>
                </a:cubicBezTo>
                <a:cubicBezTo>
                  <a:pt x="304" y="1475"/>
                  <a:pt x="352" y="1417"/>
                  <a:pt x="402" y="1374"/>
                </a:cubicBezTo>
                <a:cubicBezTo>
                  <a:pt x="437" y="1343"/>
                  <a:pt x="472" y="1320"/>
                  <a:pt x="509" y="1293"/>
                </a:cubicBezTo>
                <a:cubicBezTo>
                  <a:pt x="576" y="1246"/>
                  <a:pt x="647" y="1189"/>
                  <a:pt x="727" y="1160"/>
                </a:cubicBezTo>
                <a:cubicBezTo>
                  <a:pt x="788" y="1138"/>
                  <a:pt x="854" y="1132"/>
                  <a:pt x="915" y="1107"/>
                </a:cubicBezTo>
                <a:cubicBezTo>
                  <a:pt x="960" y="1089"/>
                  <a:pt x="1001" y="1061"/>
                  <a:pt x="1013" y="1028"/>
                </a:cubicBezTo>
                <a:cubicBezTo>
                  <a:pt x="1027" y="990"/>
                  <a:pt x="1001" y="946"/>
                  <a:pt x="974" y="926"/>
                </a:cubicBezTo>
                <a:cubicBezTo>
                  <a:pt x="893" y="866"/>
                  <a:pt x="801" y="1022"/>
                  <a:pt x="600" y="1109"/>
                </a:cubicBezTo>
                <a:cubicBezTo>
                  <a:pt x="468" y="1167"/>
                  <a:pt x="289" y="1195"/>
                  <a:pt x="166" y="1183"/>
                </a:cubicBezTo>
                <a:cubicBezTo>
                  <a:pt x="98" y="1176"/>
                  <a:pt x="47" y="1156"/>
                  <a:pt x="25" y="1113"/>
                </a:cubicBezTo>
                <a:cubicBezTo>
                  <a:pt x="0" y="1063"/>
                  <a:pt x="13" y="981"/>
                  <a:pt x="39" y="916"/>
                </a:cubicBezTo>
                <a:cubicBezTo>
                  <a:pt x="58" y="868"/>
                  <a:pt x="85" y="830"/>
                  <a:pt x="106" y="802"/>
                </a:cubicBezTo>
                <a:cubicBezTo>
                  <a:pt x="137" y="759"/>
                  <a:pt x="156" y="738"/>
                  <a:pt x="183" y="705"/>
                </a:cubicBezTo>
                <a:cubicBezTo>
                  <a:pt x="215" y="665"/>
                  <a:pt x="259" y="608"/>
                  <a:pt x="307" y="525"/>
                </a:cubicBezTo>
                <a:cubicBezTo>
                  <a:pt x="314" y="513"/>
                  <a:pt x="321" y="500"/>
                  <a:pt x="356" y="455"/>
                </a:cubicBezTo>
                <a:cubicBezTo>
                  <a:pt x="357" y="454"/>
                  <a:pt x="359" y="452"/>
                  <a:pt x="360" y="450"/>
                </a:cubicBezTo>
              </a:path>
            </a:pathLst>
          </a:custGeom>
          <a:solidFill>
            <a:schemeClr val="bg2">
              <a:alpha val="89999"/>
            </a:schemeClr>
          </a:solidFill>
          <a:ln w="6350" cap="rnd">
            <a:noFill/>
            <a:prstDash val="solid"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8" name="Freeform 8"/>
          <p:cNvSpPr>
            <a:spLocks/>
          </p:cNvSpPr>
          <p:nvPr/>
        </p:nvSpPr>
        <p:spPr bwMode="auto">
          <a:xfrm rot="14800307">
            <a:off x="-1111251" y="2846388"/>
            <a:ext cx="860425" cy="673100"/>
          </a:xfrm>
          <a:custGeom>
            <a:avLst/>
            <a:gdLst/>
            <a:ahLst/>
            <a:cxnLst>
              <a:cxn ang="0">
                <a:pos x="434" y="1195"/>
              </a:cxn>
              <a:cxn ang="0">
                <a:pos x="322" y="1098"/>
              </a:cxn>
              <a:cxn ang="0">
                <a:pos x="235" y="976"/>
              </a:cxn>
              <a:cxn ang="0">
                <a:pos x="112" y="780"/>
              </a:cxn>
              <a:cxn ang="0">
                <a:pos x="33" y="656"/>
              </a:cxn>
              <a:cxn ang="0">
                <a:pos x="3" y="500"/>
              </a:cxn>
              <a:cxn ang="0">
                <a:pos x="48" y="310"/>
              </a:cxn>
              <a:cxn ang="0">
                <a:pos x="117" y="210"/>
              </a:cxn>
              <a:cxn ang="0">
                <a:pos x="390" y="60"/>
              </a:cxn>
              <a:cxn ang="0">
                <a:pos x="899" y="19"/>
              </a:cxn>
              <a:cxn ang="0">
                <a:pos x="1179" y="113"/>
              </a:cxn>
              <a:cxn ang="0">
                <a:pos x="1289" y="175"/>
              </a:cxn>
              <a:cxn ang="0">
                <a:pos x="1389" y="162"/>
              </a:cxn>
              <a:cxn ang="0">
                <a:pos x="1434" y="90"/>
              </a:cxn>
              <a:cxn ang="0">
                <a:pos x="1526" y="86"/>
              </a:cxn>
              <a:cxn ang="0">
                <a:pos x="1565" y="205"/>
              </a:cxn>
              <a:cxn ang="0">
                <a:pos x="1487" y="264"/>
              </a:cxn>
              <a:cxn ang="0">
                <a:pos x="1414" y="281"/>
              </a:cxn>
              <a:cxn ang="0">
                <a:pos x="1357" y="456"/>
              </a:cxn>
              <a:cxn ang="0">
                <a:pos x="1171" y="886"/>
              </a:cxn>
              <a:cxn ang="0">
                <a:pos x="868" y="1155"/>
              </a:cxn>
              <a:cxn ang="0">
                <a:pos x="653" y="1225"/>
              </a:cxn>
              <a:cxn ang="0">
                <a:pos x="434" y="1195"/>
              </a:cxn>
            </a:cxnLst>
            <a:rect l="0" t="0" r="r" b="b"/>
            <a:pathLst>
              <a:path w="1582" h="1237">
                <a:moveTo>
                  <a:pt x="434" y="1195"/>
                </a:moveTo>
                <a:cubicBezTo>
                  <a:pt x="357" y="1140"/>
                  <a:pt x="338" y="1118"/>
                  <a:pt x="322" y="1098"/>
                </a:cubicBezTo>
                <a:cubicBezTo>
                  <a:pt x="276" y="1042"/>
                  <a:pt x="257" y="1011"/>
                  <a:pt x="235" y="976"/>
                </a:cubicBezTo>
                <a:cubicBezTo>
                  <a:pt x="195" y="911"/>
                  <a:pt x="149" y="830"/>
                  <a:pt x="112" y="780"/>
                </a:cubicBezTo>
                <a:cubicBezTo>
                  <a:pt x="79" y="736"/>
                  <a:pt x="54" y="716"/>
                  <a:pt x="33" y="656"/>
                </a:cubicBezTo>
                <a:cubicBezTo>
                  <a:pt x="18" y="614"/>
                  <a:pt x="5" y="553"/>
                  <a:pt x="3" y="500"/>
                </a:cubicBezTo>
                <a:cubicBezTo>
                  <a:pt x="0" y="415"/>
                  <a:pt x="27" y="354"/>
                  <a:pt x="48" y="310"/>
                </a:cubicBezTo>
                <a:cubicBezTo>
                  <a:pt x="71" y="266"/>
                  <a:pt x="88" y="239"/>
                  <a:pt x="117" y="210"/>
                </a:cubicBezTo>
                <a:cubicBezTo>
                  <a:pt x="165" y="159"/>
                  <a:pt x="245" y="100"/>
                  <a:pt x="390" y="60"/>
                </a:cubicBezTo>
                <a:cubicBezTo>
                  <a:pt x="534" y="21"/>
                  <a:pt x="743" y="0"/>
                  <a:pt x="899" y="19"/>
                </a:cubicBezTo>
                <a:cubicBezTo>
                  <a:pt x="1022" y="33"/>
                  <a:pt x="1112" y="72"/>
                  <a:pt x="1179" y="113"/>
                </a:cubicBezTo>
                <a:cubicBezTo>
                  <a:pt x="1218" y="138"/>
                  <a:pt x="1250" y="164"/>
                  <a:pt x="1289" y="175"/>
                </a:cubicBezTo>
                <a:cubicBezTo>
                  <a:pt x="1326" y="186"/>
                  <a:pt x="1368" y="184"/>
                  <a:pt x="1389" y="162"/>
                </a:cubicBezTo>
                <a:cubicBezTo>
                  <a:pt x="1407" y="143"/>
                  <a:pt x="1409" y="109"/>
                  <a:pt x="1434" y="90"/>
                </a:cubicBezTo>
                <a:cubicBezTo>
                  <a:pt x="1457" y="74"/>
                  <a:pt x="1497" y="70"/>
                  <a:pt x="1526" y="86"/>
                </a:cubicBezTo>
                <a:cubicBezTo>
                  <a:pt x="1565" y="107"/>
                  <a:pt x="1582" y="165"/>
                  <a:pt x="1565" y="205"/>
                </a:cubicBezTo>
                <a:cubicBezTo>
                  <a:pt x="1551" y="237"/>
                  <a:pt x="1516" y="259"/>
                  <a:pt x="1487" y="264"/>
                </a:cubicBezTo>
                <a:cubicBezTo>
                  <a:pt x="1457" y="271"/>
                  <a:pt x="1433" y="260"/>
                  <a:pt x="1414" y="281"/>
                </a:cubicBezTo>
                <a:cubicBezTo>
                  <a:pt x="1390" y="307"/>
                  <a:pt x="1375" y="385"/>
                  <a:pt x="1357" y="456"/>
                </a:cubicBezTo>
                <a:cubicBezTo>
                  <a:pt x="1311" y="636"/>
                  <a:pt x="1250" y="772"/>
                  <a:pt x="1171" y="886"/>
                </a:cubicBezTo>
                <a:cubicBezTo>
                  <a:pt x="1092" y="1001"/>
                  <a:pt x="995" y="1093"/>
                  <a:pt x="868" y="1155"/>
                </a:cubicBezTo>
                <a:cubicBezTo>
                  <a:pt x="799" y="1189"/>
                  <a:pt x="721" y="1215"/>
                  <a:pt x="653" y="1225"/>
                </a:cubicBezTo>
                <a:cubicBezTo>
                  <a:pt x="570" y="1237"/>
                  <a:pt x="502" y="1227"/>
                  <a:pt x="434" y="1195"/>
                </a:cubicBezTo>
              </a:path>
            </a:pathLst>
          </a:custGeom>
          <a:solidFill>
            <a:schemeClr val="bg2">
              <a:alpha val="89999"/>
            </a:schemeClr>
          </a:solidFill>
          <a:ln w="9525" cap="rnd">
            <a:noFill/>
            <a:prstDash val="solid"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9" name="Freeform 9"/>
          <p:cNvSpPr>
            <a:spLocks/>
          </p:cNvSpPr>
          <p:nvPr/>
        </p:nvSpPr>
        <p:spPr bwMode="auto">
          <a:xfrm rot="19800000">
            <a:off x="-630238" y="6396038"/>
            <a:ext cx="415925" cy="325437"/>
          </a:xfrm>
          <a:custGeom>
            <a:avLst/>
            <a:gdLst/>
            <a:ahLst/>
            <a:cxnLst>
              <a:cxn ang="0">
                <a:pos x="434" y="1195"/>
              </a:cxn>
              <a:cxn ang="0">
                <a:pos x="322" y="1098"/>
              </a:cxn>
              <a:cxn ang="0">
                <a:pos x="235" y="976"/>
              </a:cxn>
              <a:cxn ang="0">
                <a:pos x="112" y="780"/>
              </a:cxn>
              <a:cxn ang="0">
                <a:pos x="33" y="656"/>
              </a:cxn>
              <a:cxn ang="0">
                <a:pos x="3" y="500"/>
              </a:cxn>
              <a:cxn ang="0">
                <a:pos x="48" y="310"/>
              </a:cxn>
              <a:cxn ang="0">
                <a:pos x="117" y="210"/>
              </a:cxn>
              <a:cxn ang="0">
                <a:pos x="390" y="60"/>
              </a:cxn>
              <a:cxn ang="0">
                <a:pos x="899" y="19"/>
              </a:cxn>
              <a:cxn ang="0">
                <a:pos x="1179" y="113"/>
              </a:cxn>
              <a:cxn ang="0">
                <a:pos x="1289" y="175"/>
              </a:cxn>
              <a:cxn ang="0">
                <a:pos x="1389" y="162"/>
              </a:cxn>
              <a:cxn ang="0">
                <a:pos x="1434" y="90"/>
              </a:cxn>
              <a:cxn ang="0">
                <a:pos x="1526" y="86"/>
              </a:cxn>
              <a:cxn ang="0">
                <a:pos x="1565" y="205"/>
              </a:cxn>
              <a:cxn ang="0">
                <a:pos x="1487" y="264"/>
              </a:cxn>
              <a:cxn ang="0">
                <a:pos x="1414" y="281"/>
              </a:cxn>
              <a:cxn ang="0">
                <a:pos x="1357" y="456"/>
              </a:cxn>
              <a:cxn ang="0">
                <a:pos x="1171" y="886"/>
              </a:cxn>
              <a:cxn ang="0">
                <a:pos x="868" y="1155"/>
              </a:cxn>
              <a:cxn ang="0">
                <a:pos x="653" y="1225"/>
              </a:cxn>
              <a:cxn ang="0">
                <a:pos x="434" y="1195"/>
              </a:cxn>
            </a:cxnLst>
            <a:rect l="0" t="0" r="r" b="b"/>
            <a:pathLst>
              <a:path w="1582" h="1237">
                <a:moveTo>
                  <a:pt x="434" y="1195"/>
                </a:moveTo>
                <a:cubicBezTo>
                  <a:pt x="357" y="1140"/>
                  <a:pt x="338" y="1118"/>
                  <a:pt x="322" y="1098"/>
                </a:cubicBezTo>
                <a:cubicBezTo>
                  <a:pt x="276" y="1042"/>
                  <a:pt x="257" y="1011"/>
                  <a:pt x="235" y="976"/>
                </a:cubicBezTo>
                <a:cubicBezTo>
                  <a:pt x="195" y="911"/>
                  <a:pt x="149" y="830"/>
                  <a:pt x="112" y="780"/>
                </a:cubicBezTo>
                <a:cubicBezTo>
                  <a:pt x="79" y="736"/>
                  <a:pt x="54" y="716"/>
                  <a:pt x="33" y="656"/>
                </a:cubicBezTo>
                <a:cubicBezTo>
                  <a:pt x="18" y="614"/>
                  <a:pt x="5" y="553"/>
                  <a:pt x="3" y="500"/>
                </a:cubicBezTo>
                <a:cubicBezTo>
                  <a:pt x="0" y="415"/>
                  <a:pt x="27" y="354"/>
                  <a:pt x="48" y="310"/>
                </a:cubicBezTo>
                <a:cubicBezTo>
                  <a:pt x="71" y="266"/>
                  <a:pt x="88" y="239"/>
                  <a:pt x="117" y="210"/>
                </a:cubicBezTo>
                <a:cubicBezTo>
                  <a:pt x="165" y="159"/>
                  <a:pt x="245" y="100"/>
                  <a:pt x="390" y="60"/>
                </a:cubicBezTo>
                <a:cubicBezTo>
                  <a:pt x="534" y="21"/>
                  <a:pt x="743" y="0"/>
                  <a:pt x="899" y="19"/>
                </a:cubicBezTo>
                <a:cubicBezTo>
                  <a:pt x="1022" y="33"/>
                  <a:pt x="1112" y="72"/>
                  <a:pt x="1179" y="113"/>
                </a:cubicBezTo>
                <a:cubicBezTo>
                  <a:pt x="1218" y="138"/>
                  <a:pt x="1250" y="164"/>
                  <a:pt x="1289" y="175"/>
                </a:cubicBezTo>
                <a:cubicBezTo>
                  <a:pt x="1326" y="186"/>
                  <a:pt x="1368" y="184"/>
                  <a:pt x="1389" y="162"/>
                </a:cubicBezTo>
                <a:cubicBezTo>
                  <a:pt x="1407" y="143"/>
                  <a:pt x="1409" y="109"/>
                  <a:pt x="1434" y="90"/>
                </a:cubicBezTo>
                <a:cubicBezTo>
                  <a:pt x="1457" y="74"/>
                  <a:pt x="1497" y="70"/>
                  <a:pt x="1526" y="86"/>
                </a:cubicBezTo>
                <a:cubicBezTo>
                  <a:pt x="1565" y="107"/>
                  <a:pt x="1582" y="165"/>
                  <a:pt x="1565" y="205"/>
                </a:cubicBezTo>
                <a:cubicBezTo>
                  <a:pt x="1551" y="237"/>
                  <a:pt x="1516" y="259"/>
                  <a:pt x="1487" y="264"/>
                </a:cubicBezTo>
                <a:cubicBezTo>
                  <a:pt x="1457" y="271"/>
                  <a:pt x="1433" y="260"/>
                  <a:pt x="1414" y="281"/>
                </a:cubicBezTo>
                <a:cubicBezTo>
                  <a:pt x="1390" y="307"/>
                  <a:pt x="1375" y="385"/>
                  <a:pt x="1357" y="456"/>
                </a:cubicBezTo>
                <a:cubicBezTo>
                  <a:pt x="1311" y="636"/>
                  <a:pt x="1250" y="772"/>
                  <a:pt x="1171" y="886"/>
                </a:cubicBezTo>
                <a:cubicBezTo>
                  <a:pt x="1092" y="1001"/>
                  <a:pt x="995" y="1093"/>
                  <a:pt x="868" y="1155"/>
                </a:cubicBezTo>
                <a:cubicBezTo>
                  <a:pt x="799" y="1189"/>
                  <a:pt x="721" y="1215"/>
                  <a:pt x="653" y="1225"/>
                </a:cubicBezTo>
                <a:cubicBezTo>
                  <a:pt x="570" y="1237"/>
                  <a:pt x="502" y="1227"/>
                  <a:pt x="434" y="1195"/>
                </a:cubicBezTo>
              </a:path>
            </a:pathLst>
          </a:custGeom>
          <a:solidFill>
            <a:schemeClr val="bg2">
              <a:alpha val="89999"/>
            </a:schemeClr>
          </a:solidFill>
          <a:ln w="9525" cap="rnd">
            <a:noFill/>
            <a:prstDash val="solid"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0" name="Freeform 10"/>
          <p:cNvSpPr>
            <a:spLocks/>
          </p:cNvSpPr>
          <p:nvPr/>
        </p:nvSpPr>
        <p:spPr bwMode="auto">
          <a:xfrm rot="10800000">
            <a:off x="-1677988" y="4873625"/>
            <a:ext cx="1293813" cy="1166813"/>
          </a:xfrm>
          <a:custGeom>
            <a:avLst/>
            <a:gdLst/>
            <a:ahLst/>
            <a:cxnLst>
              <a:cxn ang="0">
                <a:pos x="360" y="450"/>
              </a:cxn>
              <a:cxn ang="0">
                <a:pos x="443" y="386"/>
              </a:cxn>
              <a:cxn ang="0">
                <a:pos x="562" y="340"/>
              </a:cxn>
              <a:cxn ang="0">
                <a:pos x="727" y="337"/>
              </a:cxn>
              <a:cxn ang="0">
                <a:pos x="939" y="504"/>
              </a:cxn>
              <a:cxn ang="0">
                <a:pos x="990" y="682"/>
              </a:cxn>
              <a:cxn ang="0">
                <a:pos x="992" y="793"/>
              </a:cxn>
              <a:cxn ang="0">
                <a:pos x="1111" y="808"/>
              </a:cxn>
              <a:cxn ang="0">
                <a:pos x="1145" y="723"/>
              </a:cxn>
              <a:cxn ang="0">
                <a:pos x="1053" y="524"/>
              </a:cxn>
              <a:cxn ang="0">
                <a:pos x="1061" y="343"/>
              </a:cxn>
              <a:cxn ang="0">
                <a:pos x="1410" y="28"/>
              </a:cxn>
              <a:cxn ang="0">
                <a:pos x="1956" y="76"/>
              </a:cxn>
              <a:cxn ang="0">
                <a:pos x="2178" y="199"/>
              </a:cxn>
              <a:cxn ang="0">
                <a:pos x="2043" y="495"/>
              </a:cxn>
              <a:cxn ang="0">
                <a:pos x="1670" y="665"/>
              </a:cxn>
              <a:cxn ang="0">
                <a:pos x="1447" y="719"/>
              </a:cxn>
              <a:cxn ang="0">
                <a:pos x="1278" y="752"/>
              </a:cxn>
              <a:cxn ang="0">
                <a:pos x="1276" y="888"/>
              </a:cxn>
              <a:cxn ang="0">
                <a:pos x="1512" y="840"/>
              </a:cxn>
              <a:cxn ang="0">
                <a:pos x="1897" y="744"/>
              </a:cxn>
              <a:cxn ang="0">
                <a:pos x="2263" y="759"/>
              </a:cxn>
              <a:cxn ang="0">
                <a:pos x="2568" y="918"/>
              </a:cxn>
              <a:cxn ang="0">
                <a:pos x="2655" y="1179"/>
              </a:cxn>
              <a:cxn ang="0">
                <a:pos x="2523" y="1510"/>
              </a:cxn>
              <a:cxn ang="0">
                <a:pos x="2340" y="1838"/>
              </a:cxn>
              <a:cxn ang="0">
                <a:pos x="1951" y="1898"/>
              </a:cxn>
              <a:cxn ang="0">
                <a:pos x="1738" y="1800"/>
              </a:cxn>
              <a:cxn ang="0">
                <a:pos x="1466" y="1531"/>
              </a:cxn>
              <a:cxn ang="0">
                <a:pos x="1317" y="1200"/>
              </a:cxn>
              <a:cxn ang="0">
                <a:pos x="1264" y="1007"/>
              </a:cxn>
              <a:cxn ang="0">
                <a:pos x="1156" y="1000"/>
              </a:cxn>
              <a:cxn ang="0">
                <a:pos x="1097" y="1100"/>
              </a:cxn>
              <a:cxn ang="0">
                <a:pos x="1205" y="1288"/>
              </a:cxn>
              <a:cxn ang="0">
                <a:pos x="1277" y="1572"/>
              </a:cxn>
              <a:cxn ang="0">
                <a:pos x="1272" y="1880"/>
              </a:cxn>
              <a:cxn ang="0">
                <a:pos x="1117" y="2249"/>
              </a:cxn>
              <a:cxn ang="0">
                <a:pos x="820" y="2375"/>
              </a:cxn>
              <a:cxn ang="0">
                <a:pos x="495" y="2211"/>
              </a:cxn>
              <a:cxn ang="0">
                <a:pos x="200" y="2051"/>
              </a:cxn>
              <a:cxn ang="0">
                <a:pos x="169" y="1772"/>
              </a:cxn>
              <a:cxn ang="0">
                <a:pos x="267" y="1527"/>
              </a:cxn>
              <a:cxn ang="0">
                <a:pos x="402" y="1374"/>
              </a:cxn>
              <a:cxn ang="0">
                <a:pos x="509" y="1293"/>
              </a:cxn>
              <a:cxn ang="0">
                <a:pos x="727" y="1160"/>
              </a:cxn>
              <a:cxn ang="0">
                <a:pos x="915" y="1107"/>
              </a:cxn>
              <a:cxn ang="0">
                <a:pos x="1013" y="1028"/>
              </a:cxn>
              <a:cxn ang="0">
                <a:pos x="974" y="926"/>
              </a:cxn>
              <a:cxn ang="0">
                <a:pos x="600" y="1109"/>
              </a:cxn>
              <a:cxn ang="0">
                <a:pos x="166" y="1183"/>
              </a:cxn>
              <a:cxn ang="0">
                <a:pos x="25" y="1113"/>
              </a:cxn>
              <a:cxn ang="0">
                <a:pos x="39" y="916"/>
              </a:cxn>
              <a:cxn ang="0">
                <a:pos x="106" y="802"/>
              </a:cxn>
              <a:cxn ang="0">
                <a:pos x="183" y="705"/>
              </a:cxn>
              <a:cxn ang="0">
                <a:pos x="307" y="525"/>
              </a:cxn>
              <a:cxn ang="0">
                <a:pos x="356" y="455"/>
              </a:cxn>
              <a:cxn ang="0">
                <a:pos x="360" y="450"/>
              </a:cxn>
            </a:cxnLst>
            <a:rect l="0" t="0" r="r" b="b"/>
            <a:pathLst>
              <a:path w="2659" h="2397">
                <a:moveTo>
                  <a:pt x="360" y="450"/>
                </a:moveTo>
                <a:cubicBezTo>
                  <a:pt x="395" y="419"/>
                  <a:pt x="421" y="401"/>
                  <a:pt x="443" y="386"/>
                </a:cubicBezTo>
                <a:cubicBezTo>
                  <a:pt x="490" y="357"/>
                  <a:pt x="524" y="347"/>
                  <a:pt x="562" y="340"/>
                </a:cubicBezTo>
                <a:cubicBezTo>
                  <a:pt x="612" y="329"/>
                  <a:pt x="671" y="324"/>
                  <a:pt x="727" y="337"/>
                </a:cubicBezTo>
                <a:cubicBezTo>
                  <a:pt x="811" y="356"/>
                  <a:pt x="888" y="417"/>
                  <a:pt x="939" y="504"/>
                </a:cubicBezTo>
                <a:cubicBezTo>
                  <a:pt x="970" y="557"/>
                  <a:pt x="992" y="619"/>
                  <a:pt x="990" y="682"/>
                </a:cubicBezTo>
                <a:cubicBezTo>
                  <a:pt x="989" y="725"/>
                  <a:pt x="976" y="768"/>
                  <a:pt x="992" y="793"/>
                </a:cubicBezTo>
                <a:cubicBezTo>
                  <a:pt x="1011" y="824"/>
                  <a:pt x="1076" y="824"/>
                  <a:pt x="1111" y="808"/>
                </a:cubicBezTo>
                <a:cubicBezTo>
                  <a:pt x="1151" y="791"/>
                  <a:pt x="1153" y="755"/>
                  <a:pt x="1145" y="723"/>
                </a:cubicBezTo>
                <a:cubicBezTo>
                  <a:pt x="1129" y="657"/>
                  <a:pt x="1072" y="608"/>
                  <a:pt x="1053" y="524"/>
                </a:cubicBezTo>
                <a:cubicBezTo>
                  <a:pt x="1041" y="471"/>
                  <a:pt x="1045" y="406"/>
                  <a:pt x="1061" y="343"/>
                </a:cubicBezTo>
                <a:cubicBezTo>
                  <a:pt x="1098" y="200"/>
                  <a:pt x="1201" y="65"/>
                  <a:pt x="1410" y="28"/>
                </a:cubicBezTo>
                <a:cubicBezTo>
                  <a:pt x="1567" y="0"/>
                  <a:pt x="1783" y="27"/>
                  <a:pt x="1956" y="76"/>
                </a:cubicBezTo>
                <a:cubicBezTo>
                  <a:pt x="2058" y="106"/>
                  <a:pt x="2145" y="143"/>
                  <a:pt x="2178" y="199"/>
                </a:cubicBezTo>
                <a:cubicBezTo>
                  <a:pt x="2227" y="283"/>
                  <a:pt x="2150" y="410"/>
                  <a:pt x="2043" y="495"/>
                </a:cubicBezTo>
                <a:cubicBezTo>
                  <a:pt x="1930" y="584"/>
                  <a:pt x="1783" y="627"/>
                  <a:pt x="1670" y="665"/>
                </a:cubicBezTo>
                <a:cubicBezTo>
                  <a:pt x="1597" y="690"/>
                  <a:pt x="1538" y="713"/>
                  <a:pt x="1447" y="719"/>
                </a:cubicBezTo>
                <a:cubicBezTo>
                  <a:pt x="1387" y="722"/>
                  <a:pt x="1312" y="719"/>
                  <a:pt x="1278" y="752"/>
                </a:cubicBezTo>
                <a:cubicBezTo>
                  <a:pt x="1244" y="786"/>
                  <a:pt x="1251" y="856"/>
                  <a:pt x="1276" y="888"/>
                </a:cubicBezTo>
                <a:cubicBezTo>
                  <a:pt x="1319" y="941"/>
                  <a:pt x="1415" y="881"/>
                  <a:pt x="1512" y="840"/>
                </a:cubicBezTo>
                <a:cubicBezTo>
                  <a:pt x="1645" y="782"/>
                  <a:pt x="1779" y="758"/>
                  <a:pt x="1897" y="744"/>
                </a:cubicBezTo>
                <a:cubicBezTo>
                  <a:pt x="2020" y="729"/>
                  <a:pt x="2127" y="723"/>
                  <a:pt x="2263" y="759"/>
                </a:cubicBezTo>
                <a:cubicBezTo>
                  <a:pt x="2371" y="787"/>
                  <a:pt x="2496" y="841"/>
                  <a:pt x="2568" y="918"/>
                </a:cubicBezTo>
                <a:cubicBezTo>
                  <a:pt x="2642" y="999"/>
                  <a:pt x="2659" y="1104"/>
                  <a:pt x="2655" y="1179"/>
                </a:cubicBezTo>
                <a:cubicBezTo>
                  <a:pt x="2648" y="1300"/>
                  <a:pt x="2588" y="1341"/>
                  <a:pt x="2523" y="1510"/>
                </a:cubicBezTo>
                <a:cubicBezTo>
                  <a:pt x="2485" y="1611"/>
                  <a:pt x="2444" y="1758"/>
                  <a:pt x="2340" y="1838"/>
                </a:cubicBezTo>
                <a:cubicBezTo>
                  <a:pt x="2240" y="1915"/>
                  <a:pt x="2080" y="1929"/>
                  <a:pt x="1951" y="1898"/>
                </a:cubicBezTo>
                <a:cubicBezTo>
                  <a:pt x="1870" y="1879"/>
                  <a:pt x="1800" y="1842"/>
                  <a:pt x="1738" y="1800"/>
                </a:cubicBezTo>
                <a:cubicBezTo>
                  <a:pt x="1623" y="1722"/>
                  <a:pt x="1535" y="1628"/>
                  <a:pt x="1466" y="1531"/>
                </a:cubicBezTo>
                <a:cubicBezTo>
                  <a:pt x="1390" y="1425"/>
                  <a:pt x="1336" y="1316"/>
                  <a:pt x="1317" y="1200"/>
                </a:cubicBezTo>
                <a:cubicBezTo>
                  <a:pt x="1305" y="1124"/>
                  <a:pt x="1308" y="1044"/>
                  <a:pt x="1264" y="1007"/>
                </a:cubicBezTo>
                <a:cubicBezTo>
                  <a:pt x="1237" y="984"/>
                  <a:pt x="1191" y="977"/>
                  <a:pt x="1156" y="1000"/>
                </a:cubicBezTo>
                <a:cubicBezTo>
                  <a:pt x="1124" y="1021"/>
                  <a:pt x="1101" y="1067"/>
                  <a:pt x="1097" y="1100"/>
                </a:cubicBezTo>
                <a:cubicBezTo>
                  <a:pt x="1087" y="1169"/>
                  <a:pt x="1154" y="1184"/>
                  <a:pt x="1205" y="1288"/>
                </a:cubicBezTo>
                <a:cubicBezTo>
                  <a:pt x="1239" y="1358"/>
                  <a:pt x="1265" y="1469"/>
                  <a:pt x="1277" y="1572"/>
                </a:cubicBezTo>
                <a:cubicBezTo>
                  <a:pt x="1290" y="1685"/>
                  <a:pt x="1286" y="1788"/>
                  <a:pt x="1272" y="1880"/>
                </a:cubicBezTo>
                <a:cubicBezTo>
                  <a:pt x="1248" y="2037"/>
                  <a:pt x="1196" y="2159"/>
                  <a:pt x="1117" y="2249"/>
                </a:cubicBezTo>
                <a:cubicBezTo>
                  <a:pt x="1037" y="2340"/>
                  <a:pt x="929" y="2397"/>
                  <a:pt x="820" y="2375"/>
                </a:cubicBezTo>
                <a:cubicBezTo>
                  <a:pt x="717" y="2354"/>
                  <a:pt x="615" y="2264"/>
                  <a:pt x="495" y="2211"/>
                </a:cubicBezTo>
                <a:cubicBezTo>
                  <a:pt x="383" y="2161"/>
                  <a:pt x="256" y="2143"/>
                  <a:pt x="200" y="2051"/>
                </a:cubicBezTo>
                <a:cubicBezTo>
                  <a:pt x="156" y="1979"/>
                  <a:pt x="156" y="1862"/>
                  <a:pt x="169" y="1772"/>
                </a:cubicBezTo>
                <a:cubicBezTo>
                  <a:pt x="183" y="1673"/>
                  <a:pt x="212" y="1606"/>
                  <a:pt x="267" y="1527"/>
                </a:cubicBezTo>
                <a:cubicBezTo>
                  <a:pt x="304" y="1475"/>
                  <a:pt x="352" y="1417"/>
                  <a:pt x="402" y="1374"/>
                </a:cubicBezTo>
                <a:cubicBezTo>
                  <a:pt x="437" y="1343"/>
                  <a:pt x="472" y="1320"/>
                  <a:pt x="509" y="1293"/>
                </a:cubicBezTo>
                <a:cubicBezTo>
                  <a:pt x="576" y="1246"/>
                  <a:pt x="647" y="1189"/>
                  <a:pt x="727" y="1160"/>
                </a:cubicBezTo>
                <a:cubicBezTo>
                  <a:pt x="788" y="1138"/>
                  <a:pt x="854" y="1132"/>
                  <a:pt x="915" y="1107"/>
                </a:cubicBezTo>
                <a:cubicBezTo>
                  <a:pt x="960" y="1089"/>
                  <a:pt x="1001" y="1061"/>
                  <a:pt x="1013" y="1028"/>
                </a:cubicBezTo>
                <a:cubicBezTo>
                  <a:pt x="1027" y="990"/>
                  <a:pt x="1001" y="946"/>
                  <a:pt x="974" y="926"/>
                </a:cubicBezTo>
                <a:cubicBezTo>
                  <a:pt x="893" y="866"/>
                  <a:pt x="801" y="1022"/>
                  <a:pt x="600" y="1109"/>
                </a:cubicBezTo>
                <a:cubicBezTo>
                  <a:pt x="468" y="1167"/>
                  <a:pt x="289" y="1195"/>
                  <a:pt x="166" y="1183"/>
                </a:cubicBezTo>
                <a:cubicBezTo>
                  <a:pt x="98" y="1176"/>
                  <a:pt x="47" y="1156"/>
                  <a:pt x="25" y="1113"/>
                </a:cubicBezTo>
                <a:cubicBezTo>
                  <a:pt x="0" y="1063"/>
                  <a:pt x="13" y="981"/>
                  <a:pt x="39" y="916"/>
                </a:cubicBezTo>
                <a:cubicBezTo>
                  <a:pt x="58" y="868"/>
                  <a:pt x="85" y="830"/>
                  <a:pt x="106" y="802"/>
                </a:cubicBezTo>
                <a:cubicBezTo>
                  <a:pt x="137" y="759"/>
                  <a:pt x="156" y="738"/>
                  <a:pt x="183" y="705"/>
                </a:cubicBezTo>
                <a:cubicBezTo>
                  <a:pt x="215" y="665"/>
                  <a:pt x="259" y="608"/>
                  <a:pt x="307" y="525"/>
                </a:cubicBezTo>
                <a:cubicBezTo>
                  <a:pt x="314" y="513"/>
                  <a:pt x="321" y="500"/>
                  <a:pt x="356" y="455"/>
                </a:cubicBezTo>
                <a:cubicBezTo>
                  <a:pt x="357" y="454"/>
                  <a:pt x="359" y="452"/>
                  <a:pt x="360" y="450"/>
                </a:cubicBezTo>
              </a:path>
            </a:pathLst>
          </a:custGeom>
          <a:solidFill>
            <a:schemeClr val="bg2">
              <a:alpha val="89999"/>
            </a:schemeClr>
          </a:solidFill>
          <a:ln w="6350" cap="rnd">
            <a:noFill/>
            <a:prstDash val="solid"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1" name="Freeform 11"/>
          <p:cNvSpPr>
            <a:spLocks/>
          </p:cNvSpPr>
          <p:nvPr/>
        </p:nvSpPr>
        <p:spPr bwMode="auto">
          <a:xfrm rot="12347464">
            <a:off x="-1260475" y="3841750"/>
            <a:ext cx="415925" cy="325438"/>
          </a:xfrm>
          <a:custGeom>
            <a:avLst/>
            <a:gdLst/>
            <a:ahLst/>
            <a:cxnLst>
              <a:cxn ang="0">
                <a:pos x="434" y="1195"/>
              </a:cxn>
              <a:cxn ang="0">
                <a:pos x="322" y="1098"/>
              </a:cxn>
              <a:cxn ang="0">
                <a:pos x="235" y="976"/>
              </a:cxn>
              <a:cxn ang="0">
                <a:pos x="112" y="780"/>
              </a:cxn>
              <a:cxn ang="0">
                <a:pos x="33" y="656"/>
              </a:cxn>
              <a:cxn ang="0">
                <a:pos x="3" y="500"/>
              </a:cxn>
              <a:cxn ang="0">
                <a:pos x="48" y="310"/>
              </a:cxn>
              <a:cxn ang="0">
                <a:pos x="117" y="210"/>
              </a:cxn>
              <a:cxn ang="0">
                <a:pos x="390" y="60"/>
              </a:cxn>
              <a:cxn ang="0">
                <a:pos x="899" y="19"/>
              </a:cxn>
              <a:cxn ang="0">
                <a:pos x="1179" y="113"/>
              </a:cxn>
              <a:cxn ang="0">
                <a:pos x="1289" y="175"/>
              </a:cxn>
              <a:cxn ang="0">
                <a:pos x="1389" y="162"/>
              </a:cxn>
              <a:cxn ang="0">
                <a:pos x="1434" y="90"/>
              </a:cxn>
              <a:cxn ang="0">
                <a:pos x="1526" y="86"/>
              </a:cxn>
              <a:cxn ang="0">
                <a:pos x="1565" y="205"/>
              </a:cxn>
              <a:cxn ang="0">
                <a:pos x="1487" y="264"/>
              </a:cxn>
              <a:cxn ang="0">
                <a:pos x="1414" y="281"/>
              </a:cxn>
              <a:cxn ang="0">
                <a:pos x="1357" y="456"/>
              </a:cxn>
              <a:cxn ang="0">
                <a:pos x="1171" y="886"/>
              </a:cxn>
              <a:cxn ang="0">
                <a:pos x="868" y="1155"/>
              </a:cxn>
              <a:cxn ang="0">
                <a:pos x="653" y="1225"/>
              </a:cxn>
              <a:cxn ang="0">
                <a:pos x="434" y="1195"/>
              </a:cxn>
            </a:cxnLst>
            <a:rect l="0" t="0" r="r" b="b"/>
            <a:pathLst>
              <a:path w="1582" h="1237">
                <a:moveTo>
                  <a:pt x="434" y="1195"/>
                </a:moveTo>
                <a:cubicBezTo>
                  <a:pt x="357" y="1140"/>
                  <a:pt x="338" y="1118"/>
                  <a:pt x="322" y="1098"/>
                </a:cubicBezTo>
                <a:cubicBezTo>
                  <a:pt x="276" y="1042"/>
                  <a:pt x="257" y="1011"/>
                  <a:pt x="235" y="976"/>
                </a:cubicBezTo>
                <a:cubicBezTo>
                  <a:pt x="195" y="911"/>
                  <a:pt x="149" y="830"/>
                  <a:pt x="112" y="780"/>
                </a:cubicBezTo>
                <a:cubicBezTo>
                  <a:pt x="79" y="736"/>
                  <a:pt x="54" y="716"/>
                  <a:pt x="33" y="656"/>
                </a:cubicBezTo>
                <a:cubicBezTo>
                  <a:pt x="18" y="614"/>
                  <a:pt x="5" y="553"/>
                  <a:pt x="3" y="500"/>
                </a:cubicBezTo>
                <a:cubicBezTo>
                  <a:pt x="0" y="415"/>
                  <a:pt x="27" y="354"/>
                  <a:pt x="48" y="310"/>
                </a:cubicBezTo>
                <a:cubicBezTo>
                  <a:pt x="71" y="266"/>
                  <a:pt x="88" y="239"/>
                  <a:pt x="117" y="210"/>
                </a:cubicBezTo>
                <a:cubicBezTo>
                  <a:pt x="165" y="159"/>
                  <a:pt x="245" y="100"/>
                  <a:pt x="390" y="60"/>
                </a:cubicBezTo>
                <a:cubicBezTo>
                  <a:pt x="534" y="21"/>
                  <a:pt x="743" y="0"/>
                  <a:pt x="899" y="19"/>
                </a:cubicBezTo>
                <a:cubicBezTo>
                  <a:pt x="1022" y="33"/>
                  <a:pt x="1112" y="72"/>
                  <a:pt x="1179" y="113"/>
                </a:cubicBezTo>
                <a:cubicBezTo>
                  <a:pt x="1218" y="138"/>
                  <a:pt x="1250" y="164"/>
                  <a:pt x="1289" y="175"/>
                </a:cubicBezTo>
                <a:cubicBezTo>
                  <a:pt x="1326" y="186"/>
                  <a:pt x="1368" y="184"/>
                  <a:pt x="1389" y="162"/>
                </a:cubicBezTo>
                <a:cubicBezTo>
                  <a:pt x="1407" y="143"/>
                  <a:pt x="1409" y="109"/>
                  <a:pt x="1434" y="90"/>
                </a:cubicBezTo>
                <a:cubicBezTo>
                  <a:pt x="1457" y="74"/>
                  <a:pt x="1497" y="70"/>
                  <a:pt x="1526" y="86"/>
                </a:cubicBezTo>
                <a:cubicBezTo>
                  <a:pt x="1565" y="107"/>
                  <a:pt x="1582" y="165"/>
                  <a:pt x="1565" y="205"/>
                </a:cubicBezTo>
                <a:cubicBezTo>
                  <a:pt x="1551" y="237"/>
                  <a:pt x="1516" y="259"/>
                  <a:pt x="1487" y="264"/>
                </a:cubicBezTo>
                <a:cubicBezTo>
                  <a:pt x="1457" y="271"/>
                  <a:pt x="1433" y="260"/>
                  <a:pt x="1414" y="281"/>
                </a:cubicBezTo>
                <a:cubicBezTo>
                  <a:pt x="1390" y="307"/>
                  <a:pt x="1375" y="385"/>
                  <a:pt x="1357" y="456"/>
                </a:cubicBezTo>
                <a:cubicBezTo>
                  <a:pt x="1311" y="636"/>
                  <a:pt x="1250" y="772"/>
                  <a:pt x="1171" y="886"/>
                </a:cubicBezTo>
                <a:cubicBezTo>
                  <a:pt x="1092" y="1001"/>
                  <a:pt x="995" y="1093"/>
                  <a:pt x="868" y="1155"/>
                </a:cubicBezTo>
                <a:cubicBezTo>
                  <a:pt x="799" y="1189"/>
                  <a:pt x="721" y="1215"/>
                  <a:pt x="653" y="1225"/>
                </a:cubicBezTo>
                <a:cubicBezTo>
                  <a:pt x="570" y="1237"/>
                  <a:pt x="502" y="1227"/>
                  <a:pt x="434" y="1195"/>
                </a:cubicBezTo>
              </a:path>
            </a:pathLst>
          </a:custGeom>
          <a:solidFill>
            <a:schemeClr val="bg2">
              <a:alpha val="89999"/>
            </a:schemeClr>
          </a:solidFill>
          <a:ln w="9525" cap="rnd">
            <a:noFill/>
            <a:prstDash val="solid"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2" name="Freeform 12"/>
          <p:cNvSpPr>
            <a:spLocks/>
          </p:cNvSpPr>
          <p:nvPr/>
        </p:nvSpPr>
        <p:spPr bwMode="auto">
          <a:xfrm rot="14800307">
            <a:off x="-1189038" y="4759326"/>
            <a:ext cx="860425" cy="673100"/>
          </a:xfrm>
          <a:custGeom>
            <a:avLst/>
            <a:gdLst/>
            <a:ahLst/>
            <a:cxnLst>
              <a:cxn ang="0">
                <a:pos x="434" y="1195"/>
              </a:cxn>
              <a:cxn ang="0">
                <a:pos x="322" y="1098"/>
              </a:cxn>
              <a:cxn ang="0">
                <a:pos x="235" y="976"/>
              </a:cxn>
              <a:cxn ang="0">
                <a:pos x="112" y="780"/>
              </a:cxn>
              <a:cxn ang="0">
                <a:pos x="33" y="656"/>
              </a:cxn>
              <a:cxn ang="0">
                <a:pos x="3" y="500"/>
              </a:cxn>
              <a:cxn ang="0">
                <a:pos x="48" y="310"/>
              </a:cxn>
              <a:cxn ang="0">
                <a:pos x="117" y="210"/>
              </a:cxn>
              <a:cxn ang="0">
                <a:pos x="390" y="60"/>
              </a:cxn>
              <a:cxn ang="0">
                <a:pos x="899" y="19"/>
              </a:cxn>
              <a:cxn ang="0">
                <a:pos x="1179" y="113"/>
              </a:cxn>
              <a:cxn ang="0">
                <a:pos x="1289" y="175"/>
              </a:cxn>
              <a:cxn ang="0">
                <a:pos x="1389" y="162"/>
              </a:cxn>
              <a:cxn ang="0">
                <a:pos x="1434" y="90"/>
              </a:cxn>
              <a:cxn ang="0">
                <a:pos x="1526" y="86"/>
              </a:cxn>
              <a:cxn ang="0">
                <a:pos x="1565" y="205"/>
              </a:cxn>
              <a:cxn ang="0">
                <a:pos x="1487" y="264"/>
              </a:cxn>
              <a:cxn ang="0">
                <a:pos x="1414" y="281"/>
              </a:cxn>
              <a:cxn ang="0">
                <a:pos x="1357" y="456"/>
              </a:cxn>
              <a:cxn ang="0">
                <a:pos x="1171" y="886"/>
              </a:cxn>
              <a:cxn ang="0">
                <a:pos x="868" y="1155"/>
              </a:cxn>
              <a:cxn ang="0">
                <a:pos x="653" y="1225"/>
              </a:cxn>
              <a:cxn ang="0">
                <a:pos x="434" y="1195"/>
              </a:cxn>
            </a:cxnLst>
            <a:rect l="0" t="0" r="r" b="b"/>
            <a:pathLst>
              <a:path w="1582" h="1237">
                <a:moveTo>
                  <a:pt x="434" y="1195"/>
                </a:moveTo>
                <a:cubicBezTo>
                  <a:pt x="357" y="1140"/>
                  <a:pt x="338" y="1118"/>
                  <a:pt x="322" y="1098"/>
                </a:cubicBezTo>
                <a:cubicBezTo>
                  <a:pt x="276" y="1042"/>
                  <a:pt x="257" y="1011"/>
                  <a:pt x="235" y="976"/>
                </a:cubicBezTo>
                <a:cubicBezTo>
                  <a:pt x="195" y="911"/>
                  <a:pt x="149" y="830"/>
                  <a:pt x="112" y="780"/>
                </a:cubicBezTo>
                <a:cubicBezTo>
                  <a:pt x="79" y="736"/>
                  <a:pt x="54" y="716"/>
                  <a:pt x="33" y="656"/>
                </a:cubicBezTo>
                <a:cubicBezTo>
                  <a:pt x="18" y="614"/>
                  <a:pt x="5" y="553"/>
                  <a:pt x="3" y="500"/>
                </a:cubicBezTo>
                <a:cubicBezTo>
                  <a:pt x="0" y="415"/>
                  <a:pt x="27" y="354"/>
                  <a:pt x="48" y="310"/>
                </a:cubicBezTo>
                <a:cubicBezTo>
                  <a:pt x="71" y="266"/>
                  <a:pt x="88" y="239"/>
                  <a:pt x="117" y="210"/>
                </a:cubicBezTo>
                <a:cubicBezTo>
                  <a:pt x="165" y="159"/>
                  <a:pt x="245" y="100"/>
                  <a:pt x="390" y="60"/>
                </a:cubicBezTo>
                <a:cubicBezTo>
                  <a:pt x="534" y="21"/>
                  <a:pt x="743" y="0"/>
                  <a:pt x="899" y="19"/>
                </a:cubicBezTo>
                <a:cubicBezTo>
                  <a:pt x="1022" y="33"/>
                  <a:pt x="1112" y="72"/>
                  <a:pt x="1179" y="113"/>
                </a:cubicBezTo>
                <a:cubicBezTo>
                  <a:pt x="1218" y="138"/>
                  <a:pt x="1250" y="164"/>
                  <a:pt x="1289" y="175"/>
                </a:cubicBezTo>
                <a:cubicBezTo>
                  <a:pt x="1326" y="186"/>
                  <a:pt x="1368" y="184"/>
                  <a:pt x="1389" y="162"/>
                </a:cubicBezTo>
                <a:cubicBezTo>
                  <a:pt x="1407" y="143"/>
                  <a:pt x="1409" y="109"/>
                  <a:pt x="1434" y="90"/>
                </a:cubicBezTo>
                <a:cubicBezTo>
                  <a:pt x="1457" y="74"/>
                  <a:pt x="1497" y="70"/>
                  <a:pt x="1526" y="86"/>
                </a:cubicBezTo>
                <a:cubicBezTo>
                  <a:pt x="1565" y="107"/>
                  <a:pt x="1582" y="165"/>
                  <a:pt x="1565" y="205"/>
                </a:cubicBezTo>
                <a:cubicBezTo>
                  <a:pt x="1551" y="237"/>
                  <a:pt x="1516" y="259"/>
                  <a:pt x="1487" y="264"/>
                </a:cubicBezTo>
                <a:cubicBezTo>
                  <a:pt x="1457" y="271"/>
                  <a:pt x="1433" y="260"/>
                  <a:pt x="1414" y="281"/>
                </a:cubicBezTo>
                <a:cubicBezTo>
                  <a:pt x="1390" y="307"/>
                  <a:pt x="1375" y="385"/>
                  <a:pt x="1357" y="456"/>
                </a:cubicBezTo>
                <a:cubicBezTo>
                  <a:pt x="1311" y="636"/>
                  <a:pt x="1250" y="772"/>
                  <a:pt x="1171" y="886"/>
                </a:cubicBezTo>
                <a:cubicBezTo>
                  <a:pt x="1092" y="1001"/>
                  <a:pt x="995" y="1093"/>
                  <a:pt x="868" y="1155"/>
                </a:cubicBezTo>
                <a:cubicBezTo>
                  <a:pt x="799" y="1189"/>
                  <a:pt x="721" y="1215"/>
                  <a:pt x="653" y="1225"/>
                </a:cubicBezTo>
                <a:cubicBezTo>
                  <a:pt x="570" y="1237"/>
                  <a:pt x="502" y="1227"/>
                  <a:pt x="434" y="1195"/>
                </a:cubicBezTo>
              </a:path>
            </a:pathLst>
          </a:custGeom>
          <a:solidFill>
            <a:schemeClr val="bg2">
              <a:alpha val="89999"/>
            </a:schemeClr>
          </a:solidFill>
          <a:ln w="9525" cap="rnd">
            <a:noFill/>
            <a:prstDash val="solid"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3" name="Freeform 13"/>
          <p:cNvSpPr>
            <a:spLocks/>
          </p:cNvSpPr>
          <p:nvPr/>
        </p:nvSpPr>
        <p:spPr bwMode="auto">
          <a:xfrm rot="8643891">
            <a:off x="-2109788" y="3554413"/>
            <a:ext cx="415925" cy="325437"/>
          </a:xfrm>
          <a:custGeom>
            <a:avLst/>
            <a:gdLst/>
            <a:ahLst/>
            <a:cxnLst>
              <a:cxn ang="0">
                <a:pos x="434" y="1195"/>
              </a:cxn>
              <a:cxn ang="0">
                <a:pos x="322" y="1098"/>
              </a:cxn>
              <a:cxn ang="0">
                <a:pos x="235" y="976"/>
              </a:cxn>
              <a:cxn ang="0">
                <a:pos x="112" y="780"/>
              </a:cxn>
              <a:cxn ang="0">
                <a:pos x="33" y="656"/>
              </a:cxn>
              <a:cxn ang="0">
                <a:pos x="3" y="500"/>
              </a:cxn>
              <a:cxn ang="0">
                <a:pos x="48" y="310"/>
              </a:cxn>
              <a:cxn ang="0">
                <a:pos x="117" y="210"/>
              </a:cxn>
              <a:cxn ang="0">
                <a:pos x="390" y="60"/>
              </a:cxn>
              <a:cxn ang="0">
                <a:pos x="899" y="19"/>
              </a:cxn>
              <a:cxn ang="0">
                <a:pos x="1179" y="113"/>
              </a:cxn>
              <a:cxn ang="0">
                <a:pos x="1289" y="175"/>
              </a:cxn>
              <a:cxn ang="0">
                <a:pos x="1389" y="162"/>
              </a:cxn>
              <a:cxn ang="0">
                <a:pos x="1434" y="90"/>
              </a:cxn>
              <a:cxn ang="0">
                <a:pos x="1526" y="86"/>
              </a:cxn>
              <a:cxn ang="0">
                <a:pos x="1565" y="205"/>
              </a:cxn>
              <a:cxn ang="0">
                <a:pos x="1487" y="264"/>
              </a:cxn>
              <a:cxn ang="0">
                <a:pos x="1414" y="281"/>
              </a:cxn>
              <a:cxn ang="0">
                <a:pos x="1357" y="456"/>
              </a:cxn>
              <a:cxn ang="0">
                <a:pos x="1171" y="886"/>
              </a:cxn>
              <a:cxn ang="0">
                <a:pos x="868" y="1155"/>
              </a:cxn>
              <a:cxn ang="0">
                <a:pos x="653" y="1225"/>
              </a:cxn>
              <a:cxn ang="0">
                <a:pos x="434" y="1195"/>
              </a:cxn>
            </a:cxnLst>
            <a:rect l="0" t="0" r="r" b="b"/>
            <a:pathLst>
              <a:path w="1582" h="1237">
                <a:moveTo>
                  <a:pt x="434" y="1195"/>
                </a:moveTo>
                <a:cubicBezTo>
                  <a:pt x="357" y="1140"/>
                  <a:pt x="338" y="1118"/>
                  <a:pt x="322" y="1098"/>
                </a:cubicBezTo>
                <a:cubicBezTo>
                  <a:pt x="276" y="1042"/>
                  <a:pt x="257" y="1011"/>
                  <a:pt x="235" y="976"/>
                </a:cubicBezTo>
                <a:cubicBezTo>
                  <a:pt x="195" y="911"/>
                  <a:pt x="149" y="830"/>
                  <a:pt x="112" y="780"/>
                </a:cubicBezTo>
                <a:cubicBezTo>
                  <a:pt x="79" y="736"/>
                  <a:pt x="54" y="716"/>
                  <a:pt x="33" y="656"/>
                </a:cubicBezTo>
                <a:cubicBezTo>
                  <a:pt x="18" y="614"/>
                  <a:pt x="5" y="553"/>
                  <a:pt x="3" y="500"/>
                </a:cubicBezTo>
                <a:cubicBezTo>
                  <a:pt x="0" y="415"/>
                  <a:pt x="27" y="354"/>
                  <a:pt x="48" y="310"/>
                </a:cubicBezTo>
                <a:cubicBezTo>
                  <a:pt x="71" y="266"/>
                  <a:pt x="88" y="239"/>
                  <a:pt x="117" y="210"/>
                </a:cubicBezTo>
                <a:cubicBezTo>
                  <a:pt x="165" y="159"/>
                  <a:pt x="245" y="100"/>
                  <a:pt x="390" y="60"/>
                </a:cubicBezTo>
                <a:cubicBezTo>
                  <a:pt x="534" y="21"/>
                  <a:pt x="743" y="0"/>
                  <a:pt x="899" y="19"/>
                </a:cubicBezTo>
                <a:cubicBezTo>
                  <a:pt x="1022" y="33"/>
                  <a:pt x="1112" y="72"/>
                  <a:pt x="1179" y="113"/>
                </a:cubicBezTo>
                <a:cubicBezTo>
                  <a:pt x="1218" y="138"/>
                  <a:pt x="1250" y="164"/>
                  <a:pt x="1289" y="175"/>
                </a:cubicBezTo>
                <a:cubicBezTo>
                  <a:pt x="1326" y="186"/>
                  <a:pt x="1368" y="184"/>
                  <a:pt x="1389" y="162"/>
                </a:cubicBezTo>
                <a:cubicBezTo>
                  <a:pt x="1407" y="143"/>
                  <a:pt x="1409" y="109"/>
                  <a:pt x="1434" y="90"/>
                </a:cubicBezTo>
                <a:cubicBezTo>
                  <a:pt x="1457" y="74"/>
                  <a:pt x="1497" y="70"/>
                  <a:pt x="1526" y="86"/>
                </a:cubicBezTo>
                <a:cubicBezTo>
                  <a:pt x="1565" y="107"/>
                  <a:pt x="1582" y="165"/>
                  <a:pt x="1565" y="205"/>
                </a:cubicBezTo>
                <a:cubicBezTo>
                  <a:pt x="1551" y="237"/>
                  <a:pt x="1516" y="259"/>
                  <a:pt x="1487" y="264"/>
                </a:cubicBezTo>
                <a:cubicBezTo>
                  <a:pt x="1457" y="271"/>
                  <a:pt x="1433" y="260"/>
                  <a:pt x="1414" y="281"/>
                </a:cubicBezTo>
                <a:cubicBezTo>
                  <a:pt x="1390" y="307"/>
                  <a:pt x="1375" y="385"/>
                  <a:pt x="1357" y="456"/>
                </a:cubicBezTo>
                <a:cubicBezTo>
                  <a:pt x="1311" y="636"/>
                  <a:pt x="1250" y="772"/>
                  <a:pt x="1171" y="886"/>
                </a:cubicBezTo>
                <a:cubicBezTo>
                  <a:pt x="1092" y="1001"/>
                  <a:pt x="995" y="1093"/>
                  <a:pt x="868" y="1155"/>
                </a:cubicBezTo>
                <a:cubicBezTo>
                  <a:pt x="799" y="1189"/>
                  <a:pt x="721" y="1215"/>
                  <a:pt x="653" y="1225"/>
                </a:cubicBezTo>
                <a:cubicBezTo>
                  <a:pt x="570" y="1237"/>
                  <a:pt x="502" y="1227"/>
                  <a:pt x="434" y="1195"/>
                </a:cubicBezTo>
              </a:path>
            </a:pathLst>
          </a:custGeom>
          <a:solidFill>
            <a:schemeClr val="bg2">
              <a:alpha val="89999"/>
            </a:schemeClr>
          </a:solidFill>
          <a:ln w="9525" cap="rnd">
            <a:noFill/>
            <a:prstDash val="solid"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4" name="Freeform 14"/>
          <p:cNvSpPr>
            <a:spLocks/>
          </p:cNvSpPr>
          <p:nvPr/>
        </p:nvSpPr>
        <p:spPr bwMode="auto">
          <a:xfrm rot="8643891">
            <a:off x="-2840038" y="5381625"/>
            <a:ext cx="415925" cy="241300"/>
          </a:xfrm>
          <a:custGeom>
            <a:avLst/>
            <a:gdLst/>
            <a:ahLst/>
            <a:cxnLst>
              <a:cxn ang="0">
                <a:pos x="434" y="1195"/>
              </a:cxn>
              <a:cxn ang="0">
                <a:pos x="322" y="1098"/>
              </a:cxn>
              <a:cxn ang="0">
                <a:pos x="235" y="976"/>
              </a:cxn>
              <a:cxn ang="0">
                <a:pos x="112" y="780"/>
              </a:cxn>
              <a:cxn ang="0">
                <a:pos x="33" y="656"/>
              </a:cxn>
              <a:cxn ang="0">
                <a:pos x="3" y="500"/>
              </a:cxn>
              <a:cxn ang="0">
                <a:pos x="48" y="310"/>
              </a:cxn>
              <a:cxn ang="0">
                <a:pos x="117" y="210"/>
              </a:cxn>
              <a:cxn ang="0">
                <a:pos x="390" y="60"/>
              </a:cxn>
              <a:cxn ang="0">
                <a:pos x="899" y="19"/>
              </a:cxn>
              <a:cxn ang="0">
                <a:pos x="1179" y="113"/>
              </a:cxn>
              <a:cxn ang="0">
                <a:pos x="1289" y="175"/>
              </a:cxn>
              <a:cxn ang="0">
                <a:pos x="1389" y="162"/>
              </a:cxn>
              <a:cxn ang="0">
                <a:pos x="1434" y="90"/>
              </a:cxn>
              <a:cxn ang="0">
                <a:pos x="1526" y="86"/>
              </a:cxn>
              <a:cxn ang="0">
                <a:pos x="1565" y="205"/>
              </a:cxn>
              <a:cxn ang="0">
                <a:pos x="1487" y="264"/>
              </a:cxn>
              <a:cxn ang="0">
                <a:pos x="1414" y="281"/>
              </a:cxn>
              <a:cxn ang="0">
                <a:pos x="1357" y="456"/>
              </a:cxn>
              <a:cxn ang="0">
                <a:pos x="1171" y="886"/>
              </a:cxn>
              <a:cxn ang="0">
                <a:pos x="868" y="1155"/>
              </a:cxn>
              <a:cxn ang="0">
                <a:pos x="653" y="1225"/>
              </a:cxn>
              <a:cxn ang="0">
                <a:pos x="434" y="1195"/>
              </a:cxn>
            </a:cxnLst>
            <a:rect l="0" t="0" r="r" b="b"/>
            <a:pathLst>
              <a:path w="1582" h="1237">
                <a:moveTo>
                  <a:pt x="434" y="1195"/>
                </a:moveTo>
                <a:cubicBezTo>
                  <a:pt x="357" y="1140"/>
                  <a:pt x="338" y="1118"/>
                  <a:pt x="322" y="1098"/>
                </a:cubicBezTo>
                <a:cubicBezTo>
                  <a:pt x="276" y="1042"/>
                  <a:pt x="257" y="1011"/>
                  <a:pt x="235" y="976"/>
                </a:cubicBezTo>
                <a:cubicBezTo>
                  <a:pt x="195" y="911"/>
                  <a:pt x="149" y="830"/>
                  <a:pt x="112" y="780"/>
                </a:cubicBezTo>
                <a:cubicBezTo>
                  <a:pt x="79" y="736"/>
                  <a:pt x="54" y="716"/>
                  <a:pt x="33" y="656"/>
                </a:cubicBezTo>
                <a:cubicBezTo>
                  <a:pt x="18" y="614"/>
                  <a:pt x="5" y="553"/>
                  <a:pt x="3" y="500"/>
                </a:cubicBezTo>
                <a:cubicBezTo>
                  <a:pt x="0" y="415"/>
                  <a:pt x="27" y="354"/>
                  <a:pt x="48" y="310"/>
                </a:cubicBezTo>
                <a:cubicBezTo>
                  <a:pt x="71" y="266"/>
                  <a:pt x="88" y="239"/>
                  <a:pt x="117" y="210"/>
                </a:cubicBezTo>
                <a:cubicBezTo>
                  <a:pt x="165" y="159"/>
                  <a:pt x="245" y="100"/>
                  <a:pt x="390" y="60"/>
                </a:cubicBezTo>
                <a:cubicBezTo>
                  <a:pt x="534" y="21"/>
                  <a:pt x="743" y="0"/>
                  <a:pt x="899" y="19"/>
                </a:cubicBezTo>
                <a:cubicBezTo>
                  <a:pt x="1022" y="33"/>
                  <a:pt x="1112" y="72"/>
                  <a:pt x="1179" y="113"/>
                </a:cubicBezTo>
                <a:cubicBezTo>
                  <a:pt x="1218" y="138"/>
                  <a:pt x="1250" y="164"/>
                  <a:pt x="1289" y="175"/>
                </a:cubicBezTo>
                <a:cubicBezTo>
                  <a:pt x="1326" y="186"/>
                  <a:pt x="1368" y="184"/>
                  <a:pt x="1389" y="162"/>
                </a:cubicBezTo>
                <a:cubicBezTo>
                  <a:pt x="1407" y="143"/>
                  <a:pt x="1409" y="109"/>
                  <a:pt x="1434" y="90"/>
                </a:cubicBezTo>
                <a:cubicBezTo>
                  <a:pt x="1457" y="74"/>
                  <a:pt x="1497" y="70"/>
                  <a:pt x="1526" y="86"/>
                </a:cubicBezTo>
                <a:cubicBezTo>
                  <a:pt x="1565" y="107"/>
                  <a:pt x="1582" y="165"/>
                  <a:pt x="1565" y="205"/>
                </a:cubicBezTo>
                <a:cubicBezTo>
                  <a:pt x="1551" y="237"/>
                  <a:pt x="1516" y="259"/>
                  <a:pt x="1487" y="264"/>
                </a:cubicBezTo>
                <a:cubicBezTo>
                  <a:pt x="1457" y="271"/>
                  <a:pt x="1433" y="260"/>
                  <a:pt x="1414" y="281"/>
                </a:cubicBezTo>
                <a:cubicBezTo>
                  <a:pt x="1390" y="307"/>
                  <a:pt x="1375" y="385"/>
                  <a:pt x="1357" y="456"/>
                </a:cubicBezTo>
                <a:cubicBezTo>
                  <a:pt x="1311" y="636"/>
                  <a:pt x="1250" y="772"/>
                  <a:pt x="1171" y="886"/>
                </a:cubicBezTo>
                <a:cubicBezTo>
                  <a:pt x="1092" y="1001"/>
                  <a:pt x="995" y="1093"/>
                  <a:pt x="868" y="1155"/>
                </a:cubicBezTo>
                <a:cubicBezTo>
                  <a:pt x="799" y="1189"/>
                  <a:pt x="721" y="1215"/>
                  <a:pt x="653" y="1225"/>
                </a:cubicBezTo>
                <a:cubicBezTo>
                  <a:pt x="570" y="1237"/>
                  <a:pt x="502" y="1227"/>
                  <a:pt x="434" y="1195"/>
                </a:cubicBezTo>
              </a:path>
            </a:pathLst>
          </a:custGeom>
          <a:solidFill>
            <a:schemeClr val="bg2">
              <a:alpha val="89999"/>
            </a:schemeClr>
          </a:solidFill>
          <a:ln w="9525" cap="rnd">
            <a:noFill/>
            <a:prstDash val="solid"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grpSp>
        <p:nvGrpSpPr>
          <p:cNvPr id="15" name="Group 19"/>
          <p:cNvGrpSpPr>
            <a:grpSpLocks/>
          </p:cNvGrpSpPr>
          <p:nvPr/>
        </p:nvGrpSpPr>
        <p:grpSpPr bwMode="auto">
          <a:xfrm>
            <a:off x="9255125" y="0"/>
            <a:ext cx="1924050" cy="6870700"/>
            <a:chOff x="5830" y="0"/>
            <a:chExt cx="1212" cy="4328"/>
          </a:xfrm>
        </p:grpSpPr>
        <p:sp>
          <p:nvSpPr>
            <p:cNvPr id="16" name="Rectangle 15"/>
            <p:cNvSpPr>
              <a:spLocks noChangeArrowheads="1"/>
            </p:cNvSpPr>
            <p:nvPr/>
          </p:nvSpPr>
          <p:spPr bwMode="auto">
            <a:xfrm>
              <a:off x="5830" y="0"/>
              <a:ext cx="1212" cy="4328"/>
            </a:xfrm>
            <a:prstGeom prst="rect">
              <a:avLst/>
            </a:prstGeom>
            <a:solidFill>
              <a:schemeClr val="tx1"/>
            </a:solidFill>
            <a:ln w="3175">
              <a:noFill/>
              <a:miter lim="800000"/>
              <a:headEnd/>
              <a:tailEnd/>
            </a:ln>
            <a:effectLst>
              <a:outerShdw blurRad="127000" dist="63500" dir="5400000" algn="t" rotWithShape="0">
                <a:prstClr val="black">
                  <a:alpha val="30000"/>
                </a:prstClr>
              </a:outerShdw>
            </a:effectLst>
          </p:spPr>
          <p:txBody>
            <a:bodyPr lIns="126000" tIns="118800" rIns="126000" bIns="118800"/>
            <a:lstStyle/>
            <a:p>
              <a:pPr fontAlgn="auto">
                <a:spcBef>
                  <a:spcPct val="20000"/>
                </a:spcBef>
                <a:spcAft>
                  <a:spcPct val="20000"/>
                </a:spcAft>
                <a:buFont typeface="Wingdings" pitchFamily="2" charset="2"/>
                <a:buNone/>
                <a:defRPr/>
              </a:pPr>
              <a:r>
                <a:rPr lang="en-US" sz="1200" cap="all">
                  <a:solidFill>
                    <a:schemeClr val="bg1"/>
                  </a:solidFill>
                  <a:latin typeface="+mn-lt"/>
                  <a:cs typeface="Arial" charset="0"/>
                </a:rPr>
                <a:t>Double Content holders with clover animation </a:t>
              </a:r>
              <a:r>
                <a:rPr lang="en-US" sz="1200" cap="all">
                  <a:solidFill>
                    <a:schemeClr val="bg2"/>
                  </a:solidFill>
                  <a:latin typeface="+mn-lt"/>
                  <a:cs typeface="Arial" charset="0"/>
                </a:rPr>
                <a:t>(color: green “today”)</a:t>
              </a:r>
            </a:p>
            <a:p>
              <a:pPr>
                <a:defRPr/>
              </a:pPr>
              <a:r>
                <a:rPr lang="en-US" sz="1000">
                  <a:solidFill>
                    <a:schemeClr val="bg2"/>
                  </a:solidFill>
                  <a:latin typeface="Verdana" pitchFamily="34" charset="0"/>
                </a:rPr>
                <a:t>Animation: </a:t>
              </a:r>
              <a:r>
                <a:rPr lang="en-US" sz="1000">
                  <a:solidFill>
                    <a:schemeClr val="bg1"/>
                  </a:solidFill>
                  <a:latin typeface="Verdana" pitchFamily="34" charset="0"/>
                </a:rPr>
                <a:t>Clover animation fades from left to right.</a:t>
              </a:r>
            </a:p>
            <a:p>
              <a:pPr>
                <a:defRPr/>
              </a:pPr>
              <a:endParaRPr lang="en-US" sz="1000">
                <a:solidFill>
                  <a:schemeClr val="bg2"/>
                </a:solidFill>
                <a:latin typeface="Verdana" pitchFamily="34" charset="0"/>
              </a:endParaRPr>
            </a:p>
            <a:p>
              <a:pPr>
                <a:defRPr/>
              </a:pPr>
              <a:r>
                <a:rPr lang="en-US" sz="1000">
                  <a:solidFill>
                    <a:schemeClr val="bg2"/>
                  </a:solidFill>
                  <a:latin typeface="Verdana" pitchFamily="34" charset="0"/>
                </a:rPr>
                <a:t>Edit: </a:t>
              </a:r>
              <a:r>
                <a:rPr lang="en-US" sz="1000">
                  <a:solidFill>
                    <a:schemeClr val="bg1"/>
                  </a:solidFill>
                  <a:latin typeface="Verdana" pitchFamily="34" charset="0"/>
                </a:rPr>
                <a:t>Click on the icons in Content Holder to insert, tables, charts, smart art, pictures, clipart and movies. Or add simple text.</a:t>
              </a:r>
            </a:p>
            <a:p>
              <a:pPr>
                <a:defRPr/>
              </a:pPr>
              <a:endParaRPr lang="en-US" sz="1000">
                <a:solidFill>
                  <a:schemeClr val="bg1"/>
                </a:solidFill>
                <a:latin typeface="Verdana" pitchFamily="34" charset="0"/>
              </a:endParaRPr>
            </a:p>
          </p:txBody>
        </p:sp>
        <p:sp>
          <p:nvSpPr>
            <p:cNvPr id="17" name="Text Box 9"/>
            <p:cNvSpPr txBox="1">
              <a:spLocks noChangeArrowheads="1"/>
            </p:cNvSpPr>
            <p:nvPr/>
          </p:nvSpPr>
          <p:spPr bwMode="auto">
            <a:xfrm>
              <a:off x="5882" y="4077"/>
              <a:ext cx="649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200">
                  <a:solidFill>
                    <a:schemeClr val="bg1"/>
                  </a:solidFill>
                  <a:latin typeface="+mn-lt"/>
                  <a:cs typeface="Arial" charset="0"/>
                </a:rPr>
                <a:t>guide</a:t>
              </a:r>
              <a:r>
                <a:rPr lang="en-US" sz="1200">
                  <a:latin typeface="+mn-lt"/>
                  <a:cs typeface="Arial" charset="0"/>
                </a:rPr>
                <a:t> </a:t>
              </a:r>
              <a:endParaRPr lang="en-US" sz="1200">
                <a:latin typeface="+mn-lt"/>
                <a:cs typeface="Arial" charset="0"/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smtClean="0"/>
              <a:t>Click to edit Master title style</a:t>
            </a:r>
            <a:endParaRPr lang="en-US" noProof="0"/>
          </a:p>
        </p:txBody>
      </p:sp>
      <p:sp>
        <p:nvSpPr>
          <p:cNvPr id="18" name="Content Placeholder 2"/>
          <p:cNvSpPr>
            <a:spLocks noGrp="1"/>
          </p:cNvSpPr>
          <p:nvPr>
            <p:ph idx="1"/>
          </p:nvPr>
        </p:nvSpPr>
        <p:spPr>
          <a:xfrm>
            <a:off x="262328" y="1550989"/>
            <a:ext cx="5344984" cy="5030786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100"/>
            </a:lvl5pPr>
          </a:lstStyle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</p:txBody>
      </p:sp>
      <p:sp>
        <p:nvSpPr>
          <p:cNvPr id="19" name="Content Placeholder 2"/>
          <p:cNvSpPr>
            <a:spLocks noGrp="1"/>
          </p:cNvSpPr>
          <p:nvPr>
            <p:ph idx="13"/>
          </p:nvPr>
        </p:nvSpPr>
        <p:spPr>
          <a:xfrm>
            <a:off x="5849138" y="1550989"/>
            <a:ext cx="3007695" cy="5030786"/>
          </a:xfrm>
        </p:spPr>
        <p:txBody>
          <a:bodyPr anchor="b"/>
          <a:lstStyle>
            <a:lvl1pPr marL="0" indent="0" algn="r">
              <a:buNone/>
              <a:defRPr sz="2000" cap="all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20" name="Footer Placeholder 2"/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NOVOZYMES PRESENTATION</a:t>
            </a:r>
          </a:p>
        </p:txBody>
      </p:sp>
      <p:sp>
        <p:nvSpPr>
          <p:cNvPr id="21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C5E2CE-DFF9-43D3-9C6E-9B97736A538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22" name="Date Placeholder 4"/>
          <p:cNvSpPr>
            <a:spLocks noGrp="1"/>
          </p:cNvSpPr>
          <p:nvPr>
            <p:ph type="dt" sz="half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E1CAEA-1A10-4210-934F-38B13C400F81}" type="datetime1">
              <a:rPr lang="en-US"/>
              <a:pPr>
                <a:defRPr/>
              </a:pPr>
              <a:t>6/25/2010</a:t>
            </a:fld>
            <a:endParaRPr lang="en-US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1.11022E-16 C 0.06545 -0.06528 0.13107 -0.13032 0.20347 -0.14583 C 0.27586 -0.16134 0.35746 -0.08912 0.43402 -0.09306 C 0.51059 -0.09699 0.60607 -0.11042 0.66302 -0.16944 C 0.72031 -0.22847 0.72326 -0.40324 0.77708 -0.44722 C 0.8309 -0.4912 0.93784 -0.40625 0.98628 -0.43333 C 1.03472 -0.46042 1.05069 -0.57245 1.06771 -0.60903 " pathEditMode="relative" rAng="0" ptsTypes="aaaaaaa">
                                      <p:cBhvr>
                                        <p:cTn id="6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34" y="-305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" dur="3000" fill="hold"/>
                                        <p:tgtEl>
                                          <p:spTgt spid="5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9" presetID="8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Rot by="10800000">
                                      <p:cBhvr>
                                        <p:cTn id="10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10" presetClass="exit" presetSubtype="0" fill="hold" grpId="3" nodeType="withEffect">
                                  <p:stCondLst>
                                    <p:cond delay="21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0" presetClass="path" presetSubtype="0" accel="50000" decel="5000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animMotion origin="layout" path="M -5E-6 -2.96296E-6 C 0.05591 0.04213 0.11181 0.08426 0.17084 0.0875 C 0.22969 0.09074 0.28594 0.03079 0.35296 0.01945 C 0.42014 0.0081 0.5158 0.04051 0.57275 0.01945 C 0.62987 -0.00162 0.6356 -0.07685 0.69566 -0.10694 C 0.75591 -0.13703 0.88264 -0.12129 0.93334 -0.16111 C 0.98386 -0.20092 0.98577 -0.3074 0.99966 -0.34583 " pathEditMode="relative" rAng="0" ptsTypes="aaaaaaa">
                                      <p:cBhvr>
                                        <p:cTn id="15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00" y="-128"/>
                                    </p:animMotion>
                                  </p:childTnLst>
                                </p:cTn>
                              </p:par>
                              <p:par>
                                <p:cTn id="16" presetID="6" presetClass="emph" presetSubtype="0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17" dur="3000" fill="hold"/>
                                        <p:tgtEl>
                                          <p:spTgt spid="6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18" presetID="8" presetClass="emph" presetSubtype="0" fill="hold" grpId="2" nodeType="withEffect">
                                  <p:stCondLst>
                                    <p:cond delay="300"/>
                                  </p:stCondLst>
                                  <p:childTnLst>
                                    <p:animRot by="-21600000">
                                      <p:cBhvr>
                                        <p:cTn id="19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0" presetID="10" presetClass="exit" presetSubtype="0" fill="hold" grpId="3" nodeType="withEffect">
                                  <p:stCondLst>
                                    <p:cond delay="2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9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8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0" presetClass="path" presetSubtype="0" accel="50000" decel="5000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animMotion origin="layout" path="M -1.66667E-6 -4.07407E-6 C 0.05139 0.01667 0.23611 0.11505 0.30834 0.09954 C 0.38056 0.08403 0.37465 -0.04814 0.43386 -0.09305 C 0.49306 -0.13796 0.60434 -0.13356 0.66302 -0.16944 C 0.72153 -0.20532 0.74375 -0.28078 0.78542 -0.30879 C 0.82709 -0.3368 0.86302 -0.3243 0.91354 -0.33796 C 0.96406 -0.35162 1.05209 -0.37986 1.08854 -0.39074 " pathEditMode="relative" rAng="0" ptsTypes="aaaaaaa">
                                      <p:cBhvr>
                                        <p:cTn id="24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44" y="-138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6" presetClass="emph" presetSubtype="0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Scale>
                                      <p:cBhvr>
                                        <p:cTn id="26" dur="3000" fill="hold"/>
                                        <p:tgtEl>
                                          <p:spTgt spid="7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27" presetID="8" presetClass="emph" presetSubtype="0" fill="hold" grpId="2" nodeType="withEffect">
                                  <p:stCondLst>
                                    <p:cond delay="800"/>
                                  </p:stCondLst>
                                  <p:childTnLst>
                                    <p:animRot by="10800000">
                                      <p:cBhvr>
                                        <p:cTn id="28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9" presetID="10" presetClass="exit" presetSubtype="0" fill="hold" grpId="3" nodeType="withEffect">
                                  <p:stCondLst>
                                    <p:cond delay="3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0" presetClass="path" presetSubtype="0" accel="50000" decel="50000" fill="hold" grpId="0" nodeType="withEffect">
                                  <p:stCondLst>
                                    <p:cond delay="2900"/>
                                  </p:stCondLst>
                                  <p:childTnLst>
                                    <p:animMotion origin="layout" path="M -4.16667E-6 -3.7037E-7 C 0.05591 0.04213 0.11198 0.08426 0.17084 0.0875 C 0.22952 0.09074 0.30243 -0.00208 0.35278 0.01944 C 0.40348 0.04097 0.42396 0.17778 0.47257 0.2169 C 0.52101 0.25602 0.59098 0.27107 0.64445 0.2544 C 0.69775 0.23773 0.73837 0.16528 0.79219 0.11644 C 0.84601 0.06759 0.92761 0.00532 0.96719 -0.03912 C 1.00678 -0.08356 1.01667 -0.12708 1.02969 -0.15023 " pathEditMode="relative" rAng="0" ptsTypes="aaaaaaaa">
                                      <p:cBhvr>
                                        <p:cTn id="33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15" y="60"/>
                                    </p:animMotion>
                                  </p:childTnLst>
                                </p:cTn>
                              </p:par>
                              <p:par>
                                <p:cTn id="34" presetID="6" presetClass="emph" presetSubtype="0" fill="hold" grpId="1" nodeType="withEffect">
                                  <p:stCondLst>
                                    <p:cond delay="3000"/>
                                  </p:stCondLst>
                                  <p:childTnLst>
                                    <p:animScale>
                                      <p:cBhvr>
                                        <p:cTn id="35" dur="3000" fill="hold"/>
                                        <p:tgtEl>
                                          <p:spTgt spid="8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36" presetID="8" presetClass="emph" presetSubtype="0" fill="hold" grpId="2" nodeType="withEffect">
                                  <p:stCondLst>
                                    <p:cond delay="3000"/>
                                  </p:stCondLst>
                                  <p:childTnLst>
                                    <p:animRot by="-10800000">
                                      <p:cBhvr>
                                        <p:cTn id="37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8" presetID="10" presetClass="exit" presetSubtype="0" fill="hold" grpId="3" nodeType="withEffect">
                                  <p:stCondLst>
                                    <p:cond delay="5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9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8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0" presetClass="path" presetSubtype="0" accel="50000" decel="5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2.77778E-6 0 C 0.02691 -0.00347 0.10608 -0.01736 0.16181 -0.02153 C 0.21736 -0.02569 0.26979 0.01065 0.33368 -0.02569 C 0.39757 -0.06204 0.4875 -0.21134 0.54497 -0.23958 C 0.60261 -0.26782 0.63473 -0.19375 0.67934 -0.19514 C 0.72413 -0.19653 0.76233 -0.1919 0.81268 -0.24792 C 0.86302 -0.30394 0.94688 -0.47245 0.98212 -0.53148 " pathEditMode="relative" rAng="0" ptsTypes="aaaaaaa">
                                      <p:cBhvr>
                                        <p:cTn id="42" dur="3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91" y="-260"/>
                                    </p:animMotion>
                                  </p:childTnLst>
                                </p:cTn>
                              </p:par>
                              <p:par>
                                <p:cTn id="43" presetID="6" presetClass="emph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44" dur="3000" fill="hold"/>
                                        <p:tgtEl>
                                          <p:spTgt spid="9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45" presetID="8" presetClass="emph" presetSubtype="0" fill="hold" grpId="2" nodeType="withEffect">
                                  <p:stCondLst>
                                    <p:cond delay="1000"/>
                                  </p:stCondLst>
                                  <p:childTnLst>
                                    <p:animRot by="-10800000">
                                      <p:cBhvr>
                                        <p:cTn id="46" dur="3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7" presetID="10" presetClass="exit" presetSubtype="0" fill="hold" grpId="3" nodeType="withEffect">
                                  <p:stCondLst>
                                    <p:cond delay="3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9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8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0" presetClass="path" presetSubtype="0" accel="50000" decel="50000" fill="hold" grpId="0" nodeType="withEffect">
                                  <p:stCondLst>
                                    <p:cond delay="3200"/>
                                  </p:stCondLst>
                                  <p:childTnLst>
                                    <p:animMotion origin="layout" path="M 2.77778E-7 -1.85185E-6 C 0.06545 -0.06528 0.13611 -0.11389 0.20347 -0.14583 C 0.27101 -0.17778 0.32882 -0.1875 0.40538 -0.19143 C 0.48194 -0.19537 0.60122 -0.12685 0.66319 -0.16944 C 0.72517 -0.21204 0.72899 -0.4162 0.77708 -0.44722 C 0.82517 -0.47824 0.90486 -0.35787 0.95122 -0.35532 C 0.99757 -0.35278 1.03333 -0.41551 1.05503 -0.43148 " pathEditMode="relative" rAng="0" ptsTypes="aaaaaaa">
                                      <p:cBhvr>
                                        <p:cTn id="51" dur="3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27" y="-239"/>
                                    </p:animMotion>
                                  </p:childTnLst>
                                </p:cTn>
                              </p:par>
                              <p:par>
                                <p:cTn id="52" presetID="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53" dur="3000" fill="hold"/>
                                        <p:tgtEl>
                                          <p:spTgt spid="10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54" presetID="8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Rot by="10800000">
                                      <p:cBhvr>
                                        <p:cTn id="55" dur="3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6" presetID="10" presetClass="exit" presetSubtype="0" fill="hold" grpId="3" nodeType="withEffect">
                                  <p:stCondLst>
                                    <p:cond delay="21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0" presetClass="path" presetSubtype="0" accel="50000" decel="5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8.33333E-7 3.7037E-6 C 0.02691 -0.00348 0.10608 -0.01736 0.1618 -0.02153 C 0.21736 -0.0257 0.26979 0.01064 0.33368 -0.0257 C 0.39757 -0.06204 0.4875 -0.21135 0.54496 -0.23959 C 0.6026 -0.26783 0.63472 -0.19375 0.67934 -0.19514 C 0.72413 -0.19653 0.75 -0.24098 0.81267 -0.24792 C 0.87535 -0.25486 1.00503 -0.23889 1.05573 -0.23658 " pathEditMode="relative" rAng="0" ptsTypes="aaaaaaa">
                                      <p:cBhvr>
                                        <p:cTn id="60" dur="3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28" y="-129"/>
                                    </p:animMotion>
                                  </p:childTnLst>
                                </p:cTn>
                              </p:par>
                              <p:par>
                                <p:cTn id="61" presetID="6" presetClass="emph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62" dur="3000" fill="hold"/>
                                        <p:tgtEl>
                                          <p:spTgt spid="11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63" presetID="8" presetClass="emph" presetSubtype="0" fill="hold" grpId="2" nodeType="withEffect">
                                  <p:stCondLst>
                                    <p:cond delay="1000"/>
                                  </p:stCondLst>
                                  <p:childTnLst>
                                    <p:animRot by="-10800000">
                                      <p:cBhvr>
                                        <p:cTn id="64" dur="3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5" presetID="10" presetClass="exit" presetSubtype="0" fill="hold" grpId="3" nodeType="withEffect">
                                  <p:stCondLst>
                                    <p:cond delay="3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9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8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0" presetClass="path" presetSubtype="0" accel="50000" decel="50000" fill="hold" grpId="0" nodeType="withEffect">
                                  <p:stCondLst>
                                    <p:cond delay="2200"/>
                                  </p:stCondLst>
                                  <p:childTnLst>
                                    <p:animMotion origin="layout" path="M 2.77778E-6 4.44444E-6 C 0.0559 0.04213 0.11198 0.08425 0.17066 0.0875 C 0.22968 0.09074 0.30278 -0.00209 0.35295 0.01944 C 0.40347 0.04097 0.42465 0.20902 0.47257 0.21689 C 0.52048 0.22476 0.58437 0.1287 0.6401 0.06666 C 0.696 0.00439 0.75295 -0.07987 0.80798 -0.15695 C 0.86302 -0.23403 0.9368 -0.3463 0.97048 -0.39607 " pathEditMode="relative" rAng="0" ptsTypes="aaaaaaa">
                                      <p:cBhvr>
                                        <p:cTn id="69" dur="3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85" y="-86"/>
                                    </p:animMotion>
                                  </p:childTnLst>
                                </p:cTn>
                              </p:par>
                              <p:par>
                                <p:cTn id="70" presetID="6" presetClass="emph" presetSubtype="0" fill="hold" grpId="1" nodeType="withEffect">
                                  <p:stCondLst>
                                    <p:cond delay="2200"/>
                                  </p:stCondLst>
                                  <p:childTnLst>
                                    <p:animScale>
                                      <p:cBhvr>
                                        <p:cTn id="71" dur="3000" fill="hold"/>
                                        <p:tgtEl>
                                          <p:spTgt spid="12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72" presetID="8" presetClass="emph" presetSubtype="0" fill="hold" grpId="2" nodeType="withEffect">
                                  <p:stCondLst>
                                    <p:cond delay="2200"/>
                                  </p:stCondLst>
                                  <p:childTnLst>
                                    <p:animRot by="-10800000">
                                      <p:cBhvr>
                                        <p:cTn id="73" dur="3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4" presetID="10" presetClass="exit" presetSubtype="0" fill="hold" grpId="3" nodeType="withEffect">
                                  <p:stCondLst>
                                    <p:cond delay="4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5" dur="9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8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0" presetClass="path" presetSubtype="0" accel="50000" decel="50000" fill="hold" grpId="0" nodeType="withEffect">
                                  <p:stCondLst>
                                    <p:cond delay="2900"/>
                                  </p:stCondLst>
                                  <p:childTnLst>
                                    <p:animMotion origin="layout" path="M 2.77778E-6 1.85185E-6 C 0.02691 -0.00347 0.10607 -0.01736 0.1618 -0.02153 C 0.21736 -0.0257 0.26979 0.01065 0.33368 -0.0257 C 0.39757 -0.06204 0.4875 -0.21134 0.54496 -0.23959 C 0.6026 -0.26783 0.63403 -0.2081 0.67934 -0.19514 C 0.72448 -0.18218 0.73646 -0.14676 0.81632 -0.16134 C 0.89618 -0.17593 1.08767 -0.25695 1.15903 -0.28218 " pathEditMode="relative" rAng="0" ptsTypes="aaaaaaa">
                                      <p:cBhvr>
                                        <p:cTn id="78" dur="3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80" y="-136"/>
                                    </p:animMotion>
                                  </p:childTnLst>
                                </p:cTn>
                              </p:par>
                              <p:par>
                                <p:cTn id="79" presetID="6" presetClass="emph" presetSubtype="0" fill="hold" grpId="1" nodeType="withEffect">
                                  <p:stCondLst>
                                    <p:cond delay="2900"/>
                                  </p:stCondLst>
                                  <p:childTnLst>
                                    <p:animScale>
                                      <p:cBhvr>
                                        <p:cTn id="80" dur="3000" fill="hold"/>
                                        <p:tgtEl>
                                          <p:spTgt spid="13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81" presetID="8" presetClass="emph" presetSubtype="0" fill="hold" grpId="2" nodeType="withEffect">
                                  <p:stCondLst>
                                    <p:cond delay="2900"/>
                                  </p:stCondLst>
                                  <p:childTnLst>
                                    <p:animRot by="-10800000">
                                      <p:cBhvr>
                                        <p:cTn id="82" dur="3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3" presetID="10" presetClass="exit" presetSubtype="0" fill="hold" grpId="3" nodeType="withEffect">
                                  <p:stCondLst>
                                    <p:cond delay="51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4" dur="9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8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  <p:bldP spid="5" grpId="2" animBg="1"/>
      <p:bldP spid="5" grpId="3" animBg="1"/>
      <p:bldP spid="6" grpId="0" animBg="1"/>
      <p:bldP spid="6" grpId="1" animBg="1"/>
      <p:bldP spid="6" grpId="2" animBg="1"/>
      <p:bldP spid="6" grpId="3" animBg="1"/>
      <p:bldP spid="7" grpId="0" animBg="1"/>
      <p:bldP spid="7" grpId="1" animBg="1"/>
      <p:bldP spid="7" grpId="2" animBg="1"/>
      <p:bldP spid="7" grpId="3" animBg="1"/>
      <p:bldP spid="8" grpId="0" animBg="1"/>
      <p:bldP spid="8" grpId="1" animBg="1"/>
      <p:bldP spid="8" grpId="2" animBg="1"/>
      <p:bldP spid="8" grpId="3" animBg="1"/>
      <p:bldP spid="9" grpId="0" animBg="1"/>
      <p:bldP spid="9" grpId="1" animBg="1"/>
      <p:bldP spid="9" grpId="2" animBg="1"/>
      <p:bldP spid="9" grpId="3" animBg="1"/>
      <p:bldP spid="10" grpId="0" animBg="1"/>
      <p:bldP spid="10" grpId="1" animBg="1"/>
      <p:bldP spid="10" grpId="2" animBg="1"/>
      <p:bldP spid="10" grpId="3" animBg="1"/>
      <p:bldP spid="11" grpId="0" animBg="1"/>
      <p:bldP spid="11" grpId="1" animBg="1"/>
      <p:bldP spid="11" grpId="2" animBg="1"/>
      <p:bldP spid="11" grpId="3" animBg="1"/>
      <p:bldP spid="12" grpId="0" animBg="1"/>
      <p:bldP spid="12" grpId="1" animBg="1"/>
      <p:bldP spid="12" grpId="2" animBg="1"/>
      <p:bldP spid="12" grpId="3" animBg="1"/>
      <p:bldP spid="13" grpId="0" animBg="1"/>
      <p:bldP spid="13" grpId="1" animBg="1"/>
      <p:bldP spid="13" grpId="2" animBg="1"/>
      <p:bldP spid="13" grpId="3" animBg="1"/>
    </p:bld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lanes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32"/>
          <p:cNvSpPr>
            <a:spLocks noChangeAspect="1"/>
          </p:cNvSpPr>
          <p:nvPr/>
        </p:nvSpPr>
        <p:spPr bwMode="auto">
          <a:xfrm>
            <a:off x="7416800" y="1455738"/>
            <a:ext cx="1727200" cy="5402262"/>
          </a:xfrm>
          <a:custGeom>
            <a:avLst/>
            <a:gdLst/>
            <a:ahLst/>
            <a:cxnLst>
              <a:cxn ang="0">
                <a:pos x="2" y="3403"/>
              </a:cxn>
              <a:cxn ang="0">
                <a:pos x="0" y="65"/>
              </a:cxn>
              <a:cxn ang="0">
                <a:pos x="1029" y="0"/>
              </a:cxn>
              <a:cxn ang="0">
                <a:pos x="1029" y="3403"/>
              </a:cxn>
              <a:cxn ang="0">
                <a:pos x="2" y="3403"/>
              </a:cxn>
            </a:cxnLst>
            <a:rect l="0" t="0" r="r" b="b"/>
            <a:pathLst>
              <a:path w="1029" h="3403">
                <a:moveTo>
                  <a:pt x="2" y="3403"/>
                </a:moveTo>
                <a:lnTo>
                  <a:pt x="0" y="65"/>
                </a:lnTo>
                <a:lnTo>
                  <a:pt x="1029" y="0"/>
                </a:lnTo>
                <a:lnTo>
                  <a:pt x="1029" y="3403"/>
                </a:lnTo>
                <a:lnTo>
                  <a:pt x="2" y="3403"/>
                </a:lnTo>
                <a:close/>
              </a:path>
            </a:pathLst>
          </a:custGeom>
          <a:solidFill>
            <a:schemeClr val="bg2">
              <a:alpha val="89999"/>
            </a:schemeClr>
          </a:solidFill>
          <a:ln w="9525" cap="rnd">
            <a:noFill/>
            <a:prstDash val="solid"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grpSp>
        <p:nvGrpSpPr>
          <p:cNvPr id="7" name="Group 11"/>
          <p:cNvGrpSpPr>
            <a:grpSpLocks/>
          </p:cNvGrpSpPr>
          <p:nvPr/>
        </p:nvGrpSpPr>
        <p:grpSpPr bwMode="auto">
          <a:xfrm>
            <a:off x="9255125" y="0"/>
            <a:ext cx="1924050" cy="6870700"/>
            <a:chOff x="5830" y="0"/>
            <a:chExt cx="1212" cy="4328"/>
          </a:xfrm>
        </p:grpSpPr>
        <p:sp>
          <p:nvSpPr>
            <p:cNvPr id="8" name="Rectangle 7"/>
            <p:cNvSpPr>
              <a:spLocks noChangeArrowheads="1"/>
            </p:cNvSpPr>
            <p:nvPr/>
          </p:nvSpPr>
          <p:spPr bwMode="auto">
            <a:xfrm>
              <a:off x="5830" y="0"/>
              <a:ext cx="1212" cy="4328"/>
            </a:xfrm>
            <a:prstGeom prst="rect">
              <a:avLst/>
            </a:prstGeom>
            <a:solidFill>
              <a:schemeClr val="tx1"/>
            </a:solidFill>
            <a:ln w="3175">
              <a:noFill/>
              <a:miter lim="800000"/>
              <a:headEnd/>
              <a:tailEnd/>
            </a:ln>
            <a:effectLst>
              <a:outerShdw blurRad="127000" dist="63500" dir="5400000" algn="t" rotWithShape="0">
                <a:prstClr val="black">
                  <a:alpha val="30000"/>
                </a:prstClr>
              </a:outerShdw>
            </a:effectLst>
          </p:spPr>
          <p:txBody>
            <a:bodyPr lIns="126000" tIns="118800" rIns="126000" bIns="118800"/>
            <a:lstStyle/>
            <a:p>
              <a:pPr fontAlgn="auto">
                <a:spcBef>
                  <a:spcPct val="20000"/>
                </a:spcBef>
                <a:spcAft>
                  <a:spcPct val="20000"/>
                </a:spcAft>
                <a:buFont typeface="Wingdings" pitchFamily="2" charset="2"/>
                <a:buNone/>
                <a:defRPr/>
              </a:pPr>
              <a:r>
                <a:rPr lang="en-US" sz="1200" cap="all" dirty="0">
                  <a:solidFill>
                    <a:schemeClr val="bg1"/>
                  </a:solidFill>
                  <a:latin typeface="+mn-lt"/>
                  <a:cs typeface="Arial" charset="0"/>
                </a:rPr>
                <a:t>Content holder 1</a:t>
              </a:r>
              <a:endParaRPr lang="en-US" sz="1200" cap="all" dirty="0">
                <a:solidFill>
                  <a:schemeClr val="bg2"/>
                </a:solidFill>
                <a:latin typeface="+mn-lt"/>
                <a:cs typeface="Arial" charset="0"/>
              </a:endParaRPr>
            </a:p>
            <a:p>
              <a:pPr>
                <a:defRPr/>
              </a:pPr>
              <a:r>
                <a:rPr lang="en-US" sz="1000" dirty="0">
                  <a:solidFill>
                    <a:schemeClr val="bg2"/>
                  </a:solidFill>
                  <a:latin typeface="Verdana" pitchFamily="34" charset="0"/>
                </a:rPr>
                <a:t>Edit: </a:t>
              </a:r>
              <a:r>
                <a:rPr lang="en-US" sz="1000" dirty="0">
                  <a:solidFill>
                    <a:schemeClr val="bg1"/>
                  </a:solidFill>
                  <a:latin typeface="Verdana" pitchFamily="34" charset="0"/>
                </a:rPr>
                <a:t>Click on the icons in Content Holder to insert, tables, charts, smart art, pictures, clipart and movies. Or add simple text.</a:t>
              </a:r>
            </a:p>
            <a:p>
              <a:pPr>
                <a:defRPr/>
              </a:pPr>
              <a:endParaRPr lang="en-US" sz="1000" dirty="0">
                <a:solidFill>
                  <a:schemeClr val="bg1"/>
                </a:solidFill>
                <a:latin typeface="Verdana" pitchFamily="34" charset="0"/>
              </a:endParaRPr>
            </a:p>
          </p:txBody>
        </p:sp>
        <p:sp>
          <p:nvSpPr>
            <p:cNvPr id="9" name="Text Box 9"/>
            <p:cNvSpPr txBox="1">
              <a:spLocks noChangeArrowheads="1"/>
            </p:cNvSpPr>
            <p:nvPr/>
          </p:nvSpPr>
          <p:spPr bwMode="auto">
            <a:xfrm>
              <a:off x="5882" y="4077"/>
              <a:ext cx="649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200">
                  <a:solidFill>
                    <a:schemeClr val="bg1"/>
                  </a:solidFill>
                  <a:latin typeface="+mn-lt"/>
                  <a:cs typeface="Arial" charset="0"/>
                </a:rPr>
                <a:t>guide</a:t>
              </a:r>
              <a:r>
                <a:rPr lang="en-US" sz="1200">
                  <a:latin typeface="+mn-lt"/>
                  <a:cs typeface="Arial" charset="0"/>
                </a:rPr>
                <a:t> </a:t>
              </a:r>
              <a:endParaRPr lang="en-US" sz="1200">
                <a:latin typeface="+mn-lt"/>
                <a:cs typeface="Arial" charset="0"/>
              </a:endParaRPr>
            </a:p>
          </p:txBody>
        </p:sp>
      </p:grpSp>
      <p:sp>
        <p:nvSpPr>
          <p:cNvPr id="11" name="Content Placeholder 10"/>
          <p:cNvSpPr>
            <a:spLocks noGrp="1"/>
          </p:cNvSpPr>
          <p:nvPr>
            <p:ph sz="quarter" idx="27"/>
          </p:nvPr>
        </p:nvSpPr>
        <p:spPr>
          <a:xfrm>
            <a:off x="265113" y="1547813"/>
            <a:ext cx="6991350" cy="4255982"/>
          </a:xfrm>
        </p:spPr>
        <p:txBody>
          <a:bodyPr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smtClean="0"/>
              <a:t>Click to edit Master title style</a:t>
            </a:r>
            <a:endParaRPr lang="en-US" noProof="0"/>
          </a:p>
        </p:txBody>
      </p:sp>
      <p:sp>
        <p:nvSpPr>
          <p:cNvPr id="14" name="Text Placeholder 10"/>
          <p:cNvSpPr>
            <a:spLocks noGrp="1"/>
          </p:cNvSpPr>
          <p:nvPr>
            <p:ph type="body" sz="quarter" idx="26"/>
          </p:nvPr>
        </p:nvSpPr>
        <p:spPr bwMode="auto">
          <a:xfrm>
            <a:off x="7403690" y="1454630"/>
            <a:ext cx="1740310" cy="5408800"/>
          </a:xfrm>
          <a:custGeom>
            <a:avLst/>
            <a:gdLst>
              <a:gd name="connsiteX0" fmla="*/ 0 w 825500"/>
              <a:gd name="connsiteY0" fmla="*/ 0 h 4764088"/>
              <a:gd name="connsiteX1" fmla="*/ 825500 w 825500"/>
              <a:gd name="connsiteY1" fmla="*/ 0 h 4764088"/>
              <a:gd name="connsiteX2" fmla="*/ 825500 w 825500"/>
              <a:gd name="connsiteY2" fmla="*/ 4764088 h 4764088"/>
              <a:gd name="connsiteX3" fmla="*/ 0 w 825500"/>
              <a:gd name="connsiteY3" fmla="*/ 4764088 h 4764088"/>
              <a:gd name="connsiteX4" fmla="*/ 0 w 825500"/>
              <a:gd name="connsiteY4" fmla="*/ 0 h 4764088"/>
              <a:gd name="connsiteX0" fmla="*/ 0 w 825500"/>
              <a:gd name="connsiteY0" fmla="*/ 0 h 4764088"/>
              <a:gd name="connsiteX1" fmla="*/ 825500 w 825500"/>
              <a:gd name="connsiteY1" fmla="*/ 0 h 4764088"/>
              <a:gd name="connsiteX2" fmla="*/ 825500 w 825500"/>
              <a:gd name="connsiteY2" fmla="*/ 4764088 h 4764088"/>
              <a:gd name="connsiteX3" fmla="*/ 0 w 825500"/>
              <a:gd name="connsiteY3" fmla="*/ 4764088 h 4764088"/>
              <a:gd name="connsiteX4" fmla="*/ 0 w 825500"/>
              <a:gd name="connsiteY4" fmla="*/ 0 h 4764088"/>
              <a:gd name="connsiteX0" fmla="*/ 0 w 825500"/>
              <a:gd name="connsiteY0" fmla="*/ 0 h 4764088"/>
              <a:gd name="connsiteX1" fmla="*/ 825500 w 825500"/>
              <a:gd name="connsiteY1" fmla="*/ 0 h 4764088"/>
              <a:gd name="connsiteX2" fmla="*/ 825500 w 825500"/>
              <a:gd name="connsiteY2" fmla="*/ 4653475 h 4764088"/>
              <a:gd name="connsiteX3" fmla="*/ 0 w 825500"/>
              <a:gd name="connsiteY3" fmla="*/ 4764088 h 4764088"/>
              <a:gd name="connsiteX4" fmla="*/ 0 w 825500"/>
              <a:gd name="connsiteY4" fmla="*/ 0 h 4764088"/>
              <a:gd name="connsiteX0" fmla="*/ 0 w 825500"/>
              <a:gd name="connsiteY0" fmla="*/ 0 h 4764088"/>
              <a:gd name="connsiteX1" fmla="*/ 825500 w 825500"/>
              <a:gd name="connsiteY1" fmla="*/ 95864 h 4764088"/>
              <a:gd name="connsiteX2" fmla="*/ 825500 w 825500"/>
              <a:gd name="connsiteY2" fmla="*/ 4653475 h 4764088"/>
              <a:gd name="connsiteX3" fmla="*/ 0 w 825500"/>
              <a:gd name="connsiteY3" fmla="*/ 4764088 h 4764088"/>
              <a:gd name="connsiteX4" fmla="*/ 0 w 825500"/>
              <a:gd name="connsiteY4" fmla="*/ 0 h 4764088"/>
              <a:gd name="connsiteX0" fmla="*/ 0 w 825500"/>
              <a:gd name="connsiteY0" fmla="*/ 0 h 4764088"/>
              <a:gd name="connsiteX1" fmla="*/ 825500 w 825500"/>
              <a:gd name="connsiteY1" fmla="*/ 95864 h 4764088"/>
              <a:gd name="connsiteX2" fmla="*/ 825500 w 825500"/>
              <a:gd name="connsiteY2" fmla="*/ 4653475 h 4764088"/>
              <a:gd name="connsiteX3" fmla="*/ 811161 w 825500"/>
              <a:gd name="connsiteY3" fmla="*/ 4660285 h 4764088"/>
              <a:gd name="connsiteX4" fmla="*/ 0 w 825500"/>
              <a:gd name="connsiteY4" fmla="*/ 4764088 h 4764088"/>
              <a:gd name="connsiteX5" fmla="*/ 0 w 825500"/>
              <a:gd name="connsiteY5" fmla="*/ 0 h 4764088"/>
              <a:gd name="connsiteX0" fmla="*/ 0 w 825500"/>
              <a:gd name="connsiteY0" fmla="*/ 131901 h 4895989"/>
              <a:gd name="connsiteX1" fmla="*/ 825500 w 825500"/>
              <a:gd name="connsiteY1" fmla="*/ 0 h 4895989"/>
              <a:gd name="connsiteX2" fmla="*/ 825500 w 825500"/>
              <a:gd name="connsiteY2" fmla="*/ 4785376 h 4895989"/>
              <a:gd name="connsiteX3" fmla="*/ 811161 w 825500"/>
              <a:gd name="connsiteY3" fmla="*/ 4792186 h 4895989"/>
              <a:gd name="connsiteX4" fmla="*/ 0 w 825500"/>
              <a:gd name="connsiteY4" fmla="*/ 4895989 h 4895989"/>
              <a:gd name="connsiteX5" fmla="*/ 0 w 825500"/>
              <a:gd name="connsiteY5" fmla="*/ 131901 h 4895989"/>
              <a:gd name="connsiteX0" fmla="*/ 0 w 825500"/>
              <a:gd name="connsiteY0" fmla="*/ 92290 h 4895989"/>
              <a:gd name="connsiteX1" fmla="*/ 825500 w 825500"/>
              <a:gd name="connsiteY1" fmla="*/ 0 h 4895989"/>
              <a:gd name="connsiteX2" fmla="*/ 825500 w 825500"/>
              <a:gd name="connsiteY2" fmla="*/ 4785376 h 4895989"/>
              <a:gd name="connsiteX3" fmla="*/ 811161 w 825500"/>
              <a:gd name="connsiteY3" fmla="*/ 4792186 h 4895989"/>
              <a:gd name="connsiteX4" fmla="*/ 0 w 825500"/>
              <a:gd name="connsiteY4" fmla="*/ 4895989 h 4895989"/>
              <a:gd name="connsiteX5" fmla="*/ 0 w 825500"/>
              <a:gd name="connsiteY5" fmla="*/ 92290 h 4895989"/>
              <a:gd name="connsiteX0" fmla="*/ 0 w 825500"/>
              <a:gd name="connsiteY0" fmla="*/ 92290 h 4897816"/>
              <a:gd name="connsiteX1" fmla="*/ 825500 w 825500"/>
              <a:gd name="connsiteY1" fmla="*/ 0 h 4897816"/>
              <a:gd name="connsiteX2" fmla="*/ 825500 w 825500"/>
              <a:gd name="connsiteY2" fmla="*/ 4785376 h 4897816"/>
              <a:gd name="connsiteX3" fmla="*/ 811161 w 825500"/>
              <a:gd name="connsiteY3" fmla="*/ 4897816 h 4897816"/>
              <a:gd name="connsiteX4" fmla="*/ 0 w 825500"/>
              <a:gd name="connsiteY4" fmla="*/ 4895989 h 4897816"/>
              <a:gd name="connsiteX5" fmla="*/ 0 w 825500"/>
              <a:gd name="connsiteY5" fmla="*/ 92290 h 4897816"/>
              <a:gd name="connsiteX0" fmla="*/ 0 w 825500"/>
              <a:gd name="connsiteY0" fmla="*/ 92290 h 4897816"/>
              <a:gd name="connsiteX1" fmla="*/ 825500 w 825500"/>
              <a:gd name="connsiteY1" fmla="*/ 0 h 4897816"/>
              <a:gd name="connsiteX2" fmla="*/ 825500 w 825500"/>
              <a:gd name="connsiteY2" fmla="*/ 4785376 h 4897816"/>
              <a:gd name="connsiteX3" fmla="*/ 811161 w 825500"/>
              <a:gd name="connsiteY3" fmla="*/ 4897816 h 4897816"/>
              <a:gd name="connsiteX4" fmla="*/ 809948 w 825500"/>
              <a:gd name="connsiteY4" fmla="*/ 4894338 h 4897816"/>
              <a:gd name="connsiteX5" fmla="*/ 0 w 825500"/>
              <a:gd name="connsiteY5" fmla="*/ 4895989 h 4897816"/>
              <a:gd name="connsiteX6" fmla="*/ 0 w 825500"/>
              <a:gd name="connsiteY6" fmla="*/ 92290 h 4897816"/>
              <a:gd name="connsiteX0" fmla="*/ 0 w 825500"/>
              <a:gd name="connsiteY0" fmla="*/ 92290 h 4900909"/>
              <a:gd name="connsiteX1" fmla="*/ 825500 w 825500"/>
              <a:gd name="connsiteY1" fmla="*/ 0 h 4900909"/>
              <a:gd name="connsiteX2" fmla="*/ 825500 w 825500"/>
              <a:gd name="connsiteY2" fmla="*/ 4900909 h 4900909"/>
              <a:gd name="connsiteX3" fmla="*/ 811161 w 825500"/>
              <a:gd name="connsiteY3" fmla="*/ 4897816 h 4900909"/>
              <a:gd name="connsiteX4" fmla="*/ 809948 w 825500"/>
              <a:gd name="connsiteY4" fmla="*/ 4894338 h 4900909"/>
              <a:gd name="connsiteX5" fmla="*/ 0 w 825500"/>
              <a:gd name="connsiteY5" fmla="*/ 4895989 h 4900909"/>
              <a:gd name="connsiteX6" fmla="*/ 0 w 825500"/>
              <a:gd name="connsiteY6" fmla="*/ 92290 h 4900909"/>
              <a:gd name="connsiteX0" fmla="*/ 0 w 825500"/>
              <a:gd name="connsiteY0" fmla="*/ 92290 h 4900909"/>
              <a:gd name="connsiteX1" fmla="*/ 825500 w 825500"/>
              <a:gd name="connsiteY1" fmla="*/ 0 h 4900909"/>
              <a:gd name="connsiteX2" fmla="*/ 825500 w 825500"/>
              <a:gd name="connsiteY2" fmla="*/ 4900909 h 4900909"/>
              <a:gd name="connsiteX3" fmla="*/ 811161 w 825500"/>
              <a:gd name="connsiteY3" fmla="*/ 4897816 h 4900909"/>
              <a:gd name="connsiteX4" fmla="*/ 809948 w 825500"/>
              <a:gd name="connsiteY4" fmla="*/ 4894338 h 4900909"/>
              <a:gd name="connsiteX5" fmla="*/ 0 w 825500"/>
              <a:gd name="connsiteY5" fmla="*/ 4895989 h 4900909"/>
              <a:gd name="connsiteX6" fmla="*/ 1227 w 825500"/>
              <a:gd name="connsiteY6" fmla="*/ 4891037 h 4900909"/>
              <a:gd name="connsiteX7" fmla="*/ 0 w 825500"/>
              <a:gd name="connsiteY7" fmla="*/ 92290 h 49009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25500" h="4900909">
                <a:moveTo>
                  <a:pt x="0" y="92290"/>
                </a:moveTo>
                <a:lnTo>
                  <a:pt x="825500" y="0"/>
                </a:lnTo>
                <a:lnTo>
                  <a:pt x="825500" y="4900909"/>
                </a:lnTo>
                <a:lnTo>
                  <a:pt x="811161" y="4897816"/>
                </a:lnTo>
                <a:lnTo>
                  <a:pt x="809948" y="4894338"/>
                </a:lnTo>
                <a:lnTo>
                  <a:pt x="0" y="4895989"/>
                </a:lnTo>
                <a:lnTo>
                  <a:pt x="1227" y="4891037"/>
                </a:lnTo>
                <a:lnTo>
                  <a:pt x="0" y="92290"/>
                </a:lnTo>
                <a:close/>
              </a:path>
            </a:pathLst>
          </a:custGeom>
          <a:solidFill>
            <a:schemeClr val="bg2"/>
          </a:solidFill>
          <a:ln w="9525">
            <a:noFill/>
            <a:miter lim="800000"/>
            <a:headEnd/>
            <a:tailEnd/>
          </a:ln>
          <a:effectLst/>
        </p:spPr>
        <p:txBody>
          <a:bodyPr lIns="288000" rIns="288000" bIns="288000" anchor="b"/>
          <a:lstStyle>
            <a:lvl1pPr marL="0" indent="0" algn="r">
              <a:buNone/>
              <a:defRPr sz="1000" cap="all" baseline="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12" name="Text Placeholder 16"/>
          <p:cNvSpPr>
            <a:spLocks noGrp="1"/>
          </p:cNvSpPr>
          <p:nvPr>
            <p:ph type="body" sz="quarter" idx="15"/>
          </p:nvPr>
        </p:nvSpPr>
        <p:spPr bwMode="auto">
          <a:xfrm>
            <a:off x="-1" y="5911850"/>
            <a:ext cx="7564583" cy="946150"/>
          </a:xfrm>
          <a:custGeom>
            <a:avLst/>
            <a:gdLst>
              <a:gd name="connsiteX0" fmla="*/ 0 w 2092325"/>
              <a:gd name="connsiteY0" fmla="*/ 0 h 946150"/>
              <a:gd name="connsiteX1" fmla="*/ 2092325 w 2092325"/>
              <a:gd name="connsiteY1" fmla="*/ 0 h 946150"/>
              <a:gd name="connsiteX2" fmla="*/ 2092325 w 2092325"/>
              <a:gd name="connsiteY2" fmla="*/ 946150 h 946150"/>
              <a:gd name="connsiteX3" fmla="*/ 0 w 2092325"/>
              <a:gd name="connsiteY3" fmla="*/ 946150 h 946150"/>
              <a:gd name="connsiteX4" fmla="*/ 0 w 2092325"/>
              <a:gd name="connsiteY4" fmla="*/ 0 h 946150"/>
              <a:gd name="connsiteX0" fmla="*/ 0 w 2092325"/>
              <a:gd name="connsiteY0" fmla="*/ 0 h 946150"/>
              <a:gd name="connsiteX1" fmla="*/ 2092325 w 2092325"/>
              <a:gd name="connsiteY1" fmla="*/ 333214 h 946150"/>
              <a:gd name="connsiteX2" fmla="*/ 2092325 w 2092325"/>
              <a:gd name="connsiteY2" fmla="*/ 946150 h 946150"/>
              <a:gd name="connsiteX3" fmla="*/ 0 w 2092325"/>
              <a:gd name="connsiteY3" fmla="*/ 946150 h 946150"/>
              <a:gd name="connsiteX4" fmla="*/ 0 w 2092325"/>
              <a:gd name="connsiteY4" fmla="*/ 0 h 946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92325" h="946150">
                <a:moveTo>
                  <a:pt x="0" y="0"/>
                </a:moveTo>
                <a:lnTo>
                  <a:pt x="2092325" y="333214"/>
                </a:lnTo>
                <a:lnTo>
                  <a:pt x="2092325" y="946150"/>
                </a:lnTo>
                <a:lnTo>
                  <a:pt x="0" y="94615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 w="9525">
            <a:noFill/>
            <a:miter lim="800000"/>
            <a:headEnd/>
            <a:tailEnd/>
          </a:ln>
          <a:effectLst/>
        </p:spPr>
        <p:txBody>
          <a:bodyPr lIns="288000" tIns="360000" rIns="288000" bIns="288000" anchor="b"/>
          <a:lstStyle>
            <a:lvl1pPr marL="0" indent="0" algn="l">
              <a:buNone/>
              <a:defRPr sz="700" cap="all" baseline="0">
                <a:solidFill>
                  <a:schemeClr val="bg1"/>
                </a:solidFill>
              </a:defRPr>
            </a:lvl1pPr>
            <a:lvl2pPr>
              <a:defRPr sz="1000">
                <a:solidFill>
                  <a:schemeClr val="bg1"/>
                </a:solidFill>
              </a:defRPr>
            </a:lvl2pPr>
            <a:lvl3pPr>
              <a:defRPr sz="900">
                <a:solidFill>
                  <a:schemeClr val="bg1"/>
                </a:solidFill>
              </a:defRPr>
            </a:lvl3pPr>
            <a:lvl4pPr>
              <a:defRPr sz="800">
                <a:solidFill>
                  <a:schemeClr val="bg1"/>
                </a:solidFill>
              </a:defRPr>
            </a:lvl4pPr>
            <a:lvl5pPr>
              <a:defRPr sz="7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10" name="Footer Placeholder 2"/>
          <p:cNvSpPr>
            <a:spLocks noGrp="1"/>
          </p:cNvSpPr>
          <p:nvPr>
            <p:ph type="ftr" sz="quarter" idx="28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NOVOZYMES PRESENTATION</a:t>
            </a:r>
          </a:p>
        </p:txBody>
      </p:sp>
      <p:sp>
        <p:nvSpPr>
          <p:cNvPr id="13" name="Slide Number Placeholder 3"/>
          <p:cNvSpPr>
            <a:spLocks noGrp="1"/>
          </p:cNvSpPr>
          <p:nvPr>
            <p:ph type="sldNum" sz="quarter" idx="29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85B962-EC7C-4401-9023-AB0AB1F735D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5" name="Date Placeholder 4"/>
          <p:cNvSpPr>
            <a:spLocks noGrp="1"/>
          </p:cNvSpPr>
          <p:nvPr>
            <p:ph type="dt" sz="half" idx="3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9CAC04-1457-4430-96A9-B4AA984F6652}" type="datetime1">
              <a:rPr lang="en-US"/>
              <a:pPr>
                <a:defRPr/>
              </a:pPr>
              <a:t>6/25/2010</a:t>
            </a:fld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lanes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2"/>
          <p:cNvGrpSpPr>
            <a:grpSpLocks/>
          </p:cNvGrpSpPr>
          <p:nvPr/>
        </p:nvGrpSpPr>
        <p:grpSpPr bwMode="auto">
          <a:xfrm>
            <a:off x="9255125" y="0"/>
            <a:ext cx="1924050" cy="6870700"/>
            <a:chOff x="5830" y="0"/>
            <a:chExt cx="1212" cy="4328"/>
          </a:xfrm>
        </p:grpSpPr>
        <p:sp>
          <p:nvSpPr>
            <p:cNvPr id="7" name="Rectangle 6"/>
            <p:cNvSpPr>
              <a:spLocks noChangeArrowheads="1"/>
            </p:cNvSpPr>
            <p:nvPr/>
          </p:nvSpPr>
          <p:spPr bwMode="auto">
            <a:xfrm>
              <a:off x="5830" y="0"/>
              <a:ext cx="1212" cy="4328"/>
            </a:xfrm>
            <a:prstGeom prst="rect">
              <a:avLst/>
            </a:prstGeom>
            <a:solidFill>
              <a:schemeClr val="tx1"/>
            </a:solidFill>
            <a:ln w="3175">
              <a:noFill/>
              <a:miter lim="800000"/>
              <a:headEnd/>
              <a:tailEnd/>
            </a:ln>
            <a:effectLst>
              <a:outerShdw blurRad="127000" dist="63500" dir="5400000" algn="t" rotWithShape="0">
                <a:prstClr val="black">
                  <a:alpha val="30000"/>
                </a:prstClr>
              </a:outerShdw>
            </a:effectLst>
          </p:spPr>
          <p:txBody>
            <a:bodyPr lIns="126000" tIns="118800" rIns="126000" bIns="118800"/>
            <a:lstStyle/>
            <a:p>
              <a:pPr fontAlgn="auto">
                <a:spcBef>
                  <a:spcPct val="20000"/>
                </a:spcBef>
                <a:spcAft>
                  <a:spcPct val="20000"/>
                </a:spcAft>
                <a:buFont typeface="Wingdings" pitchFamily="2" charset="2"/>
                <a:buNone/>
                <a:defRPr/>
              </a:pPr>
              <a:r>
                <a:rPr lang="en-US" sz="1200" cap="all" dirty="0">
                  <a:solidFill>
                    <a:schemeClr val="bg1"/>
                  </a:solidFill>
                  <a:latin typeface="+mn-lt"/>
                  <a:cs typeface="Arial" charset="0"/>
                </a:rPr>
                <a:t>Content holder 2</a:t>
              </a:r>
              <a:endParaRPr lang="en-US" sz="1200" cap="all" dirty="0">
                <a:solidFill>
                  <a:schemeClr val="bg2"/>
                </a:solidFill>
                <a:latin typeface="+mn-lt"/>
                <a:cs typeface="Arial" charset="0"/>
              </a:endParaRPr>
            </a:p>
            <a:p>
              <a:pPr>
                <a:defRPr/>
              </a:pPr>
              <a:r>
                <a:rPr lang="en-US" sz="1000" dirty="0">
                  <a:solidFill>
                    <a:schemeClr val="bg2"/>
                  </a:solidFill>
                  <a:latin typeface="Verdana" pitchFamily="34" charset="0"/>
                </a:rPr>
                <a:t>Edit: </a:t>
              </a:r>
              <a:r>
                <a:rPr lang="en-US" sz="1000" dirty="0">
                  <a:solidFill>
                    <a:schemeClr val="bg1"/>
                  </a:solidFill>
                  <a:latin typeface="Verdana" pitchFamily="34" charset="0"/>
                </a:rPr>
                <a:t>Click on the icons in Content Holder to insert, tables, charts, smart art, pictures, clipart and movies. Or add simple text.</a:t>
              </a:r>
            </a:p>
            <a:p>
              <a:pPr>
                <a:defRPr/>
              </a:pPr>
              <a:endParaRPr lang="en-US" sz="1000" dirty="0">
                <a:solidFill>
                  <a:schemeClr val="bg1"/>
                </a:solidFill>
                <a:latin typeface="Verdana" pitchFamily="34" charset="0"/>
              </a:endParaRPr>
            </a:p>
          </p:txBody>
        </p:sp>
        <p:sp>
          <p:nvSpPr>
            <p:cNvPr id="8" name="Text Box 9"/>
            <p:cNvSpPr txBox="1">
              <a:spLocks noChangeArrowheads="1"/>
            </p:cNvSpPr>
            <p:nvPr/>
          </p:nvSpPr>
          <p:spPr bwMode="auto">
            <a:xfrm>
              <a:off x="5882" y="4077"/>
              <a:ext cx="649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200">
                  <a:solidFill>
                    <a:schemeClr val="bg1"/>
                  </a:solidFill>
                  <a:latin typeface="+mn-lt"/>
                  <a:cs typeface="Arial" charset="0"/>
                </a:rPr>
                <a:t>guide</a:t>
              </a:r>
              <a:r>
                <a:rPr lang="en-US" sz="1200">
                  <a:latin typeface="+mn-lt"/>
                  <a:cs typeface="Arial" charset="0"/>
                </a:rPr>
                <a:t> </a:t>
              </a:r>
              <a:endParaRPr lang="en-US" sz="1200">
                <a:latin typeface="+mn-lt"/>
                <a:cs typeface="Arial" charset="0"/>
              </a:endParaRPr>
            </a:p>
          </p:txBody>
        </p:sp>
      </p:grpSp>
      <p:sp>
        <p:nvSpPr>
          <p:cNvPr id="17" name="Text Placeholder 16"/>
          <p:cNvSpPr>
            <a:spLocks noGrp="1"/>
          </p:cNvSpPr>
          <p:nvPr>
            <p:ph type="body" sz="quarter" idx="14"/>
          </p:nvPr>
        </p:nvSpPr>
        <p:spPr bwMode="auto">
          <a:xfrm>
            <a:off x="0" y="5448615"/>
            <a:ext cx="2092325" cy="1409385"/>
          </a:xfrm>
          <a:custGeom>
            <a:avLst/>
            <a:gdLst>
              <a:gd name="connsiteX0" fmla="*/ 0 w 2092325"/>
              <a:gd name="connsiteY0" fmla="*/ 0 h 946150"/>
              <a:gd name="connsiteX1" fmla="*/ 2092325 w 2092325"/>
              <a:gd name="connsiteY1" fmla="*/ 0 h 946150"/>
              <a:gd name="connsiteX2" fmla="*/ 2092325 w 2092325"/>
              <a:gd name="connsiteY2" fmla="*/ 946150 h 946150"/>
              <a:gd name="connsiteX3" fmla="*/ 0 w 2092325"/>
              <a:gd name="connsiteY3" fmla="*/ 946150 h 946150"/>
              <a:gd name="connsiteX4" fmla="*/ 0 w 2092325"/>
              <a:gd name="connsiteY4" fmla="*/ 0 h 946150"/>
              <a:gd name="connsiteX0" fmla="*/ 0 w 2092325"/>
              <a:gd name="connsiteY0" fmla="*/ 0 h 946150"/>
              <a:gd name="connsiteX1" fmla="*/ 2092325 w 2092325"/>
              <a:gd name="connsiteY1" fmla="*/ 333214 h 946150"/>
              <a:gd name="connsiteX2" fmla="*/ 2092325 w 2092325"/>
              <a:gd name="connsiteY2" fmla="*/ 946150 h 946150"/>
              <a:gd name="connsiteX3" fmla="*/ 0 w 2092325"/>
              <a:gd name="connsiteY3" fmla="*/ 946150 h 946150"/>
              <a:gd name="connsiteX4" fmla="*/ 0 w 2092325"/>
              <a:gd name="connsiteY4" fmla="*/ 0 h 946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92325" h="946150">
                <a:moveTo>
                  <a:pt x="0" y="0"/>
                </a:moveTo>
                <a:lnTo>
                  <a:pt x="2092325" y="333214"/>
                </a:lnTo>
                <a:lnTo>
                  <a:pt x="2092325" y="946150"/>
                </a:lnTo>
                <a:lnTo>
                  <a:pt x="0" y="946150"/>
                </a:ln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 w="9525">
            <a:noFill/>
            <a:miter lim="800000"/>
            <a:headEnd/>
            <a:tailEnd/>
          </a:ln>
          <a:effectLst/>
        </p:spPr>
        <p:txBody>
          <a:bodyPr lIns="288000" tIns="360000" rIns="648000" bIns="288000" anchor="b"/>
          <a:lstStyle>
            <a:lvl1pPr marL="0" indent="0">
              <a:buNone/>
              <a:defRPr sz="700" cap="all" baseline="0">
                <a:solidFill>
                  <a:schemeClr val="bg1"/>
                </a:solidFill>
              </a:defRPr>
            </a:lvl1pPr>
            <a:lvl2pPr>
              <a:defRPr sz="1000">
                <a:solidFill>
                  <a:schemeClr val="bg1"/>
                </a:solidFill>
              </a:defRPr>
            </a:lvl2pPr>
            <a:lvl3pPr>
              <a:defRPr sz="900">
                <a:solidFill>
                  <a:schemeClr val="bg1"/>
                </a:solidFill>
              </a:defRPr>
            </a:lvl3pPr>
            <a:lvl4pPr>
              <a:defRPr sz="800">
                <a:solidFill>
                  <a:schemeClr val="bg1"/>
                </a:solidFill>
              </a:defRPr>
            </a:lvl4pPr>
            <a:lvl5pPr>
              <a:defRPr sz="7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2327" y="1550989"/>
            <a:ext cx="8580437" cy="3859841"/>
          </a:xfrm>
        </p:spPr>
        <p:txBody>
          <a:bodyPr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smtClean="0"/>
              <a:t>Click to edit Master title style</a:t>
            </a:r>
            <a:endParaRPr lang="en-US" noProof="0"/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13"/>
          </p:nvPr>
        </p:nvSpPr>
        <p:spPr bwMode="auto">
          <a:xfrm>
            <a:off x="1919484" y="5985164"/>
            <a:ext cx="7224515" cy="872836"/>
          </a:xfrm>
          <a:custGeom>
            <a:avLst/>
            <a:gdLst>
              <a:gd name="connsiteX0" fmla="*/ 0 w 7448550"/>
              <a:gd name="connsiteY0" fmla="*/ 0 h 1073150"/>
              <a:gd name="connsiteX1" fmla="*/ 7448550 w 7448550"/>
              <a:gd name="connsiteY1" fmla="*/ 0 h 1073150"/>
              <a:gd name="connsiteX2" fmla="*/ 7448550 w 7448550"/>
              <a:gd name="connsiteY2" fmla="*/ 1073150 h 1073150"/>
              <a:gd name="connsiteX3" fmla="*/ 0 w 7448550"/>
              <a:gd name="connsiteY3" fmla="*/ 1073150 h 1073150"/>
              <a:gd name="connsiteX4" fmla="*/ 0 w 7448550"/>
              <a:gd name="connsiteY4" fmla="*/ 0 h 1073150"/>
              <a:gd name="connsiteX0" fmla="*/ 0 w 7448550"/>
              <a:gd name="connsiteY0" fmla="*/ 319596 h 1073150"/>
              <a:gd name="connsiteX1" fmla="*/ 7448550 w 7448550"/>
              <a:gd name="connsiteY1" fmla="*/ 0 h 1073150"/>
              <a:gd name="connsiteX2" fmla="*/ 7448550 w 7448550"/>
              <a:gd name="connsiteY2" fmla="*/ 1073150 h 1073150"/>
              <a:gd name="connsiteX3" fmla="*/ 0 w 7448550"/>
              <a:gd name="connsiteY3" fmla="*/ 1073150 h 1073150"/>
              <a:gd name="connsiteX4" fmla="*/ 0 w 7448550"/>
              <a:gd name="connsiteY4" fmla="*/ 319596 h 1073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448550" h="1073150">
                <a:moveTo>
                  <a:pt x="0" y="319596"/>
                </a:moveTo>
                <a:lnTo>
                  <a:pt x="7448550" y="0"/>
                </a:lnTo>
                <a:lnTo>
                  <a:pt x="7448550" y="1073150"/>
                </a:lnTo>
                <a:lnTo>
                  <a:pt x="0" y="1073150"/>
                </a:lnTo>
                <a:lnTo>
                  <a:pt x="0" y="319596"/>
                </a:lnTo>
                <a:close/>
              </a:path>
            </a:pathLst>
          </a:custGeom>
          <a:solidFill>
            <a:srgbClr val="C3D940"/>
          </a:solidFill>
          <a:ln w="9525">
            <a:noFill/>
            <a:miter lim="800000"/>
            <a:headEnd/>
            <a:tailEnd/>
          </a:ln>
          <a:effectLst/>
        </p:spPr>
        <p:txBody>
          <a:bodyPr lIns="288000" tIns="540000" rIns="288000" bIns="288000" anchor="b"/>
          <a:lstStyle>
            <a:lvl1pPr marL="0" indent="0" algn="r">
              <a:buNone/>
              <a:defRPr sz="1200" i="0" cap="all" baseline="0"/>
            </a:lvl1pPr>
            <a:lvl2pPr algn="r">
              <a:defRPr/>
            </a:lvl2pPr>
            <a:lvl3pPr algn="r">
              <a:defRPr/>
            </a:lvl3pPr>
            <a:lvl4pPr algn="r">
              <a:defRPr/>
            </a:lvl4pPr>
            <a:lvl5pPr algn="r">
              <a:defRPr/>
            </a:lvl5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9" name="Footer Placeholder 3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r>
              <a:rPr lang="en-US"/>
              <a:t>NOVOZYMES PRESENTATION</a:t>
            </a:r>
            <a:endParaRPr lang="en-US"/>
          </a:p>
        </p:txBody>
      </p:sp>
      <p:sp>
        <p:nvSpPr>
          <p:cNvPr id="10" name="Slide Number Placeholder 4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F4DAE12D-7E0D-4DA3-BF32-A6C664F57AB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1" name="Date Placeholder 5"/>
          <p:cNvSpPr>
            <a:spLocks noGrp="1"/>
          </p:cNvSpPr>
          <p:nvPr>
            <p:ph type="dt" sz="half" idx="17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5B180CC5-925B-4CB7-B0F5-29AD24CFDB0E}" type="datetime1">
              <a:rPr lang="en-US"/>
              <a:pPr>
                <a:defRPr/>
              </a:pPr>
              <a:t>6/25/2010</a:t>
            </a:fld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lanes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2"/>
          <p:cNvGrpSpPr>
            <a:grpSpLocks/>
          </p:cNvGrpSpPr>
          <p:nvPr/>
        </p:nvGrpSpPr>
        <p:grpSpPr bwMode="auto">
          <a:xfrm>
            <a:off x="9255125" y="0"/>
            <a:ext cx="1924050" cy="6870700"/>
            <a:chOff x="5830" y="0"/>
            <a:chExt cx="1212" cy="4328"/>
          </a:xfrm>
        </p:grpSpPr>
        <p:sp>
          <p:nvSpPr>
            <p:cNvPr id="7" name="Rectangle 6"/>
            <p:cNvSpPr>
              <a:spLocks noChangeArrowheads="1"/>
            </p:cNvSpPr>
            <p:nvPr/>
          </p:nvSpPr>
          <p:spPr bwMode="auto">
            <a:xfrm>
              <a:off x="5830" y="0"/>
              <a:ext cx="1212" cy="4328"/>
            </a:xfrm>
            <a:prstGeom prst="rect">
              <a:avLst/>
            </a:prstGeom>
            <a:solidFill>
              <a:schemeClr val="tx1"/>
            </a:solidFill>
            <a:ln w="3175">
              <a:noFill/>
              <a:miter lim="800000"/>
              <a:headEnd/>
              <a:tailEnd/>
            </a:ln>
            <a:effectLst>
              <a:outerShdw blurRad="127000" dist="63500" dir="5400000" algn="t" rotWithShape="0">
                <a:prstClr val="black">
                  <a:alpha val="30000"/>
                </a:prstClr>
              </a:outerShdw>
            </a:effectLst>
          </p:spPr>
          <p:txBody>
            <a:bodyPr lIns="126000" tIns="118800" rIns="126000" bIns="118800"/>
            <a:lstStyle/>
            <a:p>
              <a:pPr fontAlgn="auto">
                <a:spcBef>
                  <a:spcPct val="20000"/>
                </a:spcBef>
                <a:spcAft>
                  <a:spcPct val="20000"/>
                </a:spcAft>
                <a:buFont typeface="Wingdings" pitchFamily="2" charset="2"/>
                <a:buNone/>
                <a:defRPr/>
              </a:pPr>
              <a:r>
                <a:rPr lang="en-US" sz="1200" cap="all" dirty="0">
                  <a:solidFill>
                    <a:schemeClr val="bg1"/>
                  </a:solidFill>
                  <a:latin typeface="+mn-lt"/>
                  <a:cs typeface="Arial" charset="0"/>
                </a:rPr>
                <a:t>Content holder 3</a:t>
              </a:r>
              <a:endParaRPr lang="en-US" sz="1200" cap="all" dirty="0">
                <a:solidFill>
                  <a:schemeClr val="bg2"/>
                </a:solidFill>
                <a:latin typeface="+mn-lt"/>
                <a:cs typeface="Arial" charset="0"/>
              </a:endParaRPr>
            </a:p>
            <a:p>
              <a:pPr>
                <a:defRPr/>
              </a:pPr>
              <a:r>
                <a:rPr lang="en-US" sz="1000" dirty="0">
                  <a:solidFill>
                    <a:schemeClr val="bg2"/>
                  </a:solidFill>
                  <a:latin typeface="Verdana" pitchFamily="34" charset="0"/>
                </a:rPr>
                <a:t>Edit: </a:t>
              </a:r>
              <a:r>
                <a:rPr lang="en-US" sz="1000" dirty="0">
                  <a:solidFill>
                    <a:schemeClr val="bg1"/>
                  </a:solidFill>
                  <a:latin typeface="Verdana" pitchFamily="34" charset="0"/>
                </a:rPr>
                <a:t>Click on the icons in Content Holder to insert, tables, charts, smart art, pictures, clipart and movies. Or add simple text.</a:t>
              </a:r>
            </a:p>
            <a:p>
              <a:pPr>
                <a:defRPr/>
              </a:pPr>
              <a:endParaRPr lang="en-US" sz="1000" dirty="0">
                <a:solidFill>
                  <a:schemeClr val="bg1"/>
                </a:solidFill>
                <a:latin typeface="Verdana" pitchFamily="34" charset="0"/>
              </a:endParaRPr>
            </a:p>
          </p:txBody>
        </p:sp>
        <p:sp>
          <p:nvSpPr>
            <p:cNvPr id="8" name="Text Box 9"/>
            <p:cNvSpPr txBox="1">
              <a:spLocks noChangeArrowheads="1"/>
            </p:cNvSpPr>
            <p:nvPr/>
          </p:nvSpPr>
          <p:spPr bwMode="auto">
            <a:xfrm>
              <a:off x="5882" y="4077"/>
              <a:ext cx="649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200">
                  <a:solidFill>
                    <a:schemeClr val="bg1"/>
                  </a:solidFill>
                  <a:latin typeface="+mn-lt"/>
                  <a:cs typeface="Arial" charset="0"/>
                </a:rPr>
                <a:t>guide</a:t>
              </a:r>
              <a:r>
                <a:rPr lang="en-US" sz="1200">
                  <a:latin typeface="+mn-lt"/>
                  <a:cs typeface="Arial" charset="0"/>
                </a:rPr>
                <a:t> </a:t>
              </a:r>
              <a:endParaRPr lang="en-US" sz="1200">
                <a:latin typeface="+mn-lt"/>
                <a:cs typeface="Arial" charset="0"/>
              </a:endParaRPr>
            </a:p>
          </p:txBody>
        </p:sp>
      </p:grpSp>
      <p:sp>
        <p:nvSpPr>
          <p:cNvPr id="20" name="Text Placeholder 19"/>
          <p:cNvSpPr>
            <a:spLocks noGrp="1"/>
          </p:cNvSpPr>
          <p:nvPr>
            <p:ph type="body" sz="quarter" idx="14"/>
          </p:nvPr>
        </p:nvSpPr>
        <p:spPr bwMode="auto">
          <a:xfrm>
            <a:off x="6081713" y="1320800"/>
            <a:ext cx="3062287" cy="5537200"/>
          </a:xfrm>
          <a:custGeom>
            <a:avLst/>
            <a:gdLst>
              <a:gd name="connsiteX0" fmla="*/ 0 w 3062287"/>
              <a:gd name="connsiteY0" fmla="*/ 0 h 5537200"/>
              <a:gd name="connsiteX1" fmla="*/ 3062287 w 3062287"/>
              <a:gd name="connsiteY1" fmla="*/ 0 h 5537200"/>
              <a:gd name="connsiteX2" fmla="*/ 3062287 w 3062287"/>
              <a:gd name="connsiteY2" fmla="*/ 5537200 h 5537200"/>
              <a:gd name="connsiteX3" fmla="*/ 0 w 3062287"/>
              <a:gd name="connsiteY3" fmla="*/ 5537200 h 5537200"/>
              <a:gd name="connsiteX4" fmla="*/ 0 w 3062287"/>
              <a:gd name="connsiteY4" fmla="*/ 0 h 5537200"/>
              <a:gd name="connsiteX0" fmla="*/ 0 w 3062287"/>
              <a:gd name="connsiteY0" fmla="*/ 217714 h 5537200"/>
              <a:gd name="connsiteX1" fmla="*/ 3062287 w 3062287"/>
              <a:gd name="connsiteY1" fmla="*/ 0 h 5537200"/>
              <a:gd name="connsiteX2" fmla="*/ 3062287 w 3062287"/>
              <a:gd name="connsiteY2" fmla="*/ 5537200 h 5537200"/>
              <a:gd name="connsiteX3" fmla="*/ 0 w 3062287"/>
              <a:gd name="connsiteY3" fmla="*/ 5537200 h 5537200"/>
              <a:gd name="connsiteX4" fmla="*/ 0 w 3062287"/>
              <a:gd name="connsiteY4" fmla="*/ 217714 h 553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62287" h="5537200">
                <a:moveTo>
                  <a:pt x="0" y="217714"/>
                </a:moveTo>
                <a:lnTo>
                  <a:pt x="3062287" y="0"/>
                </a:lnTo>
                <a:lnTo>
                  <a:pt x="3062287" y="5537200"/>
                </a:lnTo>
                <a:lnTo>
                  <a:pt x="0" y="5537200"/>
                </a:lnTo>
                <a:lnTo>
                  <a:pt x="0" y="217714"/>
                </a:lnTo>
                <a:close/>
              </a:path>
            </a:pathLst>
          </a:custGeom>
          <a:solidFill>
            <a:schemeClr val="bg2"/>
          </a:solidFill>
          <a:ln w="9525">
            <a:noFill/>
            <a:miter lim="800000"/>
            <a:headEnd/>
            <a:tailEnd/>
          </a:ln>
          <a:effectLst/>
        </p:spPr>
        <p:txBody>
          <a:bodyPr lIns="288000" tIns="396000" rIns="288000" bIns="288000" anchor="b"/>
          <a:lstStyle>
            <a:lvl1pPr algn="r">
              <a:buNone/>
              <a:defRPr sz="1600" cap="all" baseline="0">
                <a:latin typeface="Verdana" pitchFamily="34" charset="0"/>
              </a:defRPr>
            </a:lvl1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2328" y="3423332"/>
            <a:ext cx="5601443" cy="315128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200"/>
            </a:lvl5pPr>
          </a:lstStyle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smtClean="0"/>
              <a:t>Click to edit Master title style</a:t>
            </a:r>
            <a:endParaRPr lang="en-US" noProof="0"/>
          </a:p>
        </p:txBody>
      </p:sp>
      <p:sp>
        <p:nvSpPr>
          <p:cNvPr id="11" name="Text Placeholder 23"/>
          <p:cNvSpPr>
            <a:spLocks noGrp="1"/>
          </p:cNvSpPr>
          <p:nvPr>
            <p:ph type="body" sz="quarter" idx="23"/>
          </p:nvPr>
        </p:nvSpPr>
        <p:spPr bwMode="auto">
          <a:xfrm flipH="1">
            <a:off x="-2" y="1487099"/>
            <a:ext cx="1866586" cy="1777537"/>
          </a:xfrm>
          <a:custGeom>
            <a:avLst/>
            <a:gdLst>
              <a:gd name="connsiteX0" fmla="*/ 0 w 2017712"/>
              <a:gd name="connsiteY0" fmla="*/ 0 h 2032000"/>
              <a:gd name="connsiteX1" fmla="*/ 2017712 w 2017712"/>
              <a:gd name="connsiteY1" fmla="*/ 0 h 2032000"/>
              <a:gd name="connsiteX2" fmla="*/ 2017712 w 2017712"/>
              <a:gd name="connsiteY2" fmla="*/ 2032000 h 2032000"/>
              <a:gd name="connsiteX3" fmla="*/ 0 w 2017712"/>
              <a:gd name="connsiteY3" fmla="*/ 2032000 h 2032000"/>
              <a:gd name="connsiteX4" fmla="*/ 0 w 2017712"/>
              <a:gd name="connsiteY4" fmla="*/ 0 h 2032000"/>
              <a:gd name="connsiteX0" fmla="*/ 0 w 2017712"/>
              <a:gd name="connsiteY0" fmla="*/ 409575 h 2032000"/>
              <a:gd name="connsiteX1" fmla="*/ 2017712 w 2017712"/>
              <a:gd name="connsiteY1" fmla="*/ 0 h 2032000"/>
              <a:gd name="connsiteX2" fmla="*/ 2017712 w 2017712"/>
              <a:gd name="connsiteY2" fmla="*/ 2032000 h 2032000"/>
              <a:gd name="connsiteX3" fmla="*/ 0 w 2017712"/>
              <a:gd name="connsiteY3" fmla="*/ 2032000 h 2032000"/>
              <a:gd name="connsiteX4" fmla="*/ 0 w 2017712"/>
              <a:gd name="connsiteY4" fmla="*/ 409575 h 2032000"/>
              <a:gd name="connsiteX0" fmla="*/ 0 w 2017712"/>
              <a:gd name="connsiteY0" fmla="*/ 409575 h 2032000"/>
              <a:gd name="connsiteX1" fmla="*/ 2017712 w 2017712"/>
              <a:gd name="connsiteY1" fmla="*/ 0 h 2032000"/>
              <a:gd name="connsiteX2" fmla="*/ 2017712 w 2017712"/>
              <a:gd name="connsiteY2" fmla="*/ 2032000 h 2032000"/>
              <a:gd name="connsiteX3" fmla="*/ 0 w 2017712"/>
              <a:gd name="connsiteY3" fmla="*/ 1708150 h 2032000"/>
              <a:gd name="connsiteX4" fmla="*/ 0 w 2017712"/>
              <a:gd name="connsiteY4" fmla="*/ 409575 h 203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17712" h="2032000">
                <a:moveTo>
                  <a:pt x="0" y="409575"/>
                </a:moveTo>
                <a:lnTo>
                  <a:pt x="2017712" y="0"/>
                </a:lnTo>
                <a:lnTo>
                  <a:pt x="2017712" y="2032000"/>
                </a:lnTo>
                <a:lnTo>
                  <a:pt x="0" y="1708150"/>
                </a:lnTo>
                <a:lnTo>
                  <a:pt x="0" y="409575"/>
                </a:lnTo>
                <a:close/>
              </a:path>
            </a:pathLst>
          </a:custGeom>
          <a:solidFill>
            <a:schemeClr val="tx2"/>
          </a:solidFill>
          <a:ln w="9525">
            <a:noFill/>
            <a:miter lim="800000"/>
            <a:headEnd/>
            <a:tailEnd/>
          </a:ln>
          <a:effectLst/>
        </p:spPr>
        <p:txBody>
          <a:bodyPr lIns="288000" tIns="468000" rIns="216000" bIns="468000"/>
          <a:lstStyle>
            <a:lvl1pPr marL="0" indent="0" algn="l">
              <a:buNone/>
              <a:defRPr sz="1050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9" name="Footer Placeholder 3"/>
          <p:cNvSpPr>
            <a:spLocks noGrp="1"/>
          </p:cNvSpPr>
          <p:nvPr>
            <p:ph type="ftr" sz="quarter" idx="24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r>
              <a:rPr lang="en-US"/>
              <a:t>NOVOZYMES PRESENTATION</a:t>
            </a:r>
            <a:endParaRPr lang="en-US"/>
          </a:p>
        </p:txBody>
      </p:sp>
      <p:sp>
        <p:nvSpPr>
          <p:cNvPr id="10" name="Slide Number Placeholder 4"/>
          <p:cNvSpPr>
            <a:spLocks noGrp="1"/>
          </p:cNvSpPr>
          <p:nvPr>
            <p:ph type="sldNum" sz="quarter" idx="25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F9AD9E34-FF7B-470D-8759-D138C9336B3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2" name="Date Placeholder 5"/>
          <p:cNvSpPr>
            <a:spLocks noGrp="1"/>
          </p:cNvSpPr>
          <p:nvPr>
            <p:ph type="dt" sz="half" idx="26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B816377D-1818-463F-BFC1-B7FD0584BA0F}" type="datetime1">
              <a:rPr lang="en-US"/>
              <a:pPr>
                <a:defRPr/>
              </a:pPr>
              <a:t>6/25/2010</a:t>
            </a:fld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holders double horis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12"/>
          <p:cNvGrpSpPr>
            <a:grpSpLocks/>
          </p:cNvGrpSpPr>
          <p:nvPr/>
        </p:nvGrpSpPr>
        <p:grpSpPr bwMode="auto">
          <a:xfrm>
            <a:off x="9255125" y="0"/>
            <a:ext cx="1924050" cy="6870700"/>
            <a:chOff x="5830" y="0"/>
            <a:chExt cx="1212" cy="4328"/>
          </a:xfrm>
        </p:grpSpPr>
        <p:sp>
          <p:nvSpPr>
            <p:cNvPr id="6" name="Rectangle 5"/>
            <p:cNvSpPr>
              <a:spLocks noChangeArrowheads="1"/>
            </p:cNvSpPr>
            <p:nvPr/>
          </p:nvSpPr>
          <p:spPr bwMode="auto">
            <a:xfrm>
              <a:off x="5830" y="0"/>
              <a:ext cx="1212" cy="4328"/>
            </a:xfrm>
            <a:prstGeom prst="rect">
              <a:avLst/>
            </a:prstGeom>
            <a:solidFill>
              <a:schemeClr val="tx1"/>
            </a:solidFill>
            <a:ln w="3175">
              <a:noFill/>
              <a:miter lim="800000"/>
              <a:headEnd/>
              <a:tailEnd/>
            </a:ln>
            <a:effectLst>
              <a:outerShdw blurRad="127000" dist="63500" dir="5400000" algn="t" rotWithShape="0">
                <a:prstClr val="black">
                  <a:alpha val="30000"/>
                </a:prstClr>
              </a:outerShdw>
            </a:effectLst>
          </p:spPr>
          <p:txBody>
            <a:bodyPr lIns="126000" tIns="118800" rIns="126000" bIns="118800"/>
            <a:lstStyle/>
            <a:p>
              <a:pPr fontAlgn="auto">
                <a:spcBef>
                  <a:spcPct val="20000"/>
                </a:spcBef>
                <a:spcAft>
                  <a:spcPct val="20000"/>
                </a:spcAft>
                <a:buFont typeface="Wingdings" pitchFamily="2" charset="2"/>
                <a:buNone/>
                <a:defRPr/>
              </a:pPr>
              <a:r>
                <a:rPr lang="en-US" sz="1200" cap="all">
                  <a:solidFill>
                    <a:schemeClr val="bg1"/>
                  </a:solidFill>
                  <a:latin typeface="+mn-lt"/>
                  <a:cs typeface="Arial" charset="0"/>
                </a:rPr>
                <a:t>Double Content holder 2</a:t>
              </a:r>
              <a:endParaRPr lang="en-US" sz="1200" cap="all">
                <a:solidFill>
                  <a:schemeClr val="bg2"/>
                </a:solidFill>
                <a:latin typeface="+mn-lt"/>
                <a:cs typeface="Arial" charset="0"/>
              </a:endParaRPr>
            </a:p>
            <a:p>
              <a:pPr>
                <a:defRPr/>
              </a:pPr>
              <a:r>
                <a:rPr lang="en-US" sz="1000">
                  <a:solidFill>
                    <a:schemeClr val="bg2"/>
                  </a:solidFill>
                  <a:latin typeface="Verdana" pitchFamily="34" charset="0"/>
                </a:rPr>
                <a:t>Edit: </a:t>
              </a:r>
              <a:r>
                <a:rPr lang="en-US" sz="1000">
                  <a:solidFill>
                    <a:schemeClr val="bg1"/>
                  </a:solidFill>
                  <a:latin typeface="Verdana" pitchFamily="34" charset="0"/>
                </a:rPr>
                <a:t>Click on the icons in Content Holder to insert, tables, charts, smart art, pictures, clipart and movies. Or add simple text.</a:t>
              </a:r>
            </a:p>
            <a:p>
              <a:pPr>
                <a:defRPr/>
              </a:pPr>
              <a:endParaRPr lang="en-US" sz="1000">
                <a:solidFill>
                  <a:schemeClr val="bg1"/>
                </a:solidFill>
                <a:latin typeface="Verdana" pitchFamily="34" charset="0"/>
              </a:endParaRPr>
            </a:p>
          </p:txBody>
        </p:sp>
        <p:sp>
          <p:nvSpPr>
            <p:cNvPr id="7" name="Text Box 9"/>
            <p:cNvSpPr txBox="1">
              <a:spLocks noChangeArrowheads="1"/>
            </p:cNvSpPr>
            <p:nvPr/>
          </p:nvSpPr>
          <p:spPr bwMode="auto">
            <a:xfrm>
              <a:off x="5882" y="4077"/>
              <a:ext cx="649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200">
                  <a:solidFill>
                    <a:schemeClr val="bg1"/>
                  </a:solidFill>
                  <a:latin typeface="+mn-lt"/>
                  <a:cs typeface="Arial" charset="0"/>
                </a:rPr>
                <a:t>guide</a:t>
              </a:r>
              <a:r>
                <a:rPr lang="en-US" sz="1200">
                  <a:latin typeface="+mn-lt"/>
                  <a:cs typeface="Arial" charset="0"/>
                </a:rPr>
                <a:t> </a:t>
              </a:r>
              <a:endParaRPr lang="en-US" sz="1200">
                <a:latin typeface="+mn-lt"/>
                <a:cs typeface="Arial" charset="0"/>
              </a:endParaRPr>
            </a:p>
          </p:txBody>
        </p:sp>
      </p:grp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2327" y="1550989"/>
            <a:ext cx="8580437" cy="2411411"/>
          </a:xfrm>
        </p:spPr>
        <p:txBody>
          <a:bodyPr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smtClean="0"/>
              <a:t>Click to edit Master title style</a:t>
            </a:r>
            <a:endParaRPr lang="en-US" noProof="0"/>
          </a:p>
        </p:txBody>
      </p:sp>
      <p:sp>
        <p:nvSpPr>
          <p:cNvPr id="12" name="Content Placeholder 2"/>
          <p:cNvSpPr>
            <a:spLocks noGrp="1"/>
          </p:cNvSpPr>
          <p:nvPr>
            <p:ph idx="13"/>
          </p:nvPr>
        </p:nvSpPr>
        <p:spPr>
          <a:xfrm>
            <a:off x="262327" y="4155643"/>
            <a:ext cx="8580437" cy="2411411"/>
          </a:xfrm>
        </p:spPr>
        <p:txBody>
          <a:bodyPr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8" name="Footer Placeholder 3"/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r>
              <a:rPr lang="en-US"/>
              <a:t>NOVOZYMES PRESENTATION</a:t>
            </a:r>
            <a:endParaRPr lang="en-US"/>
          </a:p>
        </p:txBody>
      </p:sp>
      <p:sp>
        <p:nvSpPr>
          <p:cNvPr id="9" name="Slide Number Placeholder 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670629E6-41AA-4445-AA32-168F715EC1F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0" name="Date Placeholder 5"/>
          <p:cNvSpPr>
            <a:spLocks noGrp="1"/>
          </p:cNvSpPr>
          <p:nvPr>
            <p:ph type="dt" sz="half" idx="16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78E10ED7-A71E-46BC-8B2E-0F510679C78F}" type="datetime1">
              <a:rPr lang="en-US"/>
              <a:pPr>
                <a:defRPr/>
              </a:pPr>
              <a:t>6/25/2010</a:t>
            </a:fld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horis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7"/>
          <p:cNvGrpSpPr>
            <a:grpSpLocks/>
          </p:cNvGrpSpPr>
          <p:nvPr userDrawn="1"/>
        </p:nvGrpSpPr>
        <p:grpSpPr bwMode="auto">
          <a:xfrm>
            <a:off x="9255125" y="0"/>
            <a:ext cx="1924050" cy="6870700"/>
            <a:chOff x="5830" y="0"/>
            <a:chExt cx="1212" cy="4328"/>
          </a:xfrm>
        </p:grpSpPr>
        <p:sp>
          <p:nvSpPr>
            <p:cNvPr id="6" name="Rectangle 5"/>
            <p:cNvSpPr>
              <a:spLocks noChangeArrowheads="1"/>
            </p:cNvSpPr>
            <p:nvPr/>
          </p:nvSpPr>
          <p:spPr bwMode="auto">
            <a:xfrm>
              <a:off x="5830" y="0"/>
              <a:ext cx="1212" cy="4328"/>
            </a:xfrm>
            <a:prstGeom prst="rect">
              <a:avLst/>
            </a:prstGeom>
            <a:solidFill>
              <a:schemeClr val="tx1"/>
            </a:solidFill>
            <a:ln w="3175">
              <a:noFill/>
              <a:miter lim="800000"/>
              <a:headEnd/>
              <a:tailEnd/>
            </a:ln>
            <a:effectLst>
              <a:outerShdw blurRad="127000" dist="63500" dir="5400000" algn="t" rotWithShape="0">
                <a:prstClr val="black">
                  <a:alpha val="30000"/>
                </a:prstClr>
              </a:outerShdw>
            </a:effectLst>
          </p:spPr>
          <p:txBody>
            <a:bodyPr lIns="126000" tIns="118800" rIns="126000" bIns="118800"/>
            <a:lstStyle/>
            <a:p>
              <a:pPr fontAlgn="auto">
                <a:spcBef>
                  <a:spcPct val="20000"/>
                </a:spcBef>
                <a:spcAft>
                  <a:spcPct val="20000"/>
                </a:spcAft>
                <a:buFont typeface="Wingdings" pitchFamily="2" charset="2"/>
                <a:buNone/>
                <a:defRPr/>
              </a:pPr>
              <a:r>
                <a:rPr lang="en-US" sz="1200" cap="all" dirty="0">
                  <a:solidFill>
                    <a:schemeClr val="bg1"/>
                  </a:solidFill>
                  <a:latin typeface="+mn-lt"/>
                  <a:cs typeface="Arial" charset="0"/>
                </a:rPr>
                <a:t>Picture</a:t>
              </a:r>
            </a:p>
            <a:p>
              <a:pPr fontAlgn="auto">
                <a:spcBef>
                  <a:spcPct val="20000"/>
                </a:spcBef>
                <a:spcAft>
                  <a:spcPct val="20000"/>
                </a:spcAft>
                <a:buFont typeface="Wingdings" pitchFamily="2" charset="2"/>
                <a:buNone/>
                <a:defRPr/>
              </a:pPr>
              <a:r>
                <a:rPr lang="en-US" sz="1000" dirty="0">
                  <a:solidFill>
                    <a:schemeClr val="bg2"/>
                  </a:solidFill>
                  <a:latin typeface="+mn-lt"/>
                  <a:cs typeface="Arial" charset="0"/>
                </a:rPr>
                <a:t>Edit: </a:t>
              </a:r>
              <a:r>
                <a:rPr lang="en-US" sz="1000" dirty="0">
                  <a:solidFill>
                    <a:schemeClr val="bg1"/>
                  </a:solidFill>
                  <a:latin typeface="+mn-lt"/>
                  <a:cs typeface="Arial" charset="0"/>
                </a:rPr>
                <a:t>Insert picture by clicking icon in plane.</a:t>
              </a:r>
              <a:endParaRPr lang="en-US" sz="1000" dirty="0">
                <a:solidFill>
                  <a:schemeClr val="bg1"/>
                </a:solidFill>
                <a:latin typeface="+mn-lt"/>
                <a:cs typeface="Arial" charset="0"/>
              </a:endParaRPr>
            </a:p>
          </p:txBody>
        </p:sp>
        <p:sp>
          <p:nvSpPr>
            <p:cNvPr id="7" name="Text Box 9"/>
            <p:cNvSpPr txBox="1">
              <a:spLocks noChangeArrowheads="1"/>
            </p:cNvSpPr>
            <p:nvPr/>
          </p:nvSpPr>
          <p:spPr bwMode="auto">
            <a:xfrm>
              <a:off x="5882" y="4077"/>
              <a:ext cx="649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200">
                  <a:solidFill>
                    <a:schemeClr val="bg1"/>
                  </a:solidFill>
                  <a:latin typeface="+mn-lt"/>
                  <a:cs typeface="Arial" charset="0"/>
                </a:rPr>
                <a:t>guide</a:t>
              </a:r>
              <a:r>
                <a:rPr lang="en-US" sz="1200">
                  <a:latin typeface="+mn-lt"/>
                  <a:cs typeface="Arial" charset="0"/>
                </a:rPr>
                <a:t> </a:t>
              </a:r>
              <a:endParaRPr lang="en-US" sz="1200">
                <a:latin typeface="+mn-lt"/>
                <a:cs typeface="Arial" charset="0"/>
              </a:endParaRPr>
            </a:p>
          </p:txBody>
        </p:sp>
      </p:grpSp>
      <p:sp>
        <p:nvSpPr>
          <p:cNvPr id="11" name="Text Placeholder 10"/>
          <p:cNvSpPr>
            <a:spLocks noGrp="1"/>
          </p:cNvSpPr>
          <p:nvPr>
            <p:ph type="body" sz="quarter" idx="15"/>
          </p:nvPr>
        </p:nvSpPr>
        <p:spPr bwMode="auto">
          <a:xfrm flipH="1">
            <a:off x="5357818" y="1801813"/>
            <a:ext cx="3786182" cy="5075237"/>
          </a:xfrm>
          <a:custGeom>
            <a:avLst/>
            <a:gdLst>
              <a:gd name="connsiteX0" fmla="*/ 0 w 8258175"/>
              <a:gd name="connsiteY0" fmla="*/ 0 h 5275262"/>
              <a:gd name="connsiteX1" fmla="*/ 8258175 w 8258175"/>
              <a:gd name="connsiteY1" fmla="*/ 0 h 5275262"/>
              <a:gd name="connsiteX2" fmla="*/ 8258175 w 8258175"/>
              <a:gd name="connsiteY2" fmla="*/ 5275262 h 5275262"/>
              <a:gd name="connsiteX3" fmla="*/ 0 w 8258175"/>
              <a:gd name="connsiteY3" fmla="*/ 5275262 h 5275262"/>
              <a:gd name="connsiteX4" fmla="*/ 0 w 8258175"/>
              <a:gd name="connsiteY4" fmla="*/ 0 h 5275262"/>
              <a:gd name="connsiteX0" fmla="*/ 0 w 8258175"/>
              <a:gd name="connsiteY0" fmla="*/ 0 h 5275262"/>
              <a:gd name="connsiteX1" fmla="*/ 8258175 w 8258175"/>
              <a:gd name="connsiteY1" fmla="*/ 449942 h 5275262"/>
              <a:gd name="connsiteX2" fmla="*/ 8258175 w 8258175"/>
              <a:gd name="connsiteY2" fmla="*/ 5275262 h 5275262"/>
              <a:gd name="connsiteX3" fmla="*/ 0 w 8258175"/>
              <a:gd name="connsiteY3" fmla="*/ 5275262 h 5275262"/>
              <a:gd name="connsiteX4" fmla="*/ 0 w 8258175"/>
              <a:gd name="connsiteY4" fmla="*/ 0 h 5275262"/>
              <a:gd name="connsiteX0" fmla="*/ 0 w 8258175"/>
              <a:gd name="connsiteY0" fmla="*/ 0 h 5275262"/>
              <a:gd name="connsiteX1" fmla="*/ 8258175 w 8258175"/>
              <a:gd name="connsiteY1" fmla="*/ 449942 h 5275262"/>
              <a:gd name="connsiteX2" fmla="*/ 8258175 w 8258175"/>
              <a:gd name="connsiteY2" fmla="*/ 4408487 h 5275262"/>
              <a:gd name="connsiteX3" fmla="*/ 0 w 8258175"/>
              <a:gd name="connsiteY3" fmla="*/ 5275262 h 5275262"/>
              <a:gd name="connsiteX4" fmla="*/ 0 w 8258175"/>
              <a:gd name="connsiteY4" fmla="*/ 0 h 5275262"/>
              <a:gd name="connsiteX0" fmla="*/ 0 w 8258175"/>
              <a:gd name="connsiteY0" fmla="*/ 0 h 4932362"/>
              <a:gd name="connsiteX1" fmla="*/ 8258175 w 8258175"/>
              <a:gd name="connsiteY1" fmla="*/ 449942 h 4932362"/>
              <a:gd name="connsiteX2" fmla="*/ 8258175 w 8258175"/>
              <a:gd name="connsiteY2" fmla="*/ 4408487 h 4932362"/>
              <a:gd name="connsiteX3" fmla="*/ 0 w 8258175"/>
              <a:gd name="connsiteY3" fmla="*/ 4932362 h 4932362"/>
              <a:gd name="connsiteX4" fmla="*/ 0 w 8258175"/>
              <a:gd name="connsiteY4" fmla="*/ 0 h 4932362"/>
              <a:gd name="connsiteX0" fmla="*/ 0 w 8258175"/>
              <a:gd name="connsiteY0" fmla="*/ 0 h 4932362"/>
              <a:gd name="connsiteX1" fmla="*/ 8258175 w 8258175"/>
              <a:gd name="connsiteY1" fmla="*/ 449942 h 4932362"/>
              <a:gd name="connsiteX2" fmla="*/ 8258175 w 8258175"/>
              <a:gd name="connsiteY2" fmla="*/ 4713287 h 4932362"/>
              <a:gd name="connsiteX3" fmla="*/ 0 w 8258175"/>
              <a:gd name="connsiteY3" fmla="*/ 4932362 h 4932362"/>
              <a:gd name="connsiteX4" fmla="*/ 0 w 8258175"/>
              <a:gd name="connsiteY4" fmla="*/ 0 h 4932362"/>
              <a:gd name="connsiteX0" fmla="*/ 0 w 8258175"/>
              <a:gd name="connsiteY0" fmla="*/ 0 h 5075237"/>
              <a:gd name="connsiteX1" fmla="*/ 8258175 w 8258175"/>
              <a:gd name="connsiteY1" fmla="*/ 449942 h 5075237"/>
              <a:gd name="connsiteX2" fmla="*/ 8258175 w 8258175"/>
              <a:gd name="connsiteY2" fmla="*/ 4713287 h 5075237"/>
              <a:gd name="connsiteX3" fmla="*/ 0 w 8258175"/>
              <a:gd name="connsiteY3" fmla="*/ 5075237 h 5075237"/>
              <a:gd name="connsiteX4" fmla="*/ 0 w 8258175"/>
              <a:gd name="connsiteY4" fmla="*/ 0 h 5075237"/>
              <a:gd name="connsiteX0" fmla="*/ 0 w 8258175"/>
              <a:gd name="connsiteY0" fmla="*/ 0 h 5075237"/>
              <a:gd name="connsiteX1" fmla="*/ 8258175 w 8258175"/>
              <a:gd name="connsiteY1" fmla="*/ 449942 h 5075237"/>
              <a:gd name="connsiteX2" fmla="*/ 8258175 w 8258175"/>
              <a:gd name="connsiteY2" fmla="*/ 4713287 h 5075237"/>
              <a:gd name="connsiteX3" fmla="*/ 3493842 w 8258175"/>
              <a:gd name="connsiteY3" fmla="*/ 5056187 h 5075237"/>
              <a:gd name="connsiteX4" fmla="*/ 0 w 8258175"/>
              <a:gd name="connsiteY4" fmla="*/ 5075237 h 5075237"/>
              <a:gd name="connsiteX5" fmla="*/ 0 w 8258175"/>
              <a:gd name="connsiteY5" fmla="*/ 0 h 50752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258175" h="5075237">
                <a:moveTo>
                  <a:pt x="0" y="0"/>
                </a:moveTo>
                <a:lnTo>
                  <a:pt x="8258175" y="449942"/>
                </a:lnTo>
                <a:lnTo>
                  <a:pt x="8258175" y="4713287"/>
                </a:lnTo>
                <a:lnTo>
                  <a:pt x="3493842" y="5056187"/>
                </a:lnTo>
                <a:lnTo>
                  <a:pt x="0" y="5075237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alpha val="9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lIns="540000" tIns="612000" rIns="288000" bIns="576000" anchor="b"/>
          <a:lstStyle>
            <a:lvl1pPr marL="0" indent="0" algn="r">
              <a:buNone/>
              <a:defRPr sz="2400" cap="all" baseline="0">
                <a:solidFill>
                  <a:schemeClr val="tx1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16"/>
          </p:nvPr>
        </p:nvSpPr>
        <p:spPr bwMode="auto">
          <a:xfrm flipH="1">
            <a:off x="0" y="2500306"/>
            <a:ext cx="5643570" cy="4162295"/>
          </a:xfrm>
          <a:custGeom>
            <a:avLst/>
            <a:gdLst>
              <a:gd name="connsiteX0" fmla="*/ 0 w 5746750"/>
              <a:gd name="connsiteY0" fmla="*/ 0 h 3854450"/>
              <a:gd name="connsiteX1" fmla="*/ 5746750 w 5746750"/>
              <a:gd name="connsiteY1" fmla="*/ 0 h 3854450"/>
              <a:gd name="connsiteX2" fmla="*/ 5746750 w 5746750"/>
              <a:gd name="connsiteY2" fmla="*/ 3854450 h 3854450"/>
              <a:gd name="connsiteX3" fmla="*/ 0 w 5746750"/>
              <a:gd name="connsiteY3" fmla="*/ 3854450 h 3854450"/>
              <a:gd name="connsiteX4" fmla="*/ 0 w 5746750"/>
              <a:gd name="connsiteY4" fmla="*/ 0 h 3854450"/>
              <a:gd name="connsiteX0" fmla="*/ 0 w 5746750"/>
              <a:gd name="connsiteY0" fmla="*/ 457200 h 3854450"/>
              <a:gd name="connsiteX1" fmla="*/ 5746750 w 5746750"/>
              <a:gd name="connsiteY1" fmla="*/ 0 h 3854450"/>
              <a:gd name="connsiteX2" fmla="*/ 5746750 w 5746750"/>
              <a:gd name="connsiteY2" fmla="*/ 3854450 h 3854450"/>
              <a:gd name="connsiteX3" fmla="*/ 0 w 5746750"/>
              <a:gd name="connsiteY3" fmla="*/ 3854450 h 3854450"/>
              <a:gd name="connsiteX4" fmla="*/ 0 w 5746750"/>
              <a:gd name="connsiteY4" fmla="*/ 457200 h 3854450"/>
              <a:gd name="connsiteX0" fmla="*/ 0 w 5746750"/>
              <a:gd name="connsiteY0" fmla="*/ 457200 h 3854450"/>
              <a:gd name="connsiteX1" fmla="*/ 5746750 w 5746750"/>
              <a:gd name="connsiteY1" fmla="*/ 0 h 3854450"/>
              <a:gd name="connsiteX2" fmla="*/ 5746750 w 5746750"/>
              <a:gd name="connsiteY2" fmla="*/ 3854450 h 3854450"/>
              <a:gd name="connsiteX3" fmla="*/ 0 w 5746750"/>
              <a:gd name="connsiteY3" fmla="*/ 3459595 h 3854450"/>
              <a:gd name="connsiteX4" fmla="*/ 0 w 5746750"/>
              <a:gd name="connsiteY4" fmla="*/ 457200 h 3854450"/>
              <a:gd name="connsiteX0" fmla="*/ 0 w 5746750"/>
              <a:gd name="connsiteY0" fmla="*/ 457200 h 3854450"/>
              <a:gd name="connsiteX1" fmla="*/ 5746750 w 5746750"/>
              <a:gd name="connsiteY1" fmla="*/ 0 h 3854450"/>
              <a:gd name="connsiteX2" fmla="*/ 5746750 w 5746750"/>
              <a:gd name="connsiteY2" fmla="*/ 3854450 h 3854450"/>
              <a:gd name="connsiteX3" fmla="*/ 0 w 5746750"/>
              <a:gd name="connsiteY3" fmla="*/ 3729758 h 3854450"/>
              <a:gd name="connsiteX4" fmla="*/ 0 w 5746750"/>
              <a:gd name="connsiteY4" fmla="*/ 457200 h 3854450"/>
              <a:gd name="connsiteX0" fmla="*/ 0 w 5746750"/>
              <a:gd name="connsiteY0" fmla="*/ 602673 h 3854450"/>
              <a:gd name="connsiteX1" fmla="*/ 5746750 w 5746750"/>
              <a:gd name="connsiteY1" fmla="*/ 0 h 3854450"/>
              <a:gd name="connsiteX2" fmla="*/ 5746750 w 5746750"/>
              <a:gd name="connsiteY2" fmla="*/ 3854450 h 3854450"/>
              <a:gd name="connsiteX3" fmla="*/ 0 w 5746750"/>
              <a:gd name="connsiteY3" fmla="*/ 3729758 h 3854450"/>
              <a:gd name="connsiteX4" fmla="*/ 0 w 5746750"/>
              <a:gd name="connsiteY4" fmla="*/ 602673 h 3854450"/>
              <a:gd name="connsiteX0" fmla="*/ 0 w 5746750"/>
              <a:gd name="connsiteY0" fmla="*/ 602673 h 3854450"/>
              <a:gd name="connsiteX1" fmla="*/ 5746750 w 5746750"/>
              <a:gd name="connsiteY1" fmla="*/ 0 h 3854450"/>
              <a:gd name="connsiteX2" fmla="*/ 5746750 w 5746750"/>
              <a:gd name="connsiteY2" fmla="*/ 3854450 h 3854450"/>
              <a:gd name="connsiteX3" fmla="*/ 0 w 5746750"/>
              <a:gd name="connsiteY3" fmla="*/ 3332810 h 3854450"/>
              <a:gd name="connsiteX4" fmla="*/ 0 w 5746750"/>
              <a:gd name="connsiteY4" fmla="*/ 602673 h 3854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746750" h="3854450">
                <a:moveTo>
                  <a:pt x="0" y="602673"/>
                </a:moveTo>
                <a:lnTo>
                  <a:pt x="5746750" y="0"/>
                </a:lnTo>
                <a:lnTo>
                  <a:pt x="5746750" y="3854450"/>
                </a:lnTo>
                <a:lnTo>
                  <a:pt x="0" y="3332810"/>
                </a:lnTo>
                <a:lnTo>
                  <a:pt x="0" y="602673"/>
                </a:lnTo>
                <a:close/>
              </a:path>
            </a:pathLst>
          </a:custGeom>
          <a:solidFill>
            <a:schemeClr val="tx2"/>
          </a:solidFill>
          <a:ln w="9525">
            <a:noFill/>
            <a:miter lim="800000"/>
            <a:headEnd/>
            <a:tailEnd/>
          </a:ln>
          <a:effectLst/>
        </p:spPr>
        <p:txBody>
          <a:bodyPr tIns="1656000"/>
          <a:lstStyle>
            <a:lvl1pPr algn="ctr">
              <a:buNone/>
              <a:defRPr sz="11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 smtClean="0"/>
              <a:t>Click icon to add picture</a:t>
            </a:r>
            <a:endParaRPr lang="en-US" noProof="0"/>
          </a:p>
        </p:txBody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2575" y="552450"/>
            <a:ext cx="6942138" cy="781050"/>
          </a:xfrm>
        </p:spPr>
        <p:txBody>
          <a:bodyPr/>
          <a:lstStyle/>
          <a:p>
            <a:r>
              <a:rPr lang="en-US" noProof="0" smtClean="0"/>
              <a:t>Click to edit Master title style</a:t>
            </a:r>
            <a:endParaRPr lang="en-US" noProof="0"/>
          </a:p>
        </p:txBody>
      </p:sp>
      <p:sp>
        <p:nvSpPr>
          <p:cNvPr id="8" name="Footer Placeholder 2"/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lvl1pPr>
              <a:defRPr dirty="0" smtClean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r>
              <a:rPr lang="en-US"/>
              <a:t>NOVOZYMES PRESENTATION</a:t>
            </a:r>
            <a:endParaRPr lang="en-US"/>
          </a:p>
        </p:txBody>
      </p:sp>
      <p:sp>
        <p:nvSpPr>
          <p:cNvPr id="9" name="Slide Number Placeholder 3"/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lvl1pPr>
              <a:defRPr smtClean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0665E6BE-3610-445E-B746-D938AC5F7E6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0" name="Date Placeholder 4"/>
          <p:cNvSpPr>
            <a:spLocks noGrp="1"/>
          </p:cNvSpPr>
          <p:nvPr>
            <p:ph type="dt" sz="half" idx="19"/>
          </p:nvPr>
        </p:nvSpPr>
        <p:spPr/>
        <p:txBody>
          <a:bodyPr/>
          <a:lstStyle>
            <a:lvl1pPr>
              <a:defRPr smtClean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3BED29AD-2866-4F40-9325-A50FBD7EDFF9}" type="datetime1">
              <a:rPr lang="en-US"/>
              <a:pPr>
                <a:defRPr/>
              </a:pPr>
              <a:t>6/25/2010</a:t>
            </a:fld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horisontal la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6"/>
          <p:cNvGrpSpPr>
            <a:grpSpLocks/>
          </p:cNvGrpSpPr>
          <p:nvPr userDrawn="1"/>
        </p:nvGrpSpPr>
        <p:grpSpPr bwMode="auto">
          <a:xfrm>
            <a:off x="9255125" y="0"/>
            <a:ext cx="1924050" cy="6870700"/>
            <a:chOff x="5830" y="0"/>
            <a:chExt cx="1212" cy="4328"/>
          </a:xfrm>
        </p:grpSpPr>
        <p:sp>
          <p:nvSpPr>
            <p:cNvPr id="5" name="Rectangle 4"/>
            <p:cNvSpPr>
              <a:spLocks noChangeArrowheads="1"/>
            </p:cNvSpPr>
            <p:nvPr/>
          </p:nvSpPr>
          <p:spPr bwMode="auto">
            <a:xfrm>
              <a:off x="5830" y="0"/>
              <a:ext cx="1212" cy="4328"/>
            </a:xfrm>
            <a:prstGeom prst="rect">
              <a:avLst/>
            </a:prstGeom>
            <a:solidFill>
              <a:schemeClr val="tx1"/>
            </a:solidFill>
            <a:ln w="3175">
              <a:noFill/>
              <a:miter lim="800000"/>
              <a:headEnd/>
              <a:tailEnd/>
            </a:ln>
            <a:effectLst>
              <a:outerShdw blurRad="127000" dist="63500" dir="5400000" algn="t" rotWithShape="0">
                <a:prstClr val="black">
                  <a:alpha val="30000"/>
                </a:prstClr>
              </a:outerShdw>
            </a:effectLst>
          </p:spPr>
          <p:txBody>
            <a:bodyPr lIns="126000" tIns="118800" rIns="126000" bIns="118800"/>
            <a:lstStyle/>
            <a:p>
              <a:pPr fontAlgn="auto">
                <a:spcBef>
                  <a:spcPct val="20000"/>
                </a:spcBef>
                <a:spcAft>
                  <a:spcPct val="20000"/>
                </a:spcAft>
                <a:buFont typeface="Wingdings" pitchFamily="2" charset="2"/>
                <a:buNone/>
                <a:defRPr/>
              </a:pPr>
              <a:r>
                <a:rPr lang="en-US" sz="1200" cap="all" dirty="0">
                  <a:solidFill>
                    <a:schemeClr val="bg1"/>
                  </a:solidFill>
                  <a:latin typeface="+mn-lt"/>
                  <a:cs typeface="Arial" charset="0"/>
                </a:rPr>
                <a:t>Picture</a:t>
              </a:r>
            </a:p>
            <a:p>
              <a:pPr fontAlgn="auto">
                <a:spcBef>
                  <a:spcPct val="20000"/>
                </a:spcBef>
                <a:spcAft>
                  <a:spcPct val="20000"/>
                </a:spcAft>
                <a:buFont typeface="Wingdings" pitchFamily="2" charset="2"/>
                <a:buNone/>
                <a:defRPr/>
              </a:pPr>
              <a:r>
                <a:rPr lang="en-US" sz="1000" dirty="0">
                  <a:solidFill>
                    <a:schemeClr val="bg2"/>
                  </a:solidFill>
                  <a:latin typeface="+mn-lt"/>
                  <a:cs typeface="Arial" charset="0"/>
                </a:rPr>
                <a:t>Edit: </a:t>
              </a:r>
              <a:r>
                <a:rPr lang="en-US" sz="1000" dirty="0">
                  <a:solidFill>
                    <a:schemeClr val="bg1"/>
                  </a:solidFill>
                  <a:latin typeface="+mn-lt"/>
                  <a:cs typeface="Arial" charset="0"/>
                </a:rPr>
                <a:t>Insert picture by clicking icon in plane.</a:t>
              </a:r>
              <a:endParaRPr lang="en-US" sz="1000" dirty="0">
                <a:solidFill>
                  <a:schemeClr val="bg1"/>
                </a:solidFill>
                <a:latin typeface="+mn-lt"/>
                <a:cs typeface="Arial" charset="0"/>
              </a:endParaRPr>
            </a:p>
          </p:txBody>
        </p:sp>
        <p:sp>
          <p:nvSpPr>
            <p:cNvPr id="6" name="Text Box 9"/>
            <p:cNvSpPr txBox="1">
              <a:spLocks noChangeArrowheads="1"/>
            </p:cNvSpPr>
            <p:nvPr/>
          </p:nvSpPr>
          <p:spPr bwMode="auto">
            <a:xfrm>
              <a:off x="5882" y="4077"/>
              <a:ext cx="649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200">
                  <a:solidFill>
                    <a:schemeClr val="bg1"/>
                  </a:solidFill>
                  <a:latin typeface="+mn-lt"/>
                  <a:cs typeface="Arial" charset="0"/>
                </a:rPr>
                <a:t>guide</a:t>
              </a:r>
              <a:r>
                <a:rPr lang="en-US" sz="1200">
                  <a:latin typeface="+mn-lt"/>
                  <a:cs typeface="Arial" charset="0"/>
                </a:rPr>
                <a:t> </a:t>
              </a:r>
              <a:endParaRPr lang="en-US" sz="1200">
                <a:latin typeface="+mn-lt"/>
                <a:cs typeface="Arial" charset="0"/>
              </a:endParaRPr>
            </a:p>
          </p:txBody>
        </p:sp>
      </p:grpSp>
      <p:sp>
        <p:nvSpPr>
          <p:cNvPr id="8" name="Picture Placeholder 7"/>
          <p:cNvSpPr>
            <a:spLocks noGrp="1"/>
          </p:cNvSpPr>
          <p:nvPr>
            <p:ph type="pic" sz="quarter" idx="13"/>
          </p:nvPr>
        </p:nvSpPr>
        <p:spPr bwMode="auto">
          <a:xfrm>
            <a:off x="1928794" y="1142984"/>
            <a:ext cx="7215206" cy="5715016"/>
          </a:xfrm>
          <a:custGeom>
            <a:avLst/>
            <a:gdLst>
              <a:gd name="connsiteX0" fmla="*/ 0 w 8894762"/>
              <a:gd name="connsiteY0" fmla="*/ 0 h 6858000"/>
              <a:gd name="connsiteX1" fmla="*/ 8894762 w 8894762"/>
              <a:gd name="connsiteY1" fmla="*/ 0 h 6858000"/>
              <a:gd name="connsiteX2" fmla="*/ 8894762 w 8894762"/>
              <a:gd name="connsiteY2" fmla="*/ 6858000 h 6858000"/>
              <a:gd name="connsiteX3" fmla="*/ 0 w 8894762"/>
              <a:gd name="connsiteY3" fmla="*/ 6858000 h 6858000"/>
              <a:gd name="connsiteX4" fmla="*/ 0 w 8894762"/>
              <a:gd name="connsiteY4" fmla="*/ 0 h 6858000"/>
              <a:gd name="connsiteX0" fmla="*/ 0 w 8894762"/>
              <a:gd name="connsiteY0" fmla="*/ 1472540 h 6858000"/>
              <a:gd name="connsiteX1" fmla="*/ 8894762 w 8894762"/>
              <a:gd name="connsiteY1" fmla="*/ 0 h 6858000"/>
              <a:gd name="connsiteX2" fmla="*/ 8894762 w 8894762"/>
              <a:gd name="connsiteY2" fmla="*/ 6858000 h 6858000"/>
              <a:gd name="connsiteX3" fmla="*/ 0 w 8894762"/>
              <a:gd name="connsiteY3" fmla="*/ 6858000 h 6858000"/>
              <a:gd name="connsiteX4" fmla="*/ 0 w 8894762"/>
              <a:gd name="connsiteY4" fmla="*/ 1472540 h 6858000"/>
              <a:gd name="connsiteX0" fmla="*/ 0 w 8894762"/>
              <a:gd name="connsiteY0" fmla="*/ 1163781 h 6858000"/>
              <a:gd name="connsiteX1" fmla="*/ 8894762 w 8894762"/>
              <a:gd name="connsiteY1" fmla="*/ 0 h 6858000"/>
              <a:gd name="connsiteX2" fmla="*/ 8894762 w 8894762"/>
              <a:gd name="connsiteY2" fmla="*/ 6858000 h 6858000"/>
              <a:gd name="connsiteX3" fmla="*/ 0 w 8894762"/>
              <a:gd name="connsiteY3" fmla="*/ 6858000 h 6858000"/>
              <a:gd name="connsiteX4" fmla="*/ 0 w 8894762"/>
              <a:gd name="connsiteY4" fmla="*/ 1163781 h 6858000"/>
              <a:gd name="connsiteX0" fmla="*/ 0 w 8894762"/>
              <a:gd name="connsiteY0" fmla="*/ 1163781 h 6858000"/>
              <a:gd name="connsiteX1" fmla="*/ 8894762 w 8894762"/>
              <a:gd name="connsiteY1" fmla="*/ 0 h 6858000"/>
              <a:gd name="connsiteX2" fmla="*/ 8894762 w 8894762"/>
              <a:gd name="connsiteY2" fmla="*/ 6858000 h 6858000"/>
              <a:gd name="connsiteX3" fmla="*/ 0 w 8894762"/>
              <a:gd name="connsiteY3" fmla="*/ 6127668 h 6858000"/>
              <a:gd name="connsiteX4" fmla="*/ 0 w 8894762"/>
              <a:gd name="connsiteY4" fmla="*/ 1163781 h 6858000"/>
              <a:gd name="connsiteX0" fmla="*/ 0 w 8894762"/>
              <a:gd name="connsiteY0" fmla="*/ 1163781 h 6858000"/>
              <a:gd name="connsiteX1" fmla="*/ 8894762 w 8894762"/>
              <a:gd name="connsiteY1" fmla="*/ 0 h 6858000"/>
              <a:gd name="connsiteX2" fmla="*/ 8894762 w 8894762"/>
              <a:gd name="connsiteY2" fmla="*/ 6858000 h 6858000"/>
              <a:gd name="connsiteX3" fmla="*/ 0 w 8894762"/>
              <a:gd name="connsiteY3" fmla="*/ 6127668 h 6858000"/>
              <a:gd name="connsiteX4" fmla="*/ 0 w 8894762"/>
              <a:gd name="connsiteY4" fmla="*/ 1163781 h 6858000"/>
              <a:gd name="connsiteX0" fmla="*/ 0 w 8894762"/>
              <a:gd name="connsiteY0" fmla="*/ 1163781 h 6858000"/>
              <a:gd name="connsiteX1" fmla="*/ 8894762 w 8894762"/>
              <a:gd name="connsiteY1" fmla="*/ 0 h 6858000"/>
              <a:gd name="connsiteX2" fmla="*/ 8894762 w 8894762"/>
              <a:gd name="connsiteY2" fmla="*/ 6858000 h 6858000"/>
              <a:gd name="connsiteX3" fmla="*/ 0 w 8894762"/>
              <a:gd name="connsiteY3" fmla="*/ 6282047 h 6858000"/>
              <a:gd name="connsiteX4" fmla="*/ 0 w 8894762"/>
              <a:gd name="connsiteY4" fmla="*/ 1163781 h 6858000"/>
              <a:gd name="connsiteX0" fmla="*/ 0 w 8894762"/>
              <a:gd name="connsiteY0" fmla="*/ 1163781 h 6858000"/>
              <a:gd name="connsiteX1" fmla="*/ 8894762 w 8894762"/>
              <a:gd name="connsiteY1" fmla="*/ 0 h 6858000"/>
              <a:gd name="connsiteX2" fmla="*/ 8894762 w 8894762"/>
              <a:gd name="connsiteY2" fmla="*/ 6858000 h 6858000"/>
              <a:gd name="connsiteX3" fmla="*/ 3681494 w 8894762"/>
              <a:gd name="connsiteY3" fmla="*/ 6852062 h 6858000"/>
              <a:gd name="connsiteX4" fmla="*/ 0 w 8894762"/>
              <a:gd name="connsiteY4" fmla="*/ 6282047 h 6858000"/>
              <a:gd name="connsiteX5" fmla="*/ 0 w 8894762"/>
              <a:gd name="connsiteY5" fmla="*/ 1163781 h 6858000"/>
              <a:gd name="connsiteX0" fmla="*/ 0 w 8894762"/>
              <a:gd name="connsiteY0" fmla="*/ 145472 h 5839691"/>
              <a:gd name="connsiteX1" fmla="*/ 8894762 w 8894762"/>
              <a:gd name="connsiteY1" fmla="*/ 0 h 5839691"/>
              <a:gd name="connsiteX2" fmla="*/ 8894762 w 8894762"/>
              <a:gd name="connsiteY2" fmla="*/ 5839691 h 5839691"/>
              <a:gd name="connsiteX3" fmla="*/ 3681494 w 8894762"/>
              <a:gd name="connsiteY3" fmla="*/ 5833753 h 5839691"/>
              <a:gd name="connsiteX4" fmla="*/ 0 w 8894762"/>
              <a:gd name="connsiteY4" fmla="*/ 5263738 h 5839691"/>
              <a:gd name="connsiteX5" fmla="*/ 0 w 8894762"/>
              <a:gd name="connsiteY5" fmla="*/ 145472 h 5839691"/>
              <a:gd name="connsiteX0" fmla="*/ 0 w 8894762"/>
              <a:gd name="connsiteY0" fmla="*/ 477981 h 5839691"/>
              <a:gd name="connsiteX1" fmla="*/ 8894762 w 8894762"/>
              <a:gd name="connsiteY1" fmla="*/ 0 h 5839691"/>
              <a:gd name="connsiteX2" fmla="*/ 8894762 w 8894762"/>
              <a:gd name="connsiteY2" fmla="*/ 5839691 h 5839691"/>
              <a:gd name="connsiteX3" fmla="*/ 3681494 w 8894762"/>
              <a:gd name="connsiteY3" fmla="*/ 5833753 h 5839691"/>
              <a:gd name="connsiteX4" fmla="*/ 0 w 8894762"/>
              <a:gd name="connsiteY4" fmla="*/ 5263738 h 5839691"/>
              <a:gd name="connsiteX5" fmla="*/ 0 w 8894762"/>
              <a:gd name="connsiteY5" fmla="*/ 477981 h 5839691"/>
              <a:gd name="connsiteX0" fmla="*/ 0 w 8894762"/>
              <a:gd name="connsiteY0" fmla="*/ 706581 h 5839691"/>
              <a:gd name="connsiteX1" fmla="*/ 8894762 w 8894762"/>
              <a:gd name="connsiteY1" fmla="*/ 0 h 5839691"/>
              <a:gd name="connsiteX2" fmla="*/ 8894762 w 8894762"/>
              <a:gd name="connsiteY2" fmla="*/ 5839691 h 5839691"/>
              <a:gd name="connsiteX3" fmla="*/ 3681494 w 8894762"/>
              <a:gd name="connsiteY3" fmla="*/ 5833753 h 5839691"/>
              <a:gd name="connsiteX4" fmla="*/ 0 w 8894762"/>
              <a:gd name="connsiteY4" fmla="*/ 5263738 h 5839691"/>
              <a:gd name="connsiteX5" fmla="*/ 0 w 8894762"/>
              <a:gd name="connsiteY5" fmla="*/ 706581 h 58396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894762" h="5839691">
                <a:moveTo>
                  <a:pt x="0" y="706581"/>
                </a:moveTo>
                <a:lnTo>
                  <a:pt x="8894762" y="0"/>
                </a:lnTo>
                <a:lnTo>
                  <a:pt x="8894762" y="5839691"/>
                </a:lnTo>
                <a:lnTo>
                  <a:pt x="3681494" y="5833753"/>
                </a:lnTo>
                <a:lnTo>
                  <a:pt x="0" y="5263738"/>
                </a:lnTo>
                <a:lnTo>
                  <a:pt x="0" y="706581"/>
                </a:lnTo>
                <a:close/>
              </a:path>
            </a:pathLst>
          </a:custGeom>
          <a:solidFill>
            <a:schemeClr val="accent2"/>
          </a:solidFill>
          <a:ln w="9525">
            <a:noFill/>
            <a:miter lim="800000"/>
            <a:headEnd/>
            <a:tailEnd/>
          </a:ln>
          <a:effectLst/>
        </p:spPr>
        <p:txBody>
          <a:bodyPr lIns="288000" tIns="2484000" rIns="288000" bIns="1080000"/>
          <a:lstStyle>
            <a:lvl1pPr algn="ctr">
              <a:buNone/>
              <a:defRPr sz="11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 smtClean="0"/>
              <a:t>Click icon to add picture</a:t>
            </a:r>
            <a:endParaRPr lang="en-US" noProof="0"/>
          </a:p>
        </p:txBody>
      </p:sp>
      <p:sp>
        <p:nvSpPr>
          <p:cNvPr id="9" name="Text Placeholder 10"/>
          <p:cNvSpPr>
            <a:spLocks noGrp="1"/>
          </p:cNvSpPr>
          <p:nvPr>
            <p:ph type="body" sz="quarter" idx="15"/>
          </p:nvPr>
        </p:nvSpPr>
        <p:spPr bwMode="auto">
          <a:xfrm>
            <a:off x="1" y="3071810"/>
            <a:ext cx="2214545" cy="3793365"/>
          </a:xfrm>
          <a:custGeom>
            <a:avLst/>
            <a:gdLst>
              <a:gd name="connsiteX0" fmla="*/ 0 w 8258175"/>
              <a:gd name="connsiteY0" fmla="*/ 0 h 5275262"/>
              <a:gd name="connsiteX1" fmla="*/ 8258175 w 8258175"/>
              <a:gd name="connsiteY1" fmla="*/ 0 h 5275262"/>
              <a:gd name="connsiteX2" fmla="*/ 8258175 w 8258175"/>
              <a:gd name="connsiteY2" fmla="*/ 5275262 h 5275262"/>
              <a:gd name="connsiteX3" fmla="*/ 0 w 8258175"/>
              <a:gd name="connsiteY3" fmla="*/ 5275262 h 5275262"/>
              <a:gd name="connsiteX4" fmla="*/ 0 w 8258175"/>
              <a:gd name="connsiteY4" fmla="*/ 0 h 5275262"/>
              <a:gd name="connsiteX0" fmla="*/ 0 w 8258175"/>
              <a:gd name="connsiteY0" fmla="*/ 0 h 5275262"/>
              <a:gd name="connsiteX1" fmla="*/ 8258175 w 8258175"/>
              <a:gd name="connsiteY1" fmla="*/ 449942 h 5275262"/>
              <a:gd name="connsiteX2" fmla="*/ 8258175 w 8258175"/>
              <a:gd name="connsiteY2" fmla="*/ 5275262 h 5275262"/>
              <a:gd name="connsiteX3" fmla="*/ 0 w 8258175"/>
              <a:gd name="connsiteY3" fmla="*/ 5275262 h 5275262"/>
              <a:gd name="connsiteX4" fmla="*/ 0 w 8258175"/>
              <a:gd name="connsiteY4" fmla="*/ 0 h 5275262"/>
              <a:gd name="connsiteX0" fmla="*/ 0 w 8258175"/>
              <a:gd name="connsiteY0" fmla="*/ 0 h 5275262"/>
              <a:gd name="connsiteX1" fmla="*/ 8258175 w 8258175"/>
              <a:gd name="connsiteY1" fmla="*/ 449942 h 5275262"/>
              <a:gd name="connsiteX2" fmla="*/ 8258175 w 8258175"/>
              <a:gd name="connsiteY2" fmla="*/ 4408487 h 5275262"/>
              <a:gd name="connsiteX3" fmla="*/ 0 w 8258175"/>
              <a:gd name="connsiteY3" fmla="*/ 5275262 h 5275262"/>
              <a:gd name="connsiteX4" fmla="*/ 0 w 8258175"/>
              <a:gd name="connsiteY4" fmla="*/ 0 h 5275262"/>
              <a:gd name="connsiteX0" fmla="*/ 0 w 8258175"/>
              <a:gd name="connsiteY0" fmla="*/ 0 h 4932362"/>
              <a:gd name="connsiteX1" fmla="*/ 8258175 w 8258175"/>
              <a:gd name="connsiteY1" fmla="*/ 449942 h 4932362"/>
              <a:gd name="connsiteX2" fmla="*/ 8258175 w 8258175"/>
              <a:gd name="connsiteY2" fmla="*/ 4408487 h 4932362"/>
              <a:gd name="connsiteX3" fmla="*/ 0 w 8258175"/>
              <a:gd name="connsiteY3" fmla="*/ 4932362 h 4932362"/>
              <a:gd name="connsiteX4" fmla="*/ 0 w 8258175"/>
              <a:gd name="connsiteY4" fmla="*/ 0 h 4932362"/>
              <a:gd name="connsiteX0" fmla="*/ 0 w 8258175"/>
              <a:gd name="connsiteY0" fmla="*/ 0 h 4932362"/>
              <a:gd name="connsiteX1" fmla="*/ 8258175 w 8258175"/>
              <a:gd name="connsiteY1" fmla="*/ 449942 h 4932362"/>
              <a:gd name="connsiteX2" fmla="*/ 8258175 w 8258175"/>
              <a:gd name="connsiteY2" fmla="*/ 4713287 h 4932362"/>
              <a:gd name="connsiteX3" fmla="*/ 0 w 8258175"/>
              <a:gd name="connsiteY3" fmla="*/ 4932362 h 4932362"/>
              <a:gd name="connsiteX4" fmla="*/ 0 w 8258175"/>
              <a:gd name="connsiteY4" fmla="*/ 0 h 4932362"/>
              <a:gd name="connsiteX0" fmla="*/ 0 w 8258175"/>
              <a:gd name="connsiteY0" fmla="*/ 0 h 5075237"/>
              <a:gd name="connsiteX1" fmla="*/ 8258175 w 8258175"/>
              <a:gd name="connsiteY1" fmla="*/ 449942 h 5075237"/>
              <a:gd name="connsiteX2" fmla="*/ 8258175 w 8258175"/>
              <a:gd name="connsiteY2" fmla="*/ 4713287 h 5075237"/>
              <a:gd name="connsiteX3" fmla="*/ 0 w 8258175"/>
              <a:gd name="connsiteY3" fmla="*/ 5075237 h 5075237"/>
              <a:gd name="connsiteX4" fmla="*/ 0 w 8258175"/>
              <a:gd name="connsiteY4" fmla="*/ 0 h 5075237"/>
              <a:gd name="connsiteX0" fmla="*/ 0 w 8258175"/>
              <a:gd name="connsiteY0" fmla="*/ 0 h 5075237"/>
              <a:gd name="connsiteX1" fmla="*/ 8258175 w 8258175"/>
              <a:gd name="connsiteY1" fmla="*/ 449942 h 5075237"/>
              <a:gd name="connsiteX2" fmla="*/ 8258175 w 8258175"/>
              <a:gd name="connsiteY2" fmla="*/ 4713287 h 5075237"/>
              <a:gd name="connsiteX3" fmla="*/ 3493842 w 8258175"/>
              <a:gd name="connsiteY3" fmla="*/ 5056187 h 5075237"/>
              <a:gd name="connsiteX4" fmla="*/ 0 w 8258175"/>
              <a:gd name="connsiteY4" fmla="*/ 5075237 h 5075237"/>
              <a:gd name="connsiteX5" fmla="*/ 0 w 8258175"/>
              <a:gd name="connsiteY5" fmla="*/ 0 h 5075237"/>
              <a:gd name="connsiteX0" fmla="*/ 0 w 8258175"/>
              <a:gd name="connsiteY0" fmla="*/ 0 h 5075237"/>
              <a:gd name="connsiteX1" fmla="*/ 8258175 w 8258175"/>
              <a:gd name="connsiteY1" fmla="*/ 449942 h 5075237"/>
              <a:gd name="connsiteX2" fmla="*/ 8258175 w 8258175"/>
              <a:gd name="connsiteY2" fmla="*/ 4713287 h 5075237"/>
              <a:gd name="connsiteX3" fmla="*/ 8255277 w 8258175"/>
              <a:gd name="connsiteY3" fmla="*/ 4227174 h 5075237"/>
              <a:gd name="connsiteX4" fmla="*/ 3493842 w 8258175"/>
              <a:gd name="connsiteY4" fmla="*/ 5056187 h 5075237"/>
              <a:gd name="connsiteX5" fmla="*/ 0 w 8258175"/>
              <a:gd name="connsiteY5" fmla="*/ 5075237 h 5075237"/>
              <a:gd name="connsiteX6" fmla="*/ 0 w 8258175"/>
              <a:gd name="connsiteY6" fmla="*/ 0 h 5075237"/>
              <a:gd name="connsiteX0" fmla="*/ 0 w 8258175"/>
              <a:gd name="connsiteY0" fmla="*/ 0 h 5075237"/>
              <a:gd name="connsiteX1" fmla="*/ 8258175 w 8258175"/>
              <a:gd name="connsiteY1" fmla="*/ 1005154 h 5075237"/>
              <a:gd name="connsiteX2" fmla="*/ 8258175 w 8258175"/>
              <a:gd name="connsiteY2" fmla="*/ 4713287 h 5075237"/>
              <a:gd name="connsiteX3" fmla="*/ 8255277 w 8258175"/>
              <a:gd name="connsiteY3" fmla="*/ 4227174 h 5075237"/>
              <a:gd name="connsiteX4" fmla="*/ 3493842 w 8258175"/>
              <a:gd name="connsiteY4" fmla="*/ 5056187 h 5075237"/>
              <a:gd name="connsiteX5" fmla="*/ 0 w 8258175"/>
              <a:gd name="connsiteY5" fmla="*/ 5075237 h 5075237"/>
              <a:gd name="connsiteX6" fmla="*/ 0 w 8258175"/>
              <a:gd name="connsiteY6" fmla="*/ 0 h 5075237"/>
              <a:gd name="connsiteX0" fmla="*/ 0 w 8258175"/>
              <a:gd name="connsiteY0" fmla="*/ 0 h 5075237"/>
              <a:gd name="connsiteX1" fmla="*/ 8258175 w 8258175"/>
              <a:gd name="connsiteY1" fmla="*/ 1005154 h 5075237"/>
              <a:gd name="connsiteX2" fmla="*/ 8258175 w 8258175"/>
              <a:gd name="connsiteY2" fmla="*/ 4207957 h 5075237"/>
              <a:gd name="connsiteX3" fmla="*/ 8255277 w 8258175"/>
              <a:gd name="connsiteY3" fmla="*/ 4227174 h 5075237"/>
              <a:gd name="connsiteX4" fmla="*/ 3493842 w 8258175"/>
              <a:gd name="connsiteY4" fmla="*/ 5056187 h 5075237"/>
              <a:gd name="connsiteX5" fmla="*/ 0 w 8258175"/>
              <a:gd name="connsiteY5" fmla="*/ 5075237 h 5075237"/>
              <a:gd name="connsiteX6" fmla="*/ 0 w 8258175"/>
              <a:gd name="connsiteY6" fmla="*/ 0 h 5075237"/>
              <a:gd name="connsiteX0" fmla="*/ 0 w 8258175"/>
              <a:gd name="connsiteY0" fmla="*/ 0 h 5075237"/>
              <a:gd name="connsiteX1" fmla="*/ 8258175 w 8258175"/>
              <a:gd name="connsiteY1" fmla="*/ 622808 h 5075237"/>
              <a:gd name="connsiteX2" fmla="*/ 8258175 w 8258175"/>
              <a:gd name="connsiteY2" fmla="*/ 4207957 h 5075237"/>
              <a:gd name="connsiteX3" fmla="*/ 8255277 w 8258175"/>
              <a:gd name="connsiteY3" fmla="*/ 4227174 h 5075237"/>
              <a:gd name="connsiteX4" fmla="*/ 3493842 w 8258175"/>
              <a:gd name="connsiteY4" fmla="*/ 5056187 h 5075237"/>
              <a:gd name="connsiteX5" fmla="*/ 0 w 8258175"/>
              <a:gd name="connsiteY5" fmla="*/ 5075237 h 5075237"/>
              <a:gd name="connsiteX6" fmla="*/ 0 w 8258175"/>
              <a:gd name="connsiteY6" fmla="*/ 0 h 50752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258175" h="5075237">
                <a:moveTo>
                  <a:pt x="0" y="0"/>
                </a:moveTo>
                <a:lnTo>
                  <a:pt x="8258175" y="622808"/>
                </a:lnTo>
                <a:lnTo>
                  <a:pt x="8258175" y="4207957"/>
                </a:lnTo>
                <a:lnTo>
                  <a:pt x="8255277" y="4227174"/>
                </a:lnTo>
                <a:lnTo>
                  <a:pt x="3493842" y="5056187"/>
                </a:lnTo>
                <a:lnTo>
                  <a:pt x="0" y="5075237"/>
                </a:lnTo>
                <a:lnTo>
                  <a:pt x="0" y="0"/>
                </a:lnTo>
                <a:close/>
              </a:path>
            </a:pathLst>
          </a:custGeom>
          <a:solidFill>
            <a:srgbClr val="C3D940"/>
          </a:solidFill>
          <a:ln w="9525">
            <a:noFill/>
            <a:miter lim="800000"/>
            <a:headEnd/>
            <a:tailEnd/>
          </a:ln>
          <a:effectLst/>
        </p:spPr>
        <p:txBody>
          <a:bodyPr lIns="288000" tIns="612000" rIns="288000" bIns="612000" anchor="b"/>
          <a:lstStyle>
            <a:lvl1pPr marL="0" indent="0">
              <a:buNone/>
              <a:defRPr sz="1400" cap="all" baseline="0">
                <a:solidFill>
                  <a:schemeClr val="tx1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7" name="Footer Placeholder 2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 dirty="0" smtClean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r>
              <a:rPr lang="en-US"/>
              <a:t>NOVOZYMES PRESENTATION</a:t>
            </a:r>
            <a:endParaRPr lang="en-US"/>
          </a:p>
        </p:txBody>
      </p:sp>
      <p:sp>
        <p:nvSpPr>
          <p:cNvPr id="10" name="Slide Number Placeholder 3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 smtClean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5D8A6D41-9B7A-4048-BC4B-7F6EEBEACAC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1" name="Date Placeholder 4"/>
          <p:cNvSpPr>
            <a:spLocks noGrp="1"/>
          </p:cNvSpPr>
          <p:nvPr>
            <p:ph type="dt" sz="half" idx="18"/>
          </p:nvPr>
        </p:nvSpPr>
        <p:spPr/>
        <p:txBody>
          <a:bodyPr/>
          <a:lstStyle>
            <a:lvl1pPr>
              <a:defRPr smtClean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1896F105-CB67-437E-B219-0A67BD98D968}" type="datetime1">
              <a:rPr lang="en-US"/>
              <a:pPr>
                <a:defRPr/>
              </a:pPr>
              <a:t>6/25/2010</a:t>
            </a:fld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s portrait &amp; landscap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6"/>
          <p:cNvGrpSpPr>
            <a:grpSpLocks/>
          </p:cNvGrpSpPr>
          <p:nvPr userDrawn="1"/>
        </p:nvGrpSpPr>
        <p:grpSpPr bwMode="auto">
          <a:xfrm>
            <a:off x="9255125" y="0"/>
            <a:ext cx="1924050" cy="6870700"/>
            <a:chOff x="5830" y="0"/>
            <a:chExt cx="1212" cy="4328"/>
          </a:xfrm>
        </p:grpSpPr>
        <p:sp>
          <p:nvSpPr>
            <p:cNvPr id="5" name="Rectangle 4"/>
            <p:cNvSpPr>
              <a:spLocks noChangeArrowheads="1"/>
            </p:cNvSpPr>
            <p:nvPr/>
          </p:nvSpPr>
          <p:spPr bwMode="auto">
            <a:xfrm>
              <a:off x="5830" y="0"/>
              <a:ext cx="1212" cy="4328"/>
            </a:xfrm>
            <a:prstGeom prst="rect">
              <a:avLst/>
            </a:prstGeom>
            <a:solidFill>
              <a:schemeClr val="tx1"/>
            </a:solidFill>
            <a:ln w="3175">
              <a:noFill/>
              <a:miter lim="800000"/>
              <a:headEnd/>
              <a:tailEnd/>
            </a:ln>
            <a:effectLst>
              <a:outerShdw blurRad="127000" dist="63500" dir="5400000" algn="t" rotWithShape="0">
                <a:prstClr val="black">
                  <a:alpha val="30000"/>
                </a:prstClr>
              </a:outerShdw>
            </a:effectLst>
          </p:spPr>
          <p:txBody>
            <a:bodyPr lIns="126000" tIns="118800" rIns="126000" bIns="118800"/>
            <a:lstStyle/>
            <a:p>
              <a:pPr fontAlgn="auto">
                <a:spcBef>
                  <a:spcPct val="20000"/>
                </a:spcBef>
                <a:spcAft>
                  <a:spcPct val="20000"/>
                </a:spcAft>
                <a:buFont typeface="Wingdings" pitchFamily="2" charset="2"/>
                <a:buNone/>
                <a:defRPr/>
              </a:pPr>
              <a:r>
                <a:rPr lang="en-US" sz="1200" cap="all" dirty="0">
                  <a:solidFill>
                    <a:schemeClr val="bg1"/>
                  </a:solidFill>
                  <a:latin typeface="+mn-lt"/>
                  <a:cs typeface="Arial" charset="0"/>
                </a:rPr>
                <a:t>Pictures</a:t>
              </a:r>
            </a:p>
            <a:p>
              <a:pPr fontAlgn="auto">
                <a:spcBef>
                  <a:spcPct val="20000"/>
                </a:spcBef>
                <a:spcAft>
                  <a:spcPct val="20000"/>
                </a:spcAft>
                <a:buFont typeface="Wingdings" pitchFamily="2" charset="2"/>
                <a:buNone/>
                <a:defRPr/>
              </a:pPr>
              <a:r>
                <a:rPr lang="en-US" sz="1000" dirty="0">
                  <a:solidFill>
                    <a:schemeClr val="bg2"/>
                  </a:solidFill>
                  <a:latin typeface="+mn-lt"/>
                  <a:cs typeface="Arial" charset="0"/>
                </a:rPr>
                <a:t>Edit: </a:t>
              </a:r>
              <a:r>
                <a:rPr lang="en-US" sz="1000" dirty="0">
                  <a:solidFill>
                    <a:schemeClr val="bg1"/>
                  </a:solidFill>
                  <a:latin typeface="+mn-lt"/>
                  <a:cs typeface="Arial" charset="0"/>
                </a:rPr>
                <a:t>Insert picture by clicking icon in plane.</a:t>
              </a:r>
              <a:endParaRPr lang="en-US" sz="1000" dirty="0">
                <a:solidFill>
                  <a:schemeClr val="bg1"/>
                </a:solidFill>
                <a:latin typeface="+mn-lt"/>
                <a:cs typeface="Arial" charset="0"/>
              </a:endParaRPr>
            </a:p>
          </p:txBody>
        </p:sp>
        <p:sp>
          <p:nvSpPr>
            <p:cNvPr id="6" name="Text Box 9"/>
            <p:cNvSpPr txBox="1">
              <a:spLocks noChangeArrowheads="1"/>
            </p:cNvSpPr>
            <p:nvPr/>
          </p:nvSpPr>
          <p:spPr bwMode="auto">
            <a:xfrm>
              <a:off x="5882" y="4077"/>
              <a:ext cx="649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200">
                  <a:solidFill>
                    <a:schemeClr val="bg1"/>
                  </a:solidFill>
                  <a:latin typeface="+mn-lt"/>
                  <a:cs typeface="Arial" charset="0"/>
                </a:rPr>
                <a:t>guide</a:t>
              </a:r>
              <a:r>
                <a:rPr lang="en-US" sz="1200">
                  <a:latin typeface="+mn-lt"/>
                  <a:cs typeface="Arial" charset="0"/>
                </a:rPr>
                <a:t> </a:t>
              </a:r>
              <a:endParaRPr lang="en-US" sz="1200">
                <a:latin typeface="+mn-lt"/>
                <a:cs typeface="Arial" charset="0"/>
              </a:endParaRPr>
            </a:p>
          </p:txBody>
        </p:sp>
      </p:grpSp>
      <p:sp>
        <p:nvSpPr>
          <p:cNvPr id="14" name="Picture Placeholder 12"/>
          <p:cNvSpPr>
            <a:spLocks noGrp="1"/>
          </p:cNvSpPr>
          <p:nvPr>
            <p:ph type="pic" sz="quarter" idx="16"/>
          </p:nvPr>
        </p:nvSpPr>
        <p:spPr bwMode="auto">
          <a:xfrm>
            <a:off x="3790335" y="2500306"/>
            <a:ext cx="5353665" cy="4162295"/>
          </a:xfrm>
          <a:custGeom>
            <a:avLst/>
            <a:gdLst>
              <a:gd name="connsiteX0" fmla="*/ 0 w 5746750"/>
              <a:gd name="connsiteY0" fmla="*/ 0 h 3854450"/>
              <a:gd name="connsiteX1" fmla="*/ 5746750 w 5746750"/>
              <a:gd name="connsiteY1" fmla="*/ 0 h 3854450"/>
              <a:gd name="connsiteX2" fmla="*/ 5746750 w 5746750"/>
              <a:gd name="connsiteY2" fmla="*/ 3854450 h 3854450"/>
              <a:gd name="connsiteX3" fmla="*/ 0 w 5746750"/>
              <a:gd name="connsiteY3" fmla="*/ 3854450 h 3854450"/>
              <a:gd name="connsiteX4" fmla="*/ 0 w 5746750"/>
              <a:gd name="connsiteY4" fmla="*/ 0 h 3854450"/>
              <a:gd name="connsiteX0" fmla="*/ 0 w 5746750"/>
              <a:gd name="connsiteY0" fmla="*/ 457200 h 3854450"/>
              <a:gd name="connsiteX1" fmla="*/ 5746750 w 5746750"/>
              <a:gd name="connsiteY1" fmla="*/ 0 h 3854450"/>
              <a:gd name="connsiteX2" fmla="*/ 5746750 w 5746750"/>
              <a:gd name="connsiteY2" fmla="*/ 3854450 h 3854450"/>
              <a:gd name="connsiteX3" fmla="*/ 0 w 5746750"/>
              <a:gd name="connsiteY3" fmla="*/ 3854450 h 3854450"/>
              <a:gd name="connsiteX4" fmla="*/ 0 w 5746750"/>
              <a:gd name="connsiteY4" fmla="*/ 457200 h 3854450"/>
              <a:gd name="connsiteX0" fmla="*/ 0 w 5746750"/>
              <a:gd name="connsiteY0" fmla="*/ 457200 h 3854450"/>
              <a:gd name="connsiteX1" fmla="*/ 5746750 w 5746750"/>
              <a:gd name="connsiteY1" fmla="*/ 0 h 3854450"/>
              <a:gd name="connsiteX2" fmla="*/ 5746750 w 5746750"/>
              <a:gd name="connsiteY2" fmla="*/ 3854450 h 3854450"/>
              <a:gd name="connsiteX3" fmla="*/ 0 w 5746750"/>
              <a:gd name="connsiteY3" fmla="*/ 3459595 h 3854450"/>
              <a:gd name="connsiteX4" fmla="*/ 0 w 5746750"/>
              <a:gd name="connsiteY4" fmla="*/ 457200 h 3854450"/>
              <a:gd name="connsiteX0" fmla="*/ 0 w 5746750"/>
              <a:gd name="connsiteY0" fmla="*/ 457200 h 3854450"/>
              <a:gd name="connsiteX1" fmla="*/ 5746750 w 5746750"/>
              <a:gd name="connsiteY1" fmla="*/ 0 h 3854450"/>
              <a:gd name="connsiteX2" fmla="*/ 5746750 w 5746750"/>
              <a:gd name="connsiteY2" fmla="*/ 3854450 h 3854450"/>
              <a:gd name="connsiteX3" fmla="*/ 0 w 5746750"/>
              <a:gd name="connsiteY3" fmla="*/ 3729758 h 3854450"/>
              <a:gd name="connsiteX4" fmla="*/ 0 w 5746750"/>
              <a:gd name="connsiteY4" fmla="*/ 457200 h 3854450"/>
              <a:gd name="connsiteX0" fmla="*/ 0 w 5746750"/>
              <a:gd name="connsiteY0" fmla="*/ 602673 h 3854450"/>
              <a:gd name="connsiteX1" fmla="*/ 5746750 w 5746750"/>
              <a:gd name="connsiteY1" fmla="*/ 0 h 3854450"/>
              <a:gd name="connsiteX2" fmla="*/ 5746750 w 5746750"/>
              <a:gd name="connsiteY2" fmla="*/ 3854450 h 3854450"/>
              <a:gd name="connsiteX3" fmla="*/ 0 w 5746750"/>
              <a:gd name="connsiteY3" fmla="*/ 3729758 h 3854450"/>
              <a:gd name="connsiteX4" fmla="*/ 0 w 5746750"/>
              <a:gd name="connsiteY4" fmla="*/ 602673 h 3854450"/>
              <a:gd name="connsiteX0" fmla="*/ 0 w 5746750"/>
              <a:gd name="connsiteY0" fmla="*/ 602673 h 3854450"/>
              <a:gd name="connsiteX1" fmla="*/ 5746750 w 5746750"/>
              <a:gd name="connsiteY1" fmla="*/ 0 h 3854450"/>
              <a:gd name="connsiteX2" fmla="*/ 5746750 w 5746750"/>
              <a:gd name="connsiteY2" fmla="*/ 3854450 h 3854450"/>
              <a:gd name="connsiteX3" fmla="*/ 0 w 5746750"/>
              <a:gd name="connsiteY3" fmla="*/ 3332810 h 3854450"/>
              <a:gd name="connsiteX4" fmla="*/ 0 w 5746750"/>
              <a:gd name="connsiteY4" fmla="*/ 602673 h 3854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746750" h="3854450">
                <a:moveTo>
                  <a:pt x="0" y="602673"/>
                </a:moveTo>
                <a:lnTo>
                  <a:pt x="5746750" y="0"/>
                </a:lnTo>
                <a:lnTo>
                  <a:pt x="5746750" y="3854450"/>
                </a:lnTo>
                <a:lnTo>
                  <a:pt x="0" y="3332810"/>
                </a:lnTo>
                <a:lnTo>
                  <a:pt x="0" y="602673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tIns="1692000"/>
          <a:lstStyle>
            <a:lvl1pPr algn="ctr">
              <a:buNone/>
              <a:defRPr sz="11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smtClean="0"/>
              <a:t>Click icon to add picture</a:t>
            </a:r>
            <a:endParaRPr lang="en-US" noProof="0"/>
          </a:p>
        </p:txBody>
      </p:sp>
      <p:sp>
        <p:nvSpPr>
          <p:cNvPr id="15" name="Picture Placeholder 12"/>
          <p:cNvSpPr>
            <a:spLocks noGrp="1"/>
          </p:cNvSpPr>
          <p:nvPr>
            <p:ph type="pic" sz="quarter" idx="17"/>
          </p:nvPr>
        </p:nvSpPr>
        <p:spPr bwMode="auto">
          <a:xfrm flipH="1">
            <a:off x="0" y="663677"/>
            <a:ext cx="4004187" cy="6189251"/>
          </a:xfrm>
          <a:custGeom>
            <a:avLst/>
            <a:gdLst>
              <a:gd name="connsiteX0" fmla="*/ 0 w 5746750"/>
              <a:gd name="connsiteY0" fmla="*/ 0 h 3854450"/>
              <a:gd name="connsiteX1" fmla="*/ 5746750 w 5746750"/>
              <a:gd name="connsiteY1" fmla="*/ 0 h 3854450"/>
              <a:gd name="connsiteX2" fmla="*/ 5746750 w 5746750"/>
              <a:gd name="connsiteY2" fmla="*/ 3854450 h 3854450"/>
              <a:gd name="connsiteX3" fmla="*/ 0 w 5746750"/>
              <a:gd name="connsiteY3" fmla="*/ 3854450 h 3854450"/>
              <a:gd name="connsiteX4" fmla="*/ 0 w 5746750"/>
              <a:gd name="connsiteY4" fmla="*/ 0 h 3854450"/>
              <a:gd name="connsiteX0" fmla="*/ 0 w 5746750"/>
              <a:gd name="connsiteY0" fmla="*/ 457200 h 3854450"/>
              <a:gd name="connsiteX1" fmla="*/ 5746750 w 5746750"/>
              <a:gd name="connsiteY1" fmla="*/ 0 h 3854450"/>
              <a:gd name="connsiteX2" fmla="*/ 5746750 w 5746750"/>
              <a:gd name="connsiteY2" fmla="*/ 3854450 h 3854450"/>
              <a:gd name="connsiteX3" fmla="*/ 0 w 5746750"/>
              <a:gd name="connsiteY3" fmla="*/ 3854450 h 3854450"/>
              <a:gd name="connsiteX4" fmla="*/ 0 w 5746750"/>
              <a:gd name="connsiteY4" fmla="*/ 457200 h 3854450"/>
              <a:gd name="connsiteX0" fmla="*/ 0 w 5746750"/>
              <a:gd name="connsiteY0" fmla="*/ 457200 h 3854450"/>
              <a:gd name="connsiteX1" fmla="*/ 5746750 w 5746750"/>
              <a:gd name="connsiteY1" fmla="*/ 0 h 3854450"/>
              <a:gd name="connsiteX2" fmla="*/ 5746750 w 5746750"/>
              <a:gd name="connsiteY2" fmla="*/ 3854450 h 3854450"/>
              <a:gd name="connsiteX3" fmla="*/ 0 w 5746750"/>
              <a:gd name="connsiteY3" fmla="*/ 3459595 h 3854450"/>
              <a:gd name="connsiteX4" fmla="*/ 0 w 5746750"/>
              <a:gd name="connsiteY4" fmla="*/ 457200 h 3854450"/>
              <a:gd name="connsiteX0" fmla="*/ 0 w 5746750"/>
              <a:gd name="connsiteY0" fmla="*/ 457200 h 3854450"/>
              <a:gd name="connsiteX1" fmla="*/ 5746750 w 5746750"/>
              <a:gd name="connsiteY1" fmla="*/ 0 h 3854450"/>
              <a:gd name="connsiteX2" fmla="*/ 5746750 w 5746750"/>
              <a:gd name="connsiteY2" fmla="*/ 3854450 h 3854450"/>
              <a:gd name="connsiteX3" fmla="*/ 0 w 5746750"/>
              <a:gd name="connsiteY3" fmla="*/ 3729758 h 3854450"/>
              <a:gd name="connsiteX4" fmla="*/ 0 w 5746750"/>
              <a:gd name="connsiteY4" fmla="*/ 457200 h 3854450"/>
              <a:gd name="connsiteX0" fmla="*/ 0 w 5746750"/>
              <a:gd name="connsiteY0" fmla="*/ 602673 h 3854450"/>
              <a:gd name="connsiteX1" fmla="*/ 5746750 w 5746750"/>
              <a:gd name="connsiteY1" fmla="*/ 0 h 3854450"/>
              <a:gd name="connsiteX2" fmla="*/ 5746750 w 5746750"/>
              <a:gd name="connsiteY2" fmla="*/ 3854450 h 3854450"/>
              <a:gd name="connsiteX3" fmla="*/ 0 w 5746750"/>
              <a:gd name="connsiteY3" fmla="*/ 3729758 h 3854450"/>
              <a:gd name="connsiteX4" fmla="*/ 0 w 5746750"/>
              <a:gd name="connsiteY4" fmla="*/ 602673 h 3854450"/>
              <a:gd name="connsiteX0" fmla="*/ 0 w 5746750"/>
              <a:gd name="connsiteY0" fmla="*/ 602673 h 3854450"/>
              <a:gd name="connsiteX1" fmla="*/ 5746750 w 5746750"/>
              <a:gd name="connsiteY1" fmla="*/ 0 h 3854450"/>
              <a:gd name="connsiteX2" fmla="*/ 5746750 w 5746750"/>
              <a:gd name="connsiteY2" fmla="*/ 3854450 h 3854450"/>
              <a:gd name="connsiteX3" fmla="*/ 0 w 5746750"/>
              <a:gd name="connsiteY3" fmla="*/ 3332810 h 3854450"/>
              <a:gd name="connsiteX4" fmla="*/ 0 w 5746750"/>
              <a:gd name="connsiteY4" fmla="*/ 602673 h 3854450"/>
              <a:gd name="connsiteX0" fmla="*/ 0 w 5746750"/>
              <a:gd name="connsiteY0" fmla="*/ 602673 h 3854450"/>
              <a:gd name="connsiteX1" fmla="*/ 5746750 w 5746750"/>
              <a:gd name="connsiteY1" fmla="*/ 0 h 3854450"/>
              <a:gd name="connsiteX2" fmla="*/ 5746750 w 5746750"/>
              <a:gd name="connsiteY2" fmla="*/ 3854450 h 3854450"/>
              <a:gd name="connsiteX3" fmla="*/ 2676998 w 5746750"/>
              <a:gd name="connsiteY3" fmla="*/ 3839065 h 3854450"/>
              <a:gd name="connsiteX4" fmla="*/ 0 w 5746750"/>
              <a:gd name="connsiteY4" fmla="*/ 3332810 h 3854450"/>
              <a:gd name="connsiteX5" fmla="*/ 0 w 5746750"/>
              <a:gd name="connsiteY5" fmla="*/ 602673 h 3854450"/>
              <a:gd name="connsiteX0" fmla="*/ 0 w 5746750"/>
              <a:gd name="connsiteY0" fmla="*/ 602673 h 3854450"/>
              <a:gd name="connsiteX1" fmla="*/ 5746750 w 5746750"/>
              <a:gd name="connsiteY1" fmla="*/ 0 h 3854450"/>
              <a:gd name="connsiteX2" fmla="*/ 5746750 w 5746750"/>
              <a:gd name="connsiteY2" fmla="*/ 3854450 h 3854450"/>
              <a:gd name="connsiteX3" fmla="*/ 2676998 w 5746750"/>
              <a:gd name="connsiteY3" fmla="*/ 3839066 h 3854450"/>
              <a:gd name="connsiteX4" fmla="*/ 0 w 5746750"/>
              <a:gd name="connsiteY4" fmla="*/ 3332810 h 3854450"/>
              <a:gd name="connsiteX5" fmla="*/ 0 w 5746750"/>
              <a:gd name="connsiteY5" fmla="*/ 602673 h 3854450"/>
              <a:gd name="connsiteX0" fmla="*/ 0 w 5746750"/>
              <a:gd name="connsiteY0" fmla="*/ 602673 h 3839066"/>
              <a:gd name="connsiteX1" fmla="*/ 5746750 w 5746750"/>
              <a:gd name="connsiteY1" fmla="*/ 0 h 3839066"/>
              <a:gd name="connsiteX2" fmla="*/ 5264136 w 5746750"/>
              <a:gd name="connsiteY2" fmla="*/ 3533497 h 3839066"/>
              <a:gd name="connsiteX3" fmla="*/ 2676998 w 5746750"/>
              <a:gd name="connsiteY3" fmla="*/ 3839066 h 3839066"/>
              <a:gd name="connsiteX4" fmla="*/ 0 w 5746750"/>
              <a:gd name="connsiteY4" fmla="*/ 3332810 h 3839066"/>
              <a:gd name="connsiteX5" fmla="*/ 0 w 5746750"/>
              <a:gd name="connsiteY5" fmla="*/ 602673 h 3839066"/>
              <a:gd name="connsiteX0" fmla="*/ 0 w 5746750"/>
              <a:gd name="connsiteY0" fmla="*/ 602673 h 3839066"/>
              <a:gd name="connsiteX1" fmla="*/ 5746750 w 5746750"/>
              <a:gd name="connsiteY1" fmla="*/ 0 h 3839066"/>
              <a:gd name="connsiteX2" fmla="*/ 5736696 w 5746750"/>
              <a:gd name="connsiteY2" fmla="*/ 3833964 h 3839066"/>
              <a:gd name="connsiteX3" fmla="*/ 2676998 w 5746750"/>
              <a:gd name="connsiteY3" fmla="*/ 3839066 h 3839066"/>
              <a:gd name="connsiteX4" fmla="*/ 0 w 5746750"/>
              <a:gd name="connsiteY4" fmla="*/ 3332810 h 3839066"/>
              <a:gd name="connsiteX5" fmla="*/ 0 w 5746750"/>
              <a:gd name="connsiteY5" fmla="*/ 602673 h 38390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746750" h="3839066">
                <a:moveTo>
                  <a:pt x="0" y="602673"/>
                </a:moveTo>
                <a:lnTo>
                  <a:pt x="5746750" y="0"/>
                </a:lnTo>
                <a:cubicBezTo>
                  <a:pt x="5743399" y="1277988"/>
                  <a:pt x="5740047" y="2555976"/>
                  <a:pt x="5736696" y="3833964"/>
                </a:cubicBezTo>
                <a:lnTo>
                  <a:pt x="2676998" y="3839066"/>
                </a:lnTo>
                <a:lnTo>
                  <a:pt x="0" y="3332810"/>
                </a:lnTo>
                <a:lnTo>
                  <a:pt x="0" y="602673"/>
                </a:lnTo>
                <a:close/>
              </a:path>
            </a:pathLst>
          </a:custGeom>
          <a:solidFill>
            <a:schemeClr val="tx2"/>
          </a:solidFill>
          <a:ln w="9525">
            <a:noFill/>
            <a:miter lim="800000"/>
            <a:headEnd/>
            <a:tailEnd/>
          </a:ln>
          <a:effectLst/>
        </p:spPr>
        <p:txBody>
          <a:bodyPr tIns="2700000"/>
          <a:lstStyle>
            <a:lvl1pPr algn="ctr">
              <a:buNone/>
              <a:defRPr sz="11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 smtClean="0"/>
              <a:t>Click icon to add picture</a:t>
            </a:r>
            <a:endParaRPr lang="en-US" noProof="0"/>
          </a:p>
        </p:txBody>
      </p:sp>
      <p:sp>
        <p:nvSpPr>
          <p:cNvPr id="7" name="Footer Placeholder 2"/>
          <p:cNvSpPr>
            <a:spLocks noGrp="1"/>
          </p:cNvSpPr>
          <p:nvPr>
            <p:ph type="ftr" sz="quarter" idx="18"/>
          </p:nvPr>
        </p:nvSpPr>
        <p:spPr/>
        <p:txBody>
          <a:bodyPr/>
          <a:lstStyle>
            <a:lvl1pPr>
              <a:defRPr dirty="0" smtClean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r>
              <a:rPr lang="en-US"/>
              <a:t>NOVOZYMES PRESENTATION</a:t>
            </a:r>
            <a:endParaRPr lang="en-US"/>
          </a:p>
        </p:txBody>
      </p:sp>
      <p:sp>
        <p:nvSpPr>
          <p:cNvPr id="8" name="Slide Number Placeholder 3"/>
          <p:cNvSpPr>
            <a:spLocks noGrp="1"/>
          </p:cNvSpPr>
          <p:nvPr>
            <p:ph type="sldNum" sz="quarter" idx="19"/>
          </p:nvPr>
        </p:nvSpPr>
        <p:spPr/>
        <p:txBody>
          <a:bodyPr/>
          <a:lstStyle>
            <a:lvl1pPr>
              <a:defRPr smtClean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3616B378-512E-49E1-A9AE-5C01736EF27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9" name="Date Placeholder 4"/>
          <p:cNvSpPr>
            <a:spLocks noGrp="1"/>
          </p:cNvSpPr>
          <p:nvPr>
            <p:ph type="dt" sz="half" idx="20"/>
          </p:nvPr>
        </p:nvSpPr>
        <p:spPr/>
        <p:txBody>
          <a:bodyPr/>
          <a:lstStyle>
            <a:lvl1pPr>
              <a:defRPr smtClean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D7FAFB1E-112D-47EF-B12C-8A01C0F1663A}" type="datetime1">
              <a:rPr lang="en-US"/>
              <a:pPr>
                <a:defRPr/>
              </a:pPr>
              <a:t>6/25/2010</a:t>
            </a:fld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hart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9255125" y="0"/>
            <a:ext cx="1924050" cy="6870700"/>
          </a:xfrm>
          <a:prstGeom prst="rect">
            <a:avLst/>
          </a:prstGeom>
          <a:solidFill>
            <a:schemeClr val="tx1"/>
          </a:solidFill>
          <a:ln w="3175">
            <a:noFill/>
            <a:miter lim="800000"/>
            <a:headEnd/>
            <a:tailEnd/>
          </a:ln>
          <a:effectLst>
            <a:outerShdw blurRad="127000" dist="63500" dir="5400000" algn="t" rotWithShape="0">
              <a:prstClr val="black">
                <a:alpha val="30000"/>
              </a:prstClr>
            </a:outerShdw>
          </a:effectLst>
        </p:spPr>
        <p:txBody>
          <a:bodyPr lIns="126000" tIns="118800" rIns="126000" bIns="118800"/>
          <a:lstStyle/>
          <a:p>
            <a:pPr fontAlgn="auto">
              <a:spcBef>
                <a:spcPct val="20000"/>
              </a:spcBef>
              <a:spcAft>
                <a:spcPct val="20000"/>
              </a:spcAft>
              <a:buFont typeface="Wingdings" pitchFamily="2" charset="2"/>
              <a:buNone/>
              <a:defRPr/>
            </a:pPr>
            <a:r>
              <a:rPr lang="en-US" sz="1200" cap="all">
                <a:solidFill>
                  <a:schemeClr val="bg1"/>
                </a:solidFill>
                <a:latin typeface="+mn-lt"/>
                <a:cs typeface="Arial" charset="0"/>
              </a:rPr>
              <a:t>Chart holder 1</a:t>
            </a:r>
            <a:endParaRPr lang="en-US" sz="1200" cap="all">
              <a:solidFill>
                <a:schemeClr val="bg2"/>
              </a:solidFill>
              <a:latin typeface="+mn-lt"/>
              <a:cs typeface="Arial" charset="0"/>
            </a:endParaRPr>
          </a:p>
          <a:p>
            <a:pPr>
              <a:defRPr/>
            </a:pPr>
            <a:r>
              <a:rPr lang="en-US" sz="1000">
                <a:solidFill>
                  <a:schemeClr val="bg2"/>
                </a:solidFill>
                <a:latin typeface="Verdana" pitchFamily="34" charset="0"/>
              </a:rPr>
              <a:t>Edit: </a:t>
            </a:r>
            <a:r>
              <a:rPr lang="en-US" sz="1000">
                <a:solidFill>
                  <a:schemeClr val="bg1"/>
                </a:solidFill>
                <a:latin typeface="Verdana" pitchFamily="34" charset="0"/>
              </a:rPr>
              <a:t>Click on the icons in Content Holder to insert charts.</a:t>
            </a:r>
          </a:p>
          <a:p>
            <a:pPr>
              <a:defRPr/>
            </a:pPr>
            <a:endParaRPr lang="en-US" sz="1000">
              <a:solidFill>
                <a:schemeClr val="bg1"/>
              </a:solidFill>
              <a:latin typeface="Verdana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smtClean="0"/>
              <a:t>Click to edit Master title style</a:t>
            </a:r>
            <a:endParaRPr lang="en-US" noProof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/>
          </p:nvPr>
        </p:nvSpPr>
        <p:spPr bwMode="auto">
          <a:xfrm>
            <a:off x="831273" y="2063069"/>
            <a:ext cx="8312727" cy="4802552"/>
          </a:xfrm>
          <a:custGeom>
            <a:avLst/>
            <a:gdLst>
              <a:gd name="connsiteX0" fmla="*/ 0 w 8869362"/>
              <a:gd name="connsiteY0" fmla="*/ 4854575 h 4854575"/>
              <a:gd name="connsiteX1" fmla="*/ 939312 w 8869362"/>
              <a:gd name="connsiteY1" fmla="*/ 0 h 4854575"/>
              <a:gd name="connsiteX2" fmla="*/ 8869362 w 8869362"/>
              <a:gd name="connsiteY2" fmla="*/ 0 h 4854575"/>
              <a:gd name="connsiteX3" fmla="*/ 7930050 w 8869362"/>
              <a:gd name="connsiteY3" fmla="*/ 4854575 h 4854575"/>
              <a:gd name="connsiteX4" fmla="*/ 0 w 8869362"/>
              <a:gd name="connsiteY4" fmla="*/ 4854575 h 4854575"/>
              <a:gd name="connsiteX0" fmla="*/ 0 w 8869362"/>
              <a:gd name="connsiteY0" fmla="*/ 4854575 h 4854575"/>
              <a:gd name="connsiteX1" fmla="*/ 63012 w 8869362"/>
              <a:gd name="connsiteY1" fmla="*/ 335280 h 4854575"/>
              <a:gd name="connsiteX2" fmla="*/ 8869362 w 8869362"/>
              <a:gd name="connsiteY2" fmla="*/ 0 h 4854575"/>
              <a:gd name="connsiteX3" fmla="*/ 7930050 w 8869362"/>
              <a:gd name="connsiteY3" fmla="*/ 4854575 h 4854575"/>
              <a:gd name="connsiteX4" fmla="*/ 0 w 8869362"/>
              <a:gd name="connsiteY4" fmla="*/ 4854575 h 4854575"/>
              <a:gd name="connsiteX0" fmla="*/ 0 w 8869362"/>
              <a:gd name="connsiteY0" fmla="*/ 2751455 h 4854575"/>
              <a:gd name="connsiteX1" fmla="*/ 63012 w 8869362"/>
              <a:gd name="connsiteY1" fmla="*/ 335280 h 4854575"/>
              <a:gd name="connsiteX2" fmla="*/ 8869362 w 8869362"/>
              <a:gd name="connsiteY2" fmla="*/ 0 h 4854575"/>
              <a:gd name="connsiteX3" fmla="*/ 7930050 w 8869362"/>
              <a:gd name="connsiteY3" fmla="*/ 4854575 h 4854575"/>
              <a:gd name="connsiteX4" fmla="*/ 0 w 8869362"/>
              <a:gd name="connsiteY4" fmla="*/ 2751455 h 4854575"/>
              <a:gd name="connsiteX0" fmla="*/ 0 w 8869362"/>
              <a:gd name="connsiteY0" fmla="*/ 4001135 h 4854575"/>
              <a:gd name="connsiteX1" fmla="*/ 63012 w 8869362"/>
              <a:gd name="connsiteY1" fmla="*/ 335280 h 4854575"/>
              <a:gd name="connsiteX2" fmla="*/ 8869362 w 8869362"/>
              <a:gd name="connsiteY2" fmla="*/ 0 h 4854575"/>
              <a:gd name="connsiteX3" fmla="*/ 7930050 w 8869362"/>
              <a:gd name="connsiteY3" fmla="*/ 4854575 h 4854575"/>
              <a:gd name="connsiteX4" fmla="*/ 0 w 8869362"/>
              <a:gd name="connsiteY4" fmla="*/ 4001135 h 4854575"/>
              <a:gd name="connsiteX0" fmla="*/ 0 w 8874930"/>
              <a:gd name="connsiteY0" fmla="*/ 4001135 h 5243195"/>
              <a:gd name="connsiteX1" fmla="*/ 63012 w 8874930"/>
              <a:gd name="connsiteY1" fmla="*/ 335280 h 5243195"/>
              <a:gd name="connsiteX2" fmla="*/ 8869362 w 8874930"/>
              <a:gd name="connsiteY2" fmla="*/ 0 h 5243195"/>
              <a:gd name="connsiteX3" fmla="*/ 8874930 w 8874930"/>
              <a:gd name="connsiteY3" fmla="*/ 5243195 h 5243195"/>
              <a:gd name="connsiteX4" fmla="*/ 0 w 8874930"/>
              <a:gd name="connsiteY4" fmla="*/ 4001135 h 5243195"/>
              <a:gd name="connsiteX0" fmla="*/ 0 w 8874930"/>
              <a:gd name="connsiteY0" fmla="*/ 4001135 h 5243195"/>
              <a:gd name="connsiteX1" fmla="*/ 63012 w 8874930"/>
              <a:gd name="connsiteY1" fmla="*/ 335280 h 5243195"/>
              <a:gd name="connsiteX2" fmla="*/ 8869362 w 8874930"/>
              <a:gd name="connsiteY2" fmla="*/ 0 h 5243195"/>
              <a:gd name="connsiteX3" fmla="*/ 8874930 w 8874930"/>
              <a:gd name="connsiteY3" fmla="*/ 5243195 h 5243195"/>
              <a:gd name="connsiteX4" fmla="*/ 4868862 w 8874930"/>
              <a:gd name="connsiteY4" fmla="*/ 5227955 h 5243195"/>
              <a:gd name="connsiteX5" fmla="*/ 0 w 8874930"/>
              <a:gd name="connsiteY5" fmla="*/ 4001135 h 5243195"/>
              <a:gd name="connsiteX0" fmla="*/ 0 w 8874930"/>
              <a:gd name="connsiteY0" fmla="*/ 4001135 h 5243195"/>
              <a:gd name="connsiteX1" fmla="*/ 63012 w 8874930"/>
              <a:gd name="connsiteY1" fmla="*/ 1028700 h 5243195"/>
              <a:gd name="connsiteX2" fmla="*/ 8869362 w 8874930"/>
              <a:gd name="connsiteY2" fmla="*/ 0 h 5243195"/>
              <a:gd name="connsiteX3" fmla="*/ 8874930 w 8874930"/>
              <a:gd name="connsiteY3" fmla="*/ 5243195 h 5243195"/>
              <a:gd name="connsiteX4" fmla="*/ 4868862 w 8874930"/>
              <a:gd name="connsiteY4" fmla="*/ 5227955 h 5243195"/>
              <a:gd name="connsiteX5" fmla="*/ 0 w 8874930"/>
              <a:gd name="connsiteY5" fmla="*/ 4001135 h 5243195"/>
              <a:gd name="connsiteX0" fmla="*/ 28428 w 8811918"/>
              <a:gd name="connsiteY0" fmla="*/ 4465955 h 5243195"/>
              <a:gd name="connsiteX1" fmla="*/ 0 w 8811918"/>
              <a:gd name="connsiteY1" fmla="*/ 1028700 h 5243195"/>
              <a:gd name="connsiteX2" fmla="*/ 8806350 w 8811918"/>
              <a:gd name="connsiteY2" fmla="*/ 0 h 5243195"/>
              <a:gd name="connsiteX3" fmla="*/ 8811918 w 8811918"/>
              <a:gd name="connsiteY3" fmla="*/ 5243195 h 5243195"/>
              <a:gd name="connsiteX4" fmla="*/ 4805850 w 8811918"/>
              <a:gd name="connsiteY4" fmla="*/ 5227955 h 5243195"/>
              <a:gd name="connsiteX5" fmla="*/ 28428 w 8811918"/>
              <a:gd name="connsiteY5" fmla="*/ 4465955 h 5243195"/>
              <a:gd name="connsiteX0" fmla="*/ 28428 w 8811918"/>
              <a:gd name="connsiteY0" fmla="*/ 4465955 h 5243195"/>
              <a:gd name="connsiteX1" fmla="*/ 0 w 8811918"/>
              <a:gd name="connsiteY1" fmla="*/ 1028700 h 5243195"/>
              <a:gd name="connsiteX2" fmla="*/ 8806350 w 8811918"/>
              <a:gd name="connsiteY2" fmla="*/ 0 h 5243195"/>
              <a:gd name="connsiteX3" fmla="*/ 8811918 w 8811918"/>
              <a:gd name="connsiteY3" fmla="*/ 5243195 h 5243195"/>
              <a:gd name="connsiteX4" fmla="*/ 4805850 w 8811918"/>
              <a:gd name="connsiteY4" fmla="*/ 5227955 h 5243195"/>
              <a:gd name="connsiteX5" fmla="*/ 28428 w 8811918"/>
              <a:gd name="connsiteY5" fmla="*/ 4465955 h 5243195"/>
              <a:gd name="connsiteX0" fmla="*/ 28428 w 8811918"/>
              <a:gd name="connsiteY0" fmla="*/ 4465955 h 5243195"/>
              <a:gd name="connsiteX1" fmla="*/ 0 w 8811918"/>
              <a:gd name="connsiteY1" fmla="*/ 1028700 h 5243195"/>
              <a:gd name="connsiteX2" fmla="*/ 8806350 w 8811918"/>
              <a:gd name="connsiteY2" fmla="*/ 0 h 5243195"/>
              <a:gd name="connsiteX3" fmla="*/ 8811918 w 8811918"/>
              <a:gd name="connsiteY3" fmla="*/ 5243195 h 5243195"/>
              <a:gd name="connsiteX4" fmla="*/ 4805850 w 8811918"/>
              <a:gd name="connsiteY4" fmla="*/ 5227955 h 5243195"/>
              <a:gd name="connsiteX5" fmla="*/ 28428 w 8811918"/>
              <a:gd name="connsiteY5" fmla="*/ 4465955 h 5243195"/>
              <a:gd name="connsiteX0" fmla="*/ 28428 w 8811918"/>
              <a:gd name="connsiteY0" fmla="*/ 4465955 h 5243195"/>
              <a:gd name="connsiteX1" fmla="*/ 0 w 8811918"/>
              <a:gd name="connsiteY1" fmla="*/ 1028700 h 5243195"/>
              <a:gd name="connsiteX2" fmla="*/ 8806350 w 8811918"/>
              <a:gd name="connsiteY2" fmla="*/ 0 h 5243195"/>
              <a:gd name="connsiteX3" fmla="*/ 8811918 w 8811918"/>
              <a:gd name="connsiteY3" fmla="*/ 5243195 h 5243195"/>
              <a:gd name="connsiteX4" fmla="*/ 4805850 w 8811918"/>
              <a:gd name="connsiteY4" fmla="*/ 5227955 h 5243195"/>
              <a:gd name="connsiteX5" fmla="*/ 28428 w 8811918"/>
              <a:gd name="connsiteY5" fmla="*/ 4465955 h 5243195"/>
              <a:gd name="connsiteX0" fmla="*/ 28428 w 8811918"/>
              <a:gd name="connsiteY0" fmla="*/ 4565015 h 5243195"/>
              <a:gd name="connsiteX1" fmla="*/ 0 w 8811918"/>
              <a:gd name="connsiteY1" fmla="*/ 1028700 h 5243195"/>
              <a:gd name="connsiteX2" fmla="*/ 8806350 w 8811918"/>
              <a:gd name="connsiteY2" fmla="*/ 0 h 5243195"/>
              <a:gd name="connsiteX3" fmla="*/ 8811918 w 8811918"/>
              <a:gd name="connsiteY3" fmla="*/ 5243195 h 5243195"/>
              <a:gd name="connsiteX4" fmla="*/ 4805850 w 8811918"/>
              <a:gd name="connsiteY4" fmla="*/ 5227955 h 5243195"/>
              <a:gd name="connsiteX5" fmla="*/ 28428 w 8811918"/>
              <a:gd name="connsiteY5" fmla="*/ 4565015 h 5243195"/>
              <a:gd name="connsiteX0" fmla="*/ 0 w 8783490"/>
              <a:gd name="connsiteY0" fmla="*/ 4565015 h 5243195"/>
              <a:gd name="connsiteX1" fmla="*/ 78252 w 8783490"/>
              <a:gd name="connsiteY1" fmla="*/ 228600 h 5243195"/>
              <a:gd name="connsiteX2" fmla="*/ 8777922 w 8783490"/>
              <a:gd name="connsiteY2" fmla="*/ 0 h 5243195"/>
              <a:gd name="connsiteX3" fmla="*/ 8783490 w 8783490"/>
              <a:gd name="connsiteY3" fmla="*/ 5243195 h 5243195"/>
              <a:gd name="connsiteX4" fmla="*/ 4777422 w 8783490"/>
              <a:gd name="connsiteY4" fmla="*/ 5227955 h 5243195"/>
              <a:gd name="connsiteX5" fmla="*/ 0 w 8783490"/>
              <a:gd name="connsiteY5" fmla="*/ 4565015 h 5243195"/>
              <a:gd name="connsiteX0" fmla="*/ 36048 w 8705238"/>
              <a:gd name="connsiteY0" fmla="*/ 4565015 h 5243195"/>
              <a:gd name="connsiteX1" fmla="*/ 0 w 8705238"/>
              <a:gd name="connsiteY1" fmla="*/ 228600 h 5243195"/>
              <a:gd name="connsiteX2" fmla="*/ 8699670 w 8705238"/>
              <a:gd name="connsiteY2" fmla="*/ 0 h 5243195"/>
              <a:gd name="connsiteX3" fmla="*/ 8705238 w 8705238"/>
              <a:gd name="connsiteY3" fmla="*/ 5243195 h 5243195"/>
              <a:gd name="connsiteX4" fmla="*/ 4699170 w 8705238"/>
              <a:gd name="connsiteY4" fmla="*/ 5227955 h 5243195"/>
              <a:gd name="connsiteX5" fmla="*/ 36048 w 8705238"/>
              <a:gd name="connsiteY5" fmla="*/ 4565015 h 5243195"/>
              <a:gd name="connsiteX0" fmla="*/ 0 w 8783490"/>
              <a:gd name="connsiteY0" fmla="*/ 4565015 h 5243195"/>
              <a:gd name="connsiteX1" fmla="*/ 78252 w 8783490"/>
              <a:gd name="connsiteY1" fmla="*/ 228600 h 5243195"/>
              <a:gd name="connsiteX2" fmla="*/ 8777922 w 8783490"/>
              <a:gd name="connsiteY2" fmla="*/ 0 h 5243195"/>
              <a:gd name="connsiteX3" fmla="*/ 8783490 w 8783490"/>
              <a:gd name="connsiteY3" fmla="*/ 5243195 h 5243195"/>
              <a:gd name="connsiteX4" fmla="*/ 4777422 w 8783490"/>
              <a:gd name="connsiteY4" fmla="*/ 5227955 h 5243195"/>
              <a:gd name="connsiteX5" fmla="*/ 0 w 8783490"/>
              <a:gd name="connsiteY5" fmla="*/ 4565015 h 5243195"/>
              <a:gd name="connsiteX0" fmla="*/ 89388 w 8872878"/>
              <a:gd name="connsiteY0" fmla="*/ 4565015 h 5243195"/>
              <a:gd name="connsiteX1" fmla="*/ 0 w 8872878"/>
              <a:gd name="connsiteY1" fmla="*/ 228600 h 5243195"/>
              <a:gd name="connsiteX2" fmla="*/ 8867310 w 8872878"/>
              <a:gd name="connsiteY2" fmla="*/ 0 h 5243195"/>
              <a:gd name="connsiteX3" fmla="*/ 8872878 w 8872878"/>
              <a:gd name="connsiteY3" fmla="*/ 5243195 h 5243195"/>
              <a:gd name="connsiteX4" fmla="*/ 4866810 w 8872878"/>
              <a:gd name="connsiteY4" fmla="*/ 5227955 h 5243195"/>
              <a:gd name="connsiteX5" fmla="*/ 89388 w 8872878"/>
              <a:gd name="connsiteY5" fmla="*/ 4565015 h 5243195"/>
              <a:gd name="connsiteX0" fmla="*/ 89388 w 8872878"/>
              <a:gd name="connsiteY0" fmla="*/ 4565015 h 5243195"/>
              <a:gd name="connsiteX1" fmla="*/ 0 w 8872878"/>
              <a:gd name="connsiteY1" fmla="*/ 228600 h 5243195"/>
              <a:gd name="connsiteX2" fmla="*/ 8867310 w 8872878"/>
              <a:gd name="connsiteY2" fmla="*/ 0 h 5243195"/>
              <a:gd name="connsiteX3" fmla="*/ 8872878 w 8872878"/>
              <a:gd name="connsiteY3" fmla="*/ 5243195 h 5243195"/>
              <a:gd name="connsiteX4" fmla="*/ 4866810 w 8872878"/>
              <a:gd name="connsiteY4" fmla="*/ 5227955 h 5243195"/>
              <a:gd name="connsiteX5" fmla="*/ 89388 w 8872878"/>
              <a:gd name="connsiteY5" fmla="*/ 4565015 h 5243195"/>
              <a:gd name="connsiteX0" fmla="*/ 0 w 8874930"/>
              <a:gd name="connsiteY0" fmla="*/ 4565015 h 5243195"/>
              <a:gd name="connsiteX1" fmla="*/ 2052 w 8874930"/>
              <a:gd name="connsiteY1" fmla="*/ 228600 h 5243195"/>
              <a:gd name="connsiteX2" fmla="*/ 8869362 w 8874930"/>
              <a:gd name="connsiteY2" fmla="*/ 0 h 5243195"/>
              <a:gd name="connsiteX3" fmla="*/ 8874930 w 8874930"/>
              <a:gd name="connsiteY3" fmla="*/ 5243195 h 5243195"/>
              <a:gd name="connsiteX4" fmla="*/ 4868862 w 8874930"/>
              <a:gd name="connsiteY4" fmla="*/ 5227955 h 5243195"/>
              <a:gd name="connsiteX5" fmla="*/ 0 w 8874930"/>
              <a:gd name="connsiteY5" fmla="*/ 4565015 h 5243195"/>
              <a:gd name="connsiteX0" fmla="*/ 0 w 8874930"/>
              <a:gd name="connsiteY0" fmla="*/ 4565015 h 5243195"/>
              <a:gd name="connsiteX1" fmla="*/ 2052 w 8874930"/>
              <a:gd name="connsiteY1" fmla="*/ 868680 h 5243195"/>
              <a:gd name="connsiteX2" fmla="*/ 8869362 w 8874930"/>
              <a:gd name="connsiteY2" fmla="*/ 0 h 5243195"/>
              <a:gd name="connsiteX3" fmla="*/ 8874930 w 8874930"/>
              <a:gd name="connsiteY3" fmla="*/ 5243195 h 5243195"/>
              <a:gd name="connsiteX4" fmla="*/ 4868862 w 8874930"/>
              <a:gd name="connsiteY4" fmla="*/ 5227955 h 5243195"/>
              <a:gd name="connsiteX5" fmla="*/ 0 w 8874930"/>
              <a:gd name="connsiteY5" fmla="*/ 4565015 h 5243195"/>
              <a:gd name="connsiteX0" fmla="*/ 0 w 8874930"/>
              <a:gd name="connsiteY0" fmla="*/ 4565015 h 5243195"/>
              <a:gd name="connsiteX1" fmla="*/ 2052 w 8874930"/>
              <a:gd name="connsiteY1" fmla="*/ 1097280 h 5243195"/>
              <a:gd name="connsiteX2" fmla="*/ 8869362 w 8874930"/>
              <a:gd name="connsiteY2" fmla="*/ 0 h 5243195"/>
              <a:gd name="connsiteX3" fmla="*/ 8874930 w 8874930"/>
              <a:gd name="connsiteY3" fmla="*/ 5243195 h 5243195"/>
              <a:gd name="connsiteX4" fmla="*/ 4868862 w 8874930"/>
              <a:gd name="connsiteY4" fmla="*/ 5227955 h 5243195"/>
              <a:gd name="connsiteX5" fmla="*/ 0 w 8874930"/>
              <a:gd name="connsiteY5" fmla="*/ 4565015 h 5243195"/>
              <a:gd name="connsiteX0" fmla="*/ 0 w 8874930"/>
              <a:gd name="connsiteY0" fmla="*/ 4565015 h 5243195"/>
              <a:gd name="connsiteX1" fmla="*/ 2052 w 8874930"/>
              <a:gd name="connsiteY1" fmla="*/ 1097280 h 5243195"/>
              <a:gd name="connsiteX2" fmla="*/ 8869362 w 8874930"/>
              <a:gd name="connsiteY2" fmla="*/ 0 h 5243195"/>
              <a:gd name="connsiteX3" fmla="*/ 8874930 w 8874930"/>
              <a:gd name="connsiteY3" fmla="*/ 5243195 h 5243195"/>
              <a:gd name="connsiteX4" fmla="*/ 4868862 w 8874930"/>
              <a:gd name="connsiteY4" fmla="*/ 5227955 h 5243195"/>
              <a:gd name="connsiteX5" fmla="*/ 0 w 8874930"/>
              <a:gd name="connsiteY5" fmla="*/ 4565015 h 5243195"/>
              <a:gd name="connsiteX0" fmla="*/ 0 w 8874930"/>
              <a:gd name="connsiteY0" fmla="*/ 4565015 h 5243195"/>
              <a:gd name="connsiteX1" fmla="*/ 2052 w 8874930"/>
              <a:gd name="connsiteY1" fmla="*/ 1097280 h 5243195"/>
              <a:gd name="connsiteX2" fmla="*/ 8869362 w 8874930"/>
              <a:gd name="connsiteY2" fmla="*/ 0 h 5243195"/>
              <a:gd name="connsiteX3" fmla="*/ 8874930 w 8874930"/>
              <a:gd name="connsiteY3" fmla="*/ 5243195 h 5243195"/>
              <a:gd name="connsiteX4" fmla="*/ 4868862 w 8874930"/>
              <a:gd name="connsiteY4" fmla="*/ 5227955 h 5243195"/>
              <a:gd name="connsiteX5" fmla="*/ 0 w 8874930"/>
              <a:gd name="connsiteY5" fmla="*/ 4565015 h 5243195"/>
              <a:gd name="connsiteX0" fmla="*/ 0 w 8874930"/>
              <a:gd name="connsiteY0" fmla="*/ 4565015 h 5243195"/>
              <a:gd name="connsiteX1" fmla="*/ 2052 w 8874930"/>
              <a:gd name="connsiteY1" fmla="*/ 1097280 h 5243195"/>
              <a:gd name="connsiteX2" fmla="*/ 8869362 w 8874930"/>
              <a:gd name="connsiteY2" fmla="*/ 0 h 5243195"/>
              <a:gd name="connsiteX3" fmla="*/ 8874930 w 8874930"/>
              <a:gd name="connsiteY3" fmla="*/ 5243195 h 5243195"/>
              <a:gd name="connsiteX4" fmla="*/ 4868862 w 8874930"/>
              <a:gd name="connsiteY4" fmla="*/ 5227955 h 5243195"/>
              <a:gd name="connsiteX5" fmla="*/ 4863080 w 8874930"/>
              <a:gd name="connsiteY5" fmla="*/ 5223122 h 5243195"/>
              <a:gd name="connsiteX6" fmla="*/ 0 w 8874930"/>
              <a:gd name="connsiteY6" fmla="*/ 4565015 h 5243195"/>
              <a:gd name="connsiteX0" fmla="*/ 0 w 8874930"/>
              <a:gd name="connsiteY0" fmla="*/ 4565015 h 5243195"/>
              <a:gd name="connsiteX1" fmla="*/ 2052 w 8874930"/>
              <a:gd name="connsiteY1" fmla="*/ 1097280 h 5243195"/>
              <a:gd name="connsiteX2" fmla="*/ 8869362 w 8874930"/>
              <a:gd name="connsiteY2" fmla="*/ 0 h 5243195"/>
              <a:gd name="connsiteX3" fmla="*/ 8874930 w 8874930"/>
              <a:gd name="connsiteY3" fmla="*/ 5243195 h 5243195"/>
              <a:gd name="connsiteX4" fmla="*/ 4868862 w 8874930"/>
              <a:gd name="connsiteY4" fmla="*/ 5227955 h 5243195"/>
              <a:gd name="connsiteX5" fmla="*/ 4745667 w 8874930"/>
              <a:gd name="connsiteY5" fmla="*/ 5223122 h 5243195"/>
              <a:gd name="connsiteX6" fmla="*/ 0 w 8874930"/>
              <a:gd name="connsiteY6" fmla="*/ 4565015 h 5243195"/>
              <a:gd name="connsiteX0" fmla="*/ 0 w 8869362"/>
              <a:gd name="connsiteY0" fmla="*/ 4565015 h 5227955"/>
              <a:gd name="connsiteX1" fmla="*/ 2052 w 8869362"/>
              <a:gd name="connsiteY1" fmla="*/ 1097280 h 5227955"/>
              <a:gd name="connsiteX2" fmla="*/ 8869362 w 8869362"/>
              <a:gd name="connsiteY2" fmla="*/ 0 h 5227955"/>
              <a:gd name="connsiteX3" fmla="*/ 8369321 w 8869362"/>
              <a:gd name="connsiteY3" fmla="*/ 4452508 h 5227955"/>
              <a:gd name="connsiteX4" fmla="*/ 4868862 w 8869362"/>
              <a:gd name="connsiteY4" fmla="*/ 5227955 h 5227955"/>
              <a:gd name="connsiteX5" fmla="*/ 4745667 w 8869362"/>
              <a:gd name="connsiteY5" fmla="*/ 5223122 h 5227955"/>
              <a:gd name="connsiteX6" fmla="*/ 0 w 8869362"/>
              <a:gd name="connsiteY6" fmla="*/ 4565015 h 5227955"/>
              <a:gd name="connsiteX0" fmla="*/ 0 w 8869362"/>
              <a:gd name="connsiteY0" fmla="*/ 4565015 h 5227955"/>
              <a:gd name="connsiteX1" fmla="*/ 2052 w 8869362"/>
              <a:gd name="connsiteY1" fmla="*/ 1097280 h 5227955"/>
              <a:gd name="connsiteX2" fmla="*/ 8869362 w 8869362"/>
              <a:gd name="connsiteY2" fmla="*/ 0 h 5227955"/>
              <a:gd name="connsiteX3" fmla="*/ 8853415 w 8869362"/>
              <a:gd name="connsiteY3" fmla="*/ 5227059 h 5227955"/>
              <a:gd name="connsiteX4" fmla="*/ 4868862 w 8869362"/>
              <a:gd name="connsiteY4" fmla="*/ 5227955 h 5227955"/>
              <a:gd name="connsiteX5" fmla="*/ 4745667 w 8869362"/>
              <a:gd name="connsiteY5" fmla="*/ 5223122 h 5227955"/>
              <a:gd name="connsiteX6" fmla="*/ 0 w 8869362"/>
              <a:gd name="connsiteY6" fmla="*/ 4565015 h 5227955"/>
              <a:gd name="connsiteX0" fmla="*/ 0 w 8858731"/>
              <a:gd name="connsiteY0" fmla="*/ 4565015 h 5227955"/>
              <a:gd name="connsiteX1" fmla="*/ 2052 w 8858731"/>
              <a:gd name="connsiteY1" fmla="*/ 1097280 h 5227955"/>
              <a:gd name="connsiteX2" fmla="*/ 8234661 w 8858731"/>
              <a:gd name="connsiteY2" fmla="*/ 0 h 5227955"/>
              <a:gd name="connsiteX3" fmla="*/ 8853415 w 8858731"/>
              <a:gd name="connsiteY3" fmla="*/ 5227059 h 5227955"/>
              <a:gd name="connsiteX4" fmla="*/ 4868862 w 8858731"/>
              <a:gd name="connsiteY4" fmla="*/ 5227955 h 5227955"/>
              <a:gd name="connsiteX5" fmla="*/ 4745667 w 8858731"/>
              <a:gd name="connsiteY5" fmla="*/ 5223122 h 5227955"/>
              <a:gd name="connsiteX6" fmla="*/ 0 w 8858731"/>
              <a:gd name="connsiteY6" fmla="*/ 4565015 h 5227955"/>
              <a:gd name="connsiteX0" fmla="*/ 0 w 8869363"/>
              <a:gd name="connsiteY0" fmla="*/ 4565015 h 5227955"/>
              <a:gd name="connsiteX1" fmla="*/ 2052 w 8869363"/>
              <a:gd name="connsiteY1" fmla="*/ 1097280 h 5227955"/>
              <a:gd name="connsiteX2" fmla="*/ 8869363 w 8869363"/>
              <a:gd name="connsiteY2" fmla="*/ 0 h 5227955"/>
              <a:gd name="connsiteX3" fmla="*/ 8853415 w 8869363"/>
              <a:gd name="connsiteY3" fmla="*/ 5227059 h 5227955"/>
              <a:gd name="connsiteX4" fmla="*/ 4868862 w 8869363"/>
              <a:gd name="connsiteY4" fmla="*/ 5227955 h 5227955"/>
              <a:gd name="connsiteX5" fmla="*/ 4745667 w 8869363"/>
              <a:gd name="connsiteY5" fmla="*/ 5223122 h 5227955"/>
              <a:gd name="connsiteX6" fmla="*/ 0 w 8869363"/>
              <a:gd name="connsiteY6" fmla="*/ 4565015 h 5227955"/>
              <a:gd name="connsiteX0" fmla="*/ 0 w 8869363"/>
              <a:gd name="connsiteY0" fmla="*/ 4565015 h 5227955"/>
              <a:gd name="connsiteX1" fmla="*/ 2052 w 8869363"/>
              <a:gd name="connsiteY1" fmla="*/ 1097280 h 5227955"/>
              <a:gd name="connsiteX2" fmla="*/ 8869363 w 8869363"/>
              <a:gd name="connsiteY2" fmla="*/ 0 h 5227955"/>
              <a:gd name="connsiteX3" fmla="*/ 8304775 w 8869363"/>
              <a:gd name="connsiteY3" fmla="*/ 4543948 h 5227955"/>
              <a:gd name="connsiteX4" fmla="*/ 4868862 w 8869363"/>
              <a:gd name="connsiteY4" fmla="*/ 5227955 h 5227955"/>
              <a:gd name="connsiteX5" fmla="*/ 4745667 w 8869363"/>
              <a:gd name="connsiteY5" fmla="*/ 5223122 h 5227955"/>
              <a:gd name="connsiteX6" fmla="*/ 0 w 8869363"/>
              <a:gd name="connsiteY6" fmla="*/ 4565015 h 5227955"/>
              <a:gd name="connsiteX0" fmla="*/ 0 w 8869363"/>
              <a:gd name="connsiteY0" fmla="*/ 4565015 h 5232437"/>
              <a:gd name="connsiteX1" fmla="*/ 2052 w 8869363"/>
              <a:gd name="connsiteY1" fmla="*/ 1097280 h 5232437"/>
              <a:gd name="connsiteX2" fmla="*/ 8869363 w 8869363"/>
              <a:gd name="connsiteY2" fmla="*/ 0 h 5232437"/>
              <a:gd name="connsiteX3" fmla="*/ 8864173 w 8869363"/>
              <a:gd name="connsiteY3" fmla="*/ 5232437 h 5232437"/>
              <a:gd name="connsiteX4" fmla="*/ 4868862 w 8869363"/>
              <a:gd name="connsiteY4" fmla="*/ 5227955 h 5232437"/>
              <a:gd name="connsiteX5" fmla="*/ 4745667 w 8869363"/>
              <a:gd name="connsiteY5" fmla="*/ 5223122 h 5232437"/>
              <a:gd name="connsiteX6" fmla="*/ 0 w 8869363"/>
              <a:gd name="connsiteY6" fmla="*/ 4565015 h 52324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869363" h="5232437">
                <a:moveTo>
                  <a:pt x="0" y="4565015"/>
                </a:moveTo>
                <a:lnTo>
                  <a:pt x="2052" y="1097280"/>
                </a:lnTo>
                <a:lnTo>
                  <a:pt x="8869363" y="0"/>
                </a:lnTo>
                <a:lnTo>
                  <a:pt x="8864173" y="5232437"/>
                </a:lnTo>
                <a:lnTo>
                  <a:pt x="4868862" y="5227955"/>
                </a:lnTo>
                <a:lnTo>
                  <a:pt x="4745667" y="5223122"/>
                </a:lnTo>
                <a:lnTo>
                  <a:pt x="0" y="4565015"/>
                </a:lnTo>
                <a:close/>
              </a:path>
            </a:pathLst>
          </a:custGeom>
          <a:solidFill>
            <a:srgbClr val="6BCEF2"/>
          </a:solidFill>
          <a:ln w="9525">
            <a:noFill/>
            <a:miter lim="800000"/>
            <a:headEnd/>
            <a:tailEnd/>
          </a:ln>
          <a:effectLst/>
        </p:spPr>
        <p:txBody>
          <a:bodyPr lIns="4284000" tIns="684000" rIns="396000"/>
          <a:lstStyle>
            <a:lvl1pPr algn="r">
              <a:buClr>
                <a:schemeClr val="bg1"/>
              </a:buClr>
              <a:buNone/>
              <a:defRPr>
                <a:solidFill>
                  <a:schemeClr val="tx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11" name="Chart Placeholder 10"/>
          <p:cNvSpPr>
            <a:spLocks noGrp="1"/>
          </p:cNvSpPr>
          <p:nvPr>
            <p:ph type="chart" sz="quarter" idx="14"/>
          </p:nvPr>
        </p:nvSpPr>
        <p:spPr>
          <a:xfrm>
            <a:off x="1146629" y="3560717"/>
            <a:ext cx="7649028" cy="2598737"/>
          </a:xfrm>
        </p:spPr>
        <p:txBody>
          <a:bodyPr tIns="972000"/>
          <a:lstStyle>
            <a:lvl1pPr algn="ctr">
              <a:buNone/>
              <a:defRPr sz="11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smtClean="0"/>
              <a:t>Click icon to add chart</a:t>
            </a:r>
            <a:endParaRPr lang="en-US" noProof="0"/>
          </a:p>
        </p:txBody>
      </p:sp>
      <p:sp>
        <p:nvSpPr>
          <p:cNvPr id="10" name="Text Placeholder 23"/>
          <p:cNvSpPr>
            <a:spLocks noGrp="1"/>
          </p:cNvSpPr>
          <p:nvPr>
            <p:ph type="body" sz="quarter" idx="23"/>
          </p:nvPr>
        </p:nvSpPr>
        <p:spPr bwMode="auto">
          <a:xfrm flipH="1">
            <a:off x="-2" y="1660910"/>
            <a:ext cx="1866586" cy="1777537"/>
          </a:xfrm>
          <a:custGeom>
            <a:avLst/>
            <a:gdLst>
              <a:gd name="connsiteX0" fmla="*/ 0 w 2017712"/>
              <a:gd name="connsiteY0" fmla="*/ 0 h 2032000"/>
              <a:gd name="connsiteX1" fmla="*/ 2017712 w 2017712"/>
              <a:gd name="connsiteY1" fmla="*/ 0 h 2032000"/>
              <a:gd name="connsiteX2" fmla="*/ 2017712 w 2017712"/>
              <a:gd name="connsiteY2" fmla="*/ 2032000 h 2032000"/>
              <a:gd name="connsiteX3" fmla="*/ 0 w 2017712"/>
              <a:gd name="connsiteY3" fmla="*/ 2032000 h 2032000"/>
              <a:gd name="connsiteX4" fmla="*/ 0 w 2017712"/>
              <a:gd name="connsiteY4" fmla="*/ 0 h 2032000"/>
              <a:gd name="connsiteX0" fmla="*/ 0 w 2017712"/>
              <a:gd name="connsiteY0" fmla="*/ 409575 h 2032000"/>
              <a:gd name="connsiteX1" fmla="*/ 2017712 w 2017712"/>
              <a:gd name="connsiteY1" fmla="*/ 0 h 2032000"/>
              <a:gd name="connsiteX2" fmla="*/ 2017712 w 2017712"/>
              <a:gd name="connsiteY2" fmla="*/ 2032000 h 2032000"/>
              <a:gd name="connsiteX3" fmla="*/ 0 w 2017712"/>
              <a:gd name="connsiteY3" fmla="*/ 2032000 h 2032000"/>
              <a:gd name="connsiteX4" fmla="*/ 0 w 2017712"/>
              <a:gd name="connsiteY4" fmla="*/ 409575 h 2032000"/>
              <a:gd name="connsiteX0" fmla="*/ 0 w 2017712"/>
              <a:gd name="connsiteY0" fmla="*/ 409575 h 2032000"/>
              <a:gd name="connsiteX1" fmla="*/ 2017712 w 2017712"/>
              <a:gd name="connsiteY1" fmla="*/ 0 h 2032000"/>
              <a:gd name="connsiteX2" fmla="*/ 2017712 w 2017712"/>
              <a:gd name="connsiteY2" fmla="*/ 2032000 h 2032000"/>
              <a:gd name="connsiteX3" fmla="*/ 0 w 2017712"/>
              <a:gd name="connsiteY3" fmla="*/ 1708150 h 2032000"/>
              <a:gd name="connsiteX4" fmla="*/ 0 w 2017712"/>
              <a:gd name="connsiteY4" fmla="*/ 409575 h 203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17712" h="2032000">
                <a:moveTo>
                  <a:pt x="0" y="409575"/>
                </a:moveTo>
                <a:lnTo>
                  <a:pt x="2017712" y="0"/>
                </a:lnTo>
                <a:lnTo>
                  <a:pt x="2017712" y="2032000"/>
                </a:lnTo>
                <a:lnTo>
                  <a:pt x="0" y="1708150"/>
                </a:lnTo>
                <a:lnTo>
                  <a:pt x="0" y="409575"/>
                </a:lnTo>
                <a:close/>
              </a:path>
            </a:pathLst>
          </a:custGeom>
          <a:solidFill>
            <a:schemeClr val="tx2"/>
          </a:solidFill>
          <a:ln w="9525">
            <a:noFill/>
            <a:miter lim="800000"/>
            <a:headEnd/>
            <a:tailEnd/>
          </a:ln>
          <a:effectLst/>
        </p:spPr>
        <p:txBody>
          <a:bodyPr lIns="288000" tIns="468000" rIns="216000" bIns="468000"/>
          <a:lstStyle>
            <a:lvl1pPr marL="0" indent="0" algn="l">
              <a:buNone/>
              <a:defRPr sz="1050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8" name="Footer Placeholder 2"/>
          <p:cNvSpPr>
            <a:spLocks noGrp="1"/>
          </p:cNvSpPr>
          <p:nvPr>
            <p:ph type="ftr" sz="quarter" idx="2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NOVOZYMES PRESENTATION</a:t>
            </a:r>
          </a:p>
        </p:txBody>
      </p:sp>
      <p:sp>
        <p:nvSpPr>
          <p:cNvPr id="9" name="Slide Number Placeholder 3"/>
          <p:cNvSpPr>
            <a:spLocks noGrp="1"/>
          </p:cNvSpPr>
          <p:nvPr>
            <p:ph type="sldNum" sz="quarter" idx="2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994269-7E77-40F4-9A80-44EF2E4BAE6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2" name="Date Placeholder 4"/>
          <p:cNvSpPr>
            <a:spLocks noGrp="1"/>
          </p:cNvSpPr>
          <p:nvPr>
            <p:ph type="dt" sz="half" idx="2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15BF29-93A1-43D2-97C5-A868C5EA8634}" type="datetime1">
              <a:rPr lang="en-US"/>
              <a:pPr>
                <a:defRPr/>
              </a:pPr>
              <a:t>6/25/2010</a:t>
            </a:fld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hart double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9"/>
          <p:cNvGrpSpPr>
            <a:grpSpLocks/>
          </p:cNvGrpSpPr>
          <p:nvPr/>
        </p:nvGrpSpPr>
        <p:grpSpPr bwMode="auto">
          <a:xfrm>
            <a:off x="9255125" y="0"/>
            <a:ext cx="1924050" cy="6870700"/>
            <a:chOff x="5830" y="0"/>
            <a:chExt cx="1212" cy="4328"/>
          </a:xfrm>
        </p:grpSpPr>
        <p:sp>
          <p:nvSpPr>
            <p:cNvPr id="10" name="Rectangle 9"/>
            <p:cNvSpPr>
              <a:spLocks noChangeArrowheads="1"/>
            </p:cNvSpPr>
            <p:nvPr/>
          </p:nvSpPr>
          <p:spPr bwMode="auto">
            <a:xfrm>
              <a:off x="5830" y="0"/>
              <a:ext cx="1212" cy="4328"/>
            </a:xfrm>
            <a:prstGeom prst="rect">
              <a:avLst/>
            </a:prstGeom>
            <a:solidFill>
              <a:schemeClr val="tx1"/>
            </a:solidFill>
            <a:ln w="3175">
              <a:noFill/>
              <a:miter lim="800000"/>
              <a:headEnd/>
              <a:tailEnd/>
            </a:ln>
            <a:effectLst>
              <a:outerShdw blurRad="127000" dist="63500" dir="5400000" algn="t" rotWithShape="0">
                <a:prstClr val="black">
                  <a:alpha val="30000"/>
                </a:prstClr>
              </a:outerShdw>
            </a:effectLst>
          </p:spPr>
          <p:txBody>
            <a:bodyPr lIns="126000" tIns="118800" rIns="126000" bIns="118800"/>
            <a:lstStyle/>
            <a:p>
              <a:pPr fontAlgn="auto">
                <a:spcBef>
                  <a:spcPct val="20000"/>
                </a:spcBef>
                <a:spcAft>
                  <a:spcPct val="20000"/>
                </a:spcAft>
                <a:buFont typeface="Wingdings" pitchFamily="2" charset="2"/>
                <a:buNone/>
                <a:defRPr/>
              </a:pPr>
              <a:r>
                <a:rPr lang="en-US" sz="1200" cap="all" dirty="0">
                  <a:solidFill>
                    <a:schemeClr val="bg1"/>
                  </a:solidFill>
                  <a:latin typeface="+mn-lt"/>
                  <a:cs typeface="Arial" charset="0"/>
                </a:rPr>
                <a:t>Chart holders a</a:t>
              </a:r>
              <a:endParaRPr lang="en-US" sz="1200" cap="all" dirty="0">
                <a:solidFill>
                  <a:schemeClr val="bg2"/>
                </a:solidFill>
                <a:latin typeface="+mn-lt"/>
                <a:cs typeface="Arial" charset="0"/>
              </a:endParaRPr>
            </a:p>
            <a:p>
              <a:pPr>
                <a:defRPr/>
              </a:pPr>
              <a:r>
                <a:rPr lang="en-US" sz="1000" dirty="0">
                  <a:solidFill>
                    <a:schemeClr val="bg2"/>
                  </a:solidFill>
                  <a:latin typeface="Verdana" pitchFamily="34" charset="0"/>
                </a:rPr>
                <a:t>Edit: </a:t>
              </a:r>
              <a:r>
                <a:rPr lang="en-US" sz="1000" dirty="0">
                  <a:solidFill>
                    <a:schemeClr val="bg1"/>
                  </a:solidFill>
                  <a:latin typeface="Verdana" pitchFamily="34" charset="0"/>
                </a:rPr>
                <a:t>Click on the icons in Content Holder to insert charts.</a:t>
              </a:r>
            </a:p>
            <a:p>
              <a:pPr>
                <a:defRPr/>
              </a:pPr>
              <a:endParaRPr lang="en-US" sz="1000" dirty="0">
                <a:solidFill>
                  <a:schemeClr val="bg1"/>
                </a:solidFill>
                <a:latin typeface="Verdana" pitchFamily="34" charset="0"/>
              </a:endParaRPr>
            </a:p>
          </p:txBody>
        </p:sp>
        <p:sp>
          <p:nvSpPr>
            <p:cNvPr id="12" name="Text Box 9"/>
            <p:cNvSpPr txBox="1">
              <a:spLocks noChangeArrowheads="1"/>
            </p:cNvSpPr>
            <p:nvPr/>
          </p:nvSpPr>
          <p:spPr bwMode="auto">
            <a:xfrm>
              <a:off x="5882" y="4077"/>
              <a:ext cx="649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200">
                  <a:solidFill>
                    <a:schemeClr val="bg1"/>
                  </a:solidFill>
                  <a:latin typeface="+mn-lt"/>
                  <a:cs typeface="Arial" charset="0"/>
                </a:rPr>
                <a:t>guide</a:t>
              </a:r>
              <a:r>
                <a:rPr lang="en-US" sz="1200">
                  <a:latin typeface="+mn-lt"/>
                  <a:cs typeface="Arial" charset="0"/>
                </a:rPr>
                <a:t> </a:t>
              </a:r>
              <a:endParaRPr lang="en-US" sz="1200">
                <a:latin typeface="+mn-lt"/>
                <a:cs typeface="Arial" charset="0"/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smtClean="0"/>
              <a:t>Click to edit Master title style</a:t>
            </a:r>
            <a:endParaRPr lang="en-US" noProof="0"/>
          </a:p>
        </p:txBody>
      </p:sp>
      <p:sp>
        <p:nvSpPr>
          <p:cNvPr id="7" name="Text Placeholder 12"/>
          <p:cNvSpPr>
            <a:spLocks noGrp="1"/>
          </p:cNvSpPr>
          <p:nvPr>
            <p:ph type="body" sz="quarter" idx="16"/>
          </p:nvPr>
        </p:nvSpPr>
        <p:spPr bwMode="auto">
          <a:xfrm flipH="1">
            <a:off x="-1" y="1504950"/>
            <a:ext cx="6204317" cy="5010150"/>
          </a:xfrm>
          <a:custGeom>
            <a:avLst/>
            <a:gdLst>
              <a:gd name="connsiteX0" fmla="*/ 0 w 7416800"/>
              <a:gd name="connsiteY0" fmla="*/ 0 h 2954337"/>
              <a:gd name="connsiteX1" fmla="*/ 7416800 w 7416800"/>
              <a:gd name="connsiteY1" fmla="*/ 0 h 2954337"/>
              <a:gd name="connsiteX2" fmla="*/ 7416800 w 7416800"/>
              <a:gd name="connsiteY2" fmla="*/ 2954337 h 2954337"/>
              <a:gd name="connsiteX3" fmla="*/ 0 w 7416800"/>
              <a:gd name="connsiteY3" fmla="*/ 2954337 h 2954337"/>
              <a:gd name="connsiteX4" fmla="*/ 0 w 7416800"/>
              <a:gd name="connsiteY4" fmla="*/ 0 h 2954337"/>
              <a:gd name="connsiteX0" fmla="*/ 0 w 7416800"/>
              <a:gd name="connsiteY0" fmla="*/ 696686 h 2954337"/>
              <a:gd name="connsiteX1" fmla="*/ 7416800 w 7416800"/>
              <a:gd name="connsiteY1" fmla="*/ 0 h 2954337"/>
              <a:gd name="connsiteX2" fmla="*/ 7416800 w 7416800"/>
              <a:gd name="connsiteY2" fmla="*/ 2954337 h 2954337"/>
              <a:gd name="connsiteX3" fmla="*/ 0 w 7416800"/>
              <a:gd name="connsiteY3" fmla="*/ 2954337 h 2954337"/>
              <a:gd name="connsiteX4" fmla="*/ 0 w 7416800"/>
              <a:gd name="connsiteY4" fmla="*/ 696686 h 2954337"/>
              <a:gd name="connsiteX0" fmla="*/ 0 w 7416800"/>
              <a:gd name="connsiteY0" fmla="*/ 696686 h 3434229"/>
              <a:gd name="connsiteX1" fmla="*/ 7416800 w 7416800"/>
              <a:gd name="connsiteY1" fmla="*/ 0 h 3434229"/>
              <a:gd name="connsiteX2" fmla="*/ 7416800 w 7416800"/>
              <a:gd name="connsiteY2" fmla="*/ 3434229 h 3434229"/>
              <a:gd name="connsiteX3" fmla="*/ 0 w 7416800"/>
              <a:gd name="connsiteY3" fmla="*/ 2954337 h 3434229"/>
              <a:gd name="connsiteX4" fmla="*/ 0 w 7416800"/>
              <a:gd name="connsiteY4" fmla="*/ 696686 h 34342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416800" h="3434229">
                <a:moveTo>
                  <a:pt x="0" y="696686"/>
                </a:moveTo>
                <a:lnTo>
                  <a:pt x="7416800" y="0"/>
                </a:lnTo>
                <a:lnTo>
                  <a:pt x="7416800" y="3434229"/>
                </a:lnTo>
                <a:lnTo>
                  <a:pt x="0" y="2954337"/>
                </a:lnTo>
                <a:lnTo>
                  <a:pt x="0" y="696686"/>
                </a:lnTo>
                <a:close/>
              </a:path>
            </a:pathLst>
          </a:custGeom>
          <a:solidFill>
            <a:srgbClr val="6BCEF2">
              <a:alpha val="89804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lIns="360000" tIns="936000" rIns="2124000" bIns="288000"/>
          <a:lstStyle>
            <a:lvl1pPr marL="0" indent="0" algn="l">
              <a:buClr>
                <a:schemeClr val="bg1"/>
              </a:buClr>
              <a:buFont typeface="Wingdings" pitchFamily="2" charset="2"/>
              <a:buNone/>
              <a:defRPr sz="2000">
                <a:solidFill>
                  <a:schemeClr val="tx1"/>
                </a:solidFill>
              </a:defRPr>
            </a:lvl1pPr>
            <a:lvl2pPr marL="0" indent="0">
              <a:buClr>
                <a:schemeClr val="bg1"/>
              </a:buClr>
              <a:buFont typeface="Wingdings" pitchFamily="2" charset="2"/>
              <a:buNone/>
              <a:defRPr>
                <a:solidFill>
                  <a:schemeClr val="bg1"/>
                </a:solidFill>
              </a:defRPr>
            </a:lvl2pPr>
            <a:lvl3pPr marL="0" indent="0">
              <a:buClr>
                <a:schemeClr val="bg1"/>
              </a:buClr>
              <a:buFont typeface="Wingdings" pitchFamily="2" charset="2"/>
              <a:buNone/>
              <a:defRPr>
                <a:solidFill>
                  <a:schemeClr val="bg1"/>
                </a:solidFill>
              </a:defRPr>
            </a:lvl3pPr>
            <a:lvl4pPr marL="0" indent="0">
              <a:buClr>
                <a:schemeClr val="bg1"/>
              </a:buClr>
              <a:buFont typeface="Wingdings" pitchFamily="2" charset="2"/>
              <a:buNone/>
              <a:defRPr>
                <a:solidFill>
                  <a:schemeClr val="bg1"/>
                </a:solidFill>
              </a:defRPr>
            </a:lvl4pPr>
            <a:lvl5pPr marL="0" indent="0">
              <a:buClr>
                <a:schemeClr val="bg1"/>
              </a:buClr>
              <a:buFont typeface="Wingdings" pitchFamily="2" charset="2"/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9" name="Chart Placeholder 8"/>
          <p:cNvSpPr>
            <a:spLocks noGrp="1"/>
          </p:cNvSpPr>
          <p:nvPr>
            <p:ph type="chart" sz="quarter" idx="17"/>
          </p:nvPr>
        </p:nvSpPr>
        <p:spPr>
          <a:xfrm>
            <a:off x="364784" y="3200400"/>
            <a:ext cx="5438775" cy="2409825"/>
          </a:xfrm>
        </p:spPr>
        <p:txBody>
          <a:bodyPr tIns="864000"/>
          <a:lstStyle>
            <a:lvl1pPr marL="0" indent="0" algn="ctr">
              <a:buNone/>
              <a:defRPr sz="1100"/>
            </a:lvl1pPr>
          </a:lstStyle>
          <a:p>
            <a:pPr lvl="0"/>
            <a:r>
              <a:rPr lang="en-US" noProof="0" smtClean="0"/>
              <a:t>Click icon to add chart</a:t>
            </a:r>
            <a:endParaRPr lang="en-US" noProof="0"/>
          </a:p>
        </p:txBody>
      </p:sp>
      <p:sp>
        <p:nvSpPr>
          <p:cNvPr id="11" name="Chart Placeholder 10"/>
          <p:cNvSpPr>
            <a:spLocks noGrp="1"/>
          </p:cNvSpPr>
          <p:nvPr>
            <p:ph type="chart" sz="quarter" idx="18"/>
          </p:nvPr>
        </p:nvSpPr>
        <p:spPr>
          <a:xfrm>
            <a:off x="6431578" y="2535381"/>
            <a:ext cx="2466975" cy="2671409"/>
          </a:xfrm>
          <a:noFill/>
        </p:spPr>
        <p:txBody>
          <a:bodyPr tIns="972000"/>
          <a:lstStyle>
            <a:lvl1pPr marL="0" indent="0" algn="ctr">
              <a:buNone/>
              <a:defRPr sz="1100">
                <a:ln>
                  <a:noFill/>
                </a:ln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smtClean="0"/>
              <a:t>Click icon to add chart</a:t>
            </a:r>
            <a:endParaRPr lang="en-US" noProof="0"/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14"/>
          </p:nvPr>
        </p:nvSpPr>
        <p:spPr bwMode="auto">
          <a:xfrm>
            <a:off x="5786446" y="5252132"/>
            <a:ext cx="3357554" cy="1605868"/>
          </a:xfrm>
          <a:custGeom>
            <a:avLst/>
            <a:gdLst>
              <a:gd name="connsiteX0" fmla="*/ 0 w 7448550"/>
              <a:gd name="connsiteY0" fmla="*/ 0 h 1073150"/>
              <a:gd name="connsiteX1" fmla="*/ 7448550 w 7448550"/>
              <a:gd name="connsiteY1" fmla="*/ 0 h 1073150"/>
              <a:gd name="connsiteX2" fmla="*/ 7448550 w 7448550"/>
              <a:gd name="connsiteY2" fmla="*/ 1073150 h 1073150"/>
              <a:gd name="connsiteX3" fmla="*/ 0 w 7448550"/>
              <a:gd name="connsiteY3" fmla="*/ 1073150 h 1073150"/>
              <a:gd name="connsiteX4" fmla="*/ 0 w 7448550"/>
              <a:gd name="connsiteY4" fmla="*/ 0 h 1073150"/>
              <a:gd name="connsiteX0" fmla="*/ 0 w 7448550"/>
              <a:gd name="connsiteY0" fmla="*/ 319596 h 1073150"/>
              <a:gd name="connsiteX1" fmla="*/ 7448550 w 7448550"/>
              <a:gd name="connsiteY1" fmla="*/ 0 h 1073150"/>
              <a:gd name="connsiteX2" fmla="*/ 7448550 w 7448550"/>
              <a:gd name="connsiteY2" fmla="*/ 1073150 h 1073150"/>
              <a:gd name="connsiteX3" fmla="*/ 0 w 7448550"/>
              <a:gd name="connsiteY3" fmla="*/ 1073150 h 1073150"/>
              <a:gd name="connsiteX4" fmla="*/ 0 w 7448550"/>
              <a:gd name="connsiteY4" fmla="*/ 319596 h 1073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448550" h="1073150">
                <a:moveTo>
                  <a:pt x="0" y="319596"/>
                </a:moveTo>
                <a:lnTo>
                  <a:pt x="7448550" y="0"/>
                </a:lnTo>
                <a:lnTo>
                  <a:pt x="7448550" y="1073150"/>
                </a:lnTo>
                <a:lnTo>
                  <a:pt x="0" y="1073150"/>
                </a:lnTo>
                <a:lnTo>
                  <a:pt x="0" y="319596"/>
                </a:lnTo>
                <a:close/>
              </a:path>
            </a:pathLst>
          </a:custGeom>
          <a:solidFill>
            <a:schemeClr val="tx2"/>
          </a:solidFill>
          <a:ln w="9525">
            <a:noFill/>
            <a:miter lim="800000"/>
            <a:headEnd/>
            <a:tailEnd/>
          </a:ln>
          <a:effectLst/>
        </p:spPr>
        <p:txBody>
          <a:bodyPr lIns="288000" tIns="540000" rIns="288000" bIns="288000" anchor="b"/>
          <a:lstStyle>
            <a:lvl1pPr marL="0" indent="0" algn="r">
              <a:buNone/>
              <a:defRPr sz="1100" i="0" cap="all" baseline="0">
                <a:solidFill>
                  <a:schemeClr val="bg1"/>
                </a:solidFill>
              </a:defRPr>
            </a:lvl1pPr>
            <a:lvl2pPr algn="r">
              <a:defRPr/>
            </a:lvl2pPr>
            <a:lvl3pPr algn="r">
              <a:defRPr/>
            </a:lvl3pPr>
            <a:lvl4pPr algn="r">
              <a:defRPr/>
            </a:lvl4pPr>
            <a:lvl5pPr algn="r">
              <a:defRPr/>
            </a:lvl5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13" name="Footer Placeholder 2"/>
          <p:cNvSpPr>
            <a:spLocks noGrp="1"/>
          </p:cNvSpPr>
          <p:nvPr>
            <p:ph type="ftr" sz="quarter" idx="19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NOVOZYMES PRESENTATION</a:t>
            </a:r>
          </a:p>
        </p:txBody>
      </p:sp>
      <p:sp>
        <p:nvSpPr>
          <p:cNvPr id="14" name="Slide Number Placeholder 3"/>
          <p:cNvSpPr>
            <a:spLocks noGrp="1"/>
          </p:cNvSpPr>
          <p:nvPr>
            <p:ph type="sldNum" sz="quarter" idx="2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481A08-6E61-43C4-8253-3DA8C034C48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6" name="Date Placeholder 4"/>
          <p:cNvSpPr>
            <a:spLocks noGrp="1"/>
          </p:cNvSpPr>
          <p:nvPr>
            <p:ph type="dt" sz="half" idx="2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19AE0D-F405-4197-A552-DD957D8B51C0}" type="datetime1">
              <a:rPr lang="en-US"/>
              <a:pPr>
                <a:defRPr/>
              </a:pPr>
              <a:t>6/25/2010</a:t>
            </a:fld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hart double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9"/>
          <p:cNvGrpSpPr>
            <a:grpSpLocks/>
          </p:cNvGrpSpPr>
          <p:nvPr/>
        </p:nvGrpSpPr>
        <p:grpSpPr bwMode="auto">
          <a:xfrm>
            <a:off x="9255125" y="0"/>
            <a:ext cx="1924050" cy="6870700"/>
            <a:chOff x="5830" y="0"/>
            <a:chExt cx="1212" cy="4328"/>
          </a:xfrm>
        </p:grpSpPr>
        <p:sp>
          <p:nvSpPr>
            <p:cNvPr id="8" name="Rectangle 7"/>
            <p:cNvSpPr>
              <a:spLocks noChangeArrowheads="1"/>
            </p:cNvSpPr>
            <p:nvPr/>
          </p:nvSpPr>
          <p:spPr bwMode="auto">
            <a:xfrm>
              <a:off x="5830" y="0"/>
              <a:ext cx="1212" cy="4328"/>
            </a:xfrm>
            <a:prstGeom prst="rect">
              <a:avLst/>
            </a:prstGeom>
            <a:solidFill>
              <a:schemeClr val="tx1"/>
            </a:solidFill>
            <a:ln w="3175">
              <a:noFill/>
              <a:miter lim="800000"/>
              <a:headEnd/>
              <a:tailEnd/>
            </a:ln>
            <a:effectLst>
              <a:outerShdw blurRad="127000" dist="63500" dir="5400000" algn="t" rotWithShape="0">
                <a:prstClr val="black">
                  <a:alpha val="30000"/>
                </a:prstClr>
              </a:outerShdw>
            </a:effectLst>
          </p:spPr>
          <p:txBody>
            <a:bodyPr lIns="126000" tIns="118800" rIns="126000" bIns="118800"/>
            <a:lstStyle/>
            <a:p>
              <a:pPr fontAlgn="auto">
                <a:spcBef>
                  <a:spcPct val="20000"/>
                </a:spcBef>
                <a:spcAft>
                  <a:spcPct val="20000"/>
                </a:spcAft>
                <a:buFont typeface="Wingdings" pitchFamily="2" charset="2"/>
                <a:buNone/>
                <a:defRPr/>
              </a:pPr>
              <a:r>
                <a:rPr lang="en-US" sz="1200" cap="all" dirty="0">
                  <a:solidFill>
                    <a:schemeClr val="bg1"/>
                  </a:solidFill>
                  <a:latin typeface="+mn-lt"/>
                  <a:cs typeface="Arial" charset="0"/>
                </a:rPr>
                <a:t>Chart holders B</a:t>
              </a:r>
              <a:endParaRPr lang="en-US" sz="1200" cap="all" dirty="0">
                <a:solidFill>
                  <a:schemeClr val="bg2"/>
                </a:solidFill>
                <a:latin typeface="+mn-lt"/>
                <a:cs typeface="Arial" charset="0"/>
              </a:endParaRPr>
            </a:p>
            <a:p>
              <a:pPr>
                <a:defRPr/>
              </a:pPr>
              <a:r>
                <a:rPr lang="en-US" sz="1000" dirty="0">
                  <a:solidFill>
                    <a:schemeClr val="bg2"/>
                  </a:solidFill>
                  <a:latin typeface="Verdana" pitchFamily="34" charset="0"/>
                </a:rPr>
                <a:t>Edit: </a:t>
              </a:r>
              <a:r>
                <a:rPr lang="en-US" sz="1000" dirty="0">
                  <a:solidFill>
                    <a:schemeClr val="bg1"/>
                  </a:solidFill>
                  <a:latin typeface="Verdana" pitchFamily="34" charset="0"/>
                </a:rPr>
                <a:t>Click on the icons in Content Holder to insert charts.</a:t>
              </a:r>
            </a:p>
            <a:p>
              <a:pPr>
                <a:defRPr/>
              </a:pPr>
              <a:endParaRPr lang="en-US" sz="1000" dirty="0">
                <a:solidFill>
                  <a:schemeClr val="bg1"/>
                </a:solidFill>
                <a:latin typeface="Verdana" pitchFamily="34" charset="0"/>
              </a:endParaRPr>
            </a:p>
          </p:txBody>
        </p:sp>
        <p:sp>
          <p:nvSpPr>
            <p:cNvPr id="9" name="Text Box 9"/>
            <p:cNvSpPr txBox="1">
              <a:spLocks noChangeArrowheads="1"/>
            </p:cNvSpPr>
            <p:nvPr/>
          </p:nvSpPr>
          <p:spPr bwMode="auto">
            <a:xfrm>
              <a:off x="5882" y="4077"/>
              <a:ext cx="649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200">
                  <a:solidFill>
                    <a:schemeClr val="bg1"/>
                  </a:solidFill>
                  <a:latin typeface="+mn-lt"/>
                  <a:cs typeface="Arial" charset="0"/>
                </a:rPr>
                <a:t>guide</a:t>
              </a:r>
              <a:r>
                <a:rPr lang="en-US" sz="1200">
                  <a:latin typeface="+mn-lt"/>
                  <a:cs typeface="Arial" charset="0"/>
                </a:rPr>
                <a:t> </a:t>
              </a:r>
              <a:endParaRPr lang="en-US" sz="1200">
                <a:latin typeface="+mn-lt"/>
                <a:cs typeface="Arial" charset="0"/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smtClean="0"/>
              <a:t>Click to edit Master title style</a:t>
            </a:r>
            <a:endParaRPr lang="en-US" noProof="0"/>
          </a:p>
        </p:txBody>
      </p:sp>
      <p:sp>
        <p:nvSpPr>
          <p:cNvPr id="14" name="Text Placeholder 16"/>
          <p:cNvSpPr>
            <a:spLocks noGrp="1"/>
          </p:cNvSpPr>
          <p:nvPr>
            <p:ph type="body" sz="quarter" idx="14"/>
          </p:nvPr>
        </p:nvSpPr>
        <p:spPr bwMode="auto">
          <a:xfrm flipH="1">
            <a:off x="279610" y="1473620"/>
            <a:ext cx="8864390" cy="5384380"/>
          </a:xfrm>
          <a:custGeom>
            <a:avLst/>
            <a:gdLst>
              <a:gd name="connsiteX0" fmla="*/ 0 w 2092325"/>
              <a:gd name="connsiteY0" fmla="*/ 0 h 946150"/>
              <a:gd name="connsiteX1" fmla="*/ 2092325 w 2092325"/>
              <a:gd name="connsiteY1" fmla="*/ 0 h 946150"/>
              <a:gd name="connsiteX2" fmla="*/ 2092325 w 2092325"/>
              <a:gd name="connsiteY2" fmla="*/ 946150 h 946150"/>
              <a:gd name="connsiteX3" fmla="*/ 0 w 2092325"/>
              <a:gd name="connsiteY3" fmla="*/ 946150 h 946150"/>
              <a:gd name="connsiteX4" fmla="*/ 0 w 2092325"/>
              <a:gd name="connsiteY4" fmla="*/ 0 h 946150"/>
              <a:gd name="connsiteX0" fmla="*/ 0 w 2092325"/>
              <a:gd name="connsiteY0" fmla="*/ 0 h 946150"/>
              <a:gd name="connsiteX1" fmla="*/ 2092325 w 2092325"/>
              <a:gd name="connsiteY1" fmla="*/ 333214 h 946150"/>
              <a:gd name="connsiteX2" fmla="*/ 2092325 w 2092325"/>
              <a:gd name="connsiteY2" fmla="*/ 946150 h 946150"/>
              <a:gd name="connsiteX3" fmla="*/ 0 w 2092325"/>
              <a:gd name="connsiteY3" fmla="*/ 946150 h 946150"/>
              <a:gd name="connsiteX4" fmla="*/ 0 w 2092325"/>
              <a:gd name="connsiteY4" fmla="*/ 0 h 946150"/>
              <a:gd name="connsiteX0" fmla="*/ 0 w 2092325"/>
              <a:gd name="connsiteY0" fmla="*/ 0 h 946150"/>
              <a:gd name="connsiteX1" fmla="*/ 2092325 w 2092325"/>
              <a:gd name="connsiteY1" fmla="*/ 130041 h 946150"/>
              <a:gd name="connsiteX2" fmla="*/ 2092325 w 2092325"/>
              <a:gd name="connsiteY2" fmla="*/ 946150 h 946150"/>
              <a:gd name="connsiteX3" fmla="*/ 0 w 2092325"/>
              <a:gd name="connsiteY3" fmla="*/ 946150 h 946150"/>
              <a:gd name="connsiteX4" fmla="*/ 0 w 2092325"/>
              <a:gd name="connsiteY4" fmla="*/ 0 h 946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92325" h="946150">
                <a:moveTo>
                  <a:pt x="0" y="0"/>
                </a:moveTo>
                <a:lnTo>
                  <a:pt x="2092325" y="130041"/>
                </a:lnTo>
                <a:lnTo>
                  <a:pt x="2092325" y="946150"/>
                </a:lnTo>
                <a:lnTo>
                  <a:pt x="0" y="946150"/>
                </a:lnTo>
                <a:lnTo>
                  <a:pt x="0" y="0"/>
                </a:lnTo>
                <a:close/>
              </a:path>
            </a:pathLst>
          </a:custGeom>
          <a:solidFill>
            <a:srgbClr val="6BCEF2"/>
          </a:solidFill>
          <a:ln w="9525">
            <a:noFill/>
            <a:miter lim="800000"/>
            <a:headEnd/>
            <a:tailEnd/>
          </a:ln>
          <a:effectLst/>
        </p:spPr>
        <p:txBody>
          <a:bodyPr lIns="2268000" tIns="360000" rIns="360000" bIns="288000" anchor="b"/>
          <a:lstStyle>
            <a:lvl1pPr marL="0" indent="0" algn="r">
              <a:buNone/>
              <a:defRPr sz="700" cap="all" baseline="0">
                <a:solidFill>
                  <a:schemeClr val="tx1"/>
                </a:solidFill>
              </a:defRPr>
            </a:lvl1pPr>
            <a:lvl2pPr>
              <a:defRPr sz="1000">
                <a:solidFill>
                  <a:schemeClr val="bg1"/>
                </a:solidFill>
              </a:defRPr>
            </a:lvl2pPr>
            <a:lvl3pPr>
              <a:defRPr sz="900">
                <a:solidFill>
                  <a:schemeClr val="bg1"/>
                </a:solidFill>
              </a:defRPr>
            </a:lvl3pPr>
            <a:lvl4pPr>
              <a:defRPr sz="800">
                <a:solidFill>
                  <a:schemeClr val="bg1"/>
                </a:solidFill>
              </a:defRPr>
            </a:lvl4pPr>
            <a:lvl5pPr>
              <a:defRPr sz="7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11" name="Chart Placeholder 10"/>
          <p:cNvSpPr>
            <a:spLocks noGrp="1"/>
          </p:cNvSpPr>
          <p:nvPr>
            <p:ph type="chart" sz="quarter" idx="18"/>
          </p:nvPr>
        </p:nvSpPr>
        <p:spPr>
          <a:xfrm>
            <a:off x="566778" y="2418248"/>
            <a:ext cx="3838966" cy="3514960"/>
          </a:xfrm>
          <a:noFill/>
        </p:spPr>
        <p:txBody>
          <a:bodyPr tIns="1368000"/>
          <a:lstStyle>
            <a:lvl1pPr marL="0" indent="0" algn="ctr">
              <a:buNone/>
              <a:defRPr sz="1100">
                <a:ln>
                  <a:noFill/>
                </a:ln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smtClean="0"/>
              <a:t>Click icon to add chart</a:t>
            </a:r>
            <a:endParaRPr lang="en-US" noProof="0"/>
          </a:p>
        </p:txBody>
      </p:sp>
      <p:sp>
        <p:nvSpPr>
          <p:cNvPr id="15" name="Chart Placeholder 10"/>
          <p:cNvSpPr>
            <a:spLocks noGrp="1"/>
          </p:cNvSpPr>
          <p:nvPr>
            <p:ph type="chart" sz="quarter" idx="19"/>
          </p:nvPr>
        </p:nvSpPr>
        <p:spPr>
          <a:xfrm>
            <a:off x="4958667" y="2418248"/>
            <a:ext cx="3838966" cy="3514960"/>
          </a:xfrm>
          <a:noFill/>
        </p:spPr>
        <p:txBody>
          <a:bodyPr tIns="1368000"/>
          <a:lstStyle>
            <a:lvl1pPr marL="0" indent="0" algn="ctr">
              <a:buNone/>
              <a:defRPr sz="1100">
                <a:ln>
                  <a:noFill/>
                </a:ln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smtClean="0"/>
              <a:t>Click icon to add chart</a:t>
            </a:r>
            <a:endParaRPr lang="en-US" noProof="0"/>
          </a:p>
        </p:txBody>
      </p:sp>
      <p:sp>
        <p:nvSpPr>
          <p:cNvPr id="18" name="Text Placeholder 14"/>
          <p:cNvSpPr>
            <a:spLocks noGrp="1"/>
          </p:cNvSpPr>
          <p:nvPr>
            <p:ph type="body" sz="quarter" idx="20"/>
          </p:nvPr>
        </p:nvSpPr>
        <p:spPr bwMode="auto">
          <a:xfrm flipH="1">
            <a:off x="0" y="5784850"/>
            <a:ext cx="2153752" cy="1073150"/>
          </a:xfrm>
          <a:custGeom>
            <a:avLst/>
            <a:gdLst>
              <a:gd name="connsiteX0" fmla="*/ 0 w 7448550"/>
              <a:gd name="connsiteY0" fmla="*/ 0 h 1073150"/>
              <a:gd name="connsiteX1" fmla="*/ 7448550 w 7448550"/>
              <a:gd name="connsiteY1" fmla="*/ 0 h 1073150"/>
              <a:gd name="connsiteX2" fmla="*/ 7448550 w 7448550"/>
              <a:gd name="connsiteY2" fmla="*/ 1073150 h 1073150"/>
              <a:gd name="connsiteX3" fmla="*/ 0 w 7448550"/>
              <a:gd name="connsiteY3" fmla="*/ 1073150 h 1073150"/>
              <a:gd name="connsiteX4" fmla="*/ 0 w 7448550"/>
              <a:gd name="connsiteY4" fmla="*/ 0 h 1073150"/>
              <a:gd name="connsiteX0" fmla="*/ 0 w 7448550"/>
              <a:gd name="connsiteY0" fmla="*/ 319596 h 1073150"/>
              <a:gd name="connsiteX1" fmla="*/ 7448550 w 7448550"/>
              <a:gd name="connsiteY1" fmla="*/ 0 h 1073150"/>
              <a:gd name="connsiteX2" fmla="*/ 7448550 w 7448550"/>
              <a:gd name="connsiteY2" fmla="*/ 1073150 h 1073150"/>
              <a:gd name="connsiteX3" fmla="*/ 0 w 7448550"/>
              <a:gd name="connsiteY3" fmla="*/ 1073150 h 1073150"/>
              <a:gd name="connsiteX4" fmla="*/ 0 w 7448550"/>
              <a:gd name="connsiteY4" fmla="*/ 319596 h 1073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448550" h="1073150">
                <a:moveTo>
                  <a:pt x="0" y="319596"/>
                </a:moveTo>
                <a:lnTo>
                  <a:pt x="7448550" y="0"/>
                </a:lnTo>
                <a:lnTo>
                  <a:pt x="7448550" y="1073150"/>
                </a:lnTo>
                <a:lnTo>
                  <a:pt x="0" y="1073150"/>
                </a:lnTo>
                <a:lnTo>
                  <a:pt x="0" y="319596"/>
                </a:lnTo>
                <a:close/>
              </a:path>
            </a:pathLst>
          </a:custGeom>
          <a:solidFill>
            <a:schemeClr val="tx2"/>
          </a:solidFill>
          <a:ln w="9525">
            <a:noFill/>
            <a:miter lim="800000"/>
            <a:headEnd/>
            <a:tailEnd/>
          </a:ln>
          <a:effectLst/>
        </p:spPr>
        <p:txBody>
          <a:bodyPr lIns="288000" tIns="540000" rIns="288000" bIns="288000" anchor="b"/>
          <a:lstStyle>
            <a:lvl1pPr marL="0" indent="0" algn="l">
              <a:buNone/>
              <a:defRPr sz="1100" i="0" cap="all" baseline="0">
                <a:solidFill>
                  <a:schemeClr val="bg1"/>
                </a:solidFill>
              </a:defRPr>
            </a:lvl1pPr>
            <a:lvl2pPr algn="r">
              <a:defRPr/>
            </a:lvl2pPr>
            <a:lvl3pPr algn="r">
              <a:defRPr/>
            </a:lvl3pPr>
            <a:lvl4pPr algn="r">
              <a:defRPr/>
            </a:lvl4pPr>
            <a:lvl5pPr algn="r">
              <a:defRPr/>
            </a:lvl5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10" name="Footer Placeholder 2"/>
          <p:cNvSpPr>
            <a:spLocks noGrp="1"/>
          </p:cNvSpPr>
          <p:nvPr>
            <p:ph type="ftr" sz="quarter" idx="2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NOVOZYMES PRESENTATION</a:t>
            </a:r>
          </a:p>
        </p:txBody>
      </p:sp>
      <p:sp>
        <p:nvSpPr>
          <p:cNvPr id="12" name="Slide Number Placeholder 3"/>
          <p:cNvSpPr>
            <a:spLocks noGrp="1"/>
          </p:cNvSpPr>
          <p:nvPr>
            <p:ph type="sldNum" sz="quarter" idx="2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128649-DC9D-4B8C-A1BA-768DBFF82D3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3" name="Date Placeholder 4"/>
          <p:cNvSpPr>
            <a:spLocks noGrp="1"/>
          </p:cNvSpPr>
          <p:nvPr>
            <p:ph type="dt" sz="half" idx="23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F986E6-1AE3-4C56-94EA-DCAB09D2F42D}" type="datetime1">
              <a:rPr lang="en-US"/>
              <a:pPr>
                <a:defRPr/>
              </a:pPr>
              <a:t>6/25/2010</a:t>
            </a:fld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hart tri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9"/>
          <p:cNvGrpSpPr>
            <a:grpSpLocks/>
          </p:cNvGrpSpPr>
          <p:nvPr/>
        </p:nvGrpSpPr>
        <p:grpSpPr bwMode="auto">
          <a:xfrm>
            <a:off x="9255125" y="0"/>
            <a:ext cx="1924050" cy="6870700"/>
            <a:chOff x="5830" y="0"/>
            <a:chExt cx="1212" cy="4328"/>
          </a:xfrm>
        </p:grpSpPr>
        <p:sp>
          <p:nvSpPr>
            <p:cNvPr id="10" name="Rectangle 9"/>
            <p:cNvSpPr>
              <a:spLocks noChangeArrowheads="1"/>
            </p:cNvSpPr>
            <p:nvPr/>
          </p:nvSpPr>
          <p:spPr bwMode="auto">
            <a:xfrm>
              <a:off x="5830" y="0"/>
              <a:ext cx="1212" cy="4328"/>
            </a:xfrm>
            <a:prstGeom prst="rect">
              <a:avLst/>
            </a:prstGeom>
            <a:solidFill>
              <a:schemeClr val="tx1"/>
            </a:solidFill>
            <a:ln w="3175">
              <a:noFill/>
              <a:miter lim="800000"/>
              <a:headEnd/>
              <a:tailEnd/>
            </a:ln>
            <a:effectLst>
              <a:outerShdw blurRad="127000" dist="63500" dir="5400000" algn="t" rotWithShape="0">
                <a:prstClr val="black">
                  <a:alpha val="30000"/>
                </a:prstClr>
              </a:outerShdw>
            </a:effectLst>
          </p:spPr>
          <p:txBody>
            <a:bodyPr lIns="126000" tIns="118800" rIns="126000" bIns="118800"/>
            <a:lstStyle/>
            <a:p>
              <a:pPr fontAlgn="auto">
                <a:spcBef>
                  <a:spcPct val="20000"/>
                </a:spcBef>
                <a:spcAft>
                  <a:spcPct val="20000"/>
                </a:spcAft>
                <a:buFont typeface="Wingdings" pitchFamily="2" charset="2"/>
                <a:buNone/>
                <a:defRPr/>
              </a:pPr>
              <a:r>
                <a:rPr lang="en-US" sz="1200" cap="all" dirty="0">
                  <a:solidFill>
                    <a:schemeClr val="bg1"/>
                  </a:solidFill>
                  <a:latin typeface="+mn-lt"/>
                  <a:cs typeface="Arial" charset="0"/>
                </a:rPr>
                <a:t>Chart holders triple</a:t>
              </a:r>
              <a:endParaRPr lang="en-US" sz="1200" cap="all" dirty="0">
                <a:solidFill>
                  <a:schemeClr val="bg2"/>
                </a:solidFill>
                <a:latin typeface="+mn-lt"/>
                <a:cs typeface="Arial" charset="0"/>
              </a:endParaRPr>
            </a:p>
            <a:p>
              <a:pPr>
                <a:defRPr/>
              </a:pPr>
              <a:r>
                <a:rPr lang="en-US" sz="1000" dirty="0">
                  <a:solidFill>
                    <a:schemeClr val="bg2"/>
                  </a:solidFill>
                  <a:latin typeface="Verdana" pitchFamily="34" charset="0"/>
                </a:rPr>
                <a:t>Edit: </a:t>
              </a:r>
              <a:r>
                <a:rPr lang="en-US" sz="1000" dirty="0">
                  <a:solidFill>
                    <a:schemeClr val="bg1"/>
                  </a:solidFill>
                  <a:latin typeface="Verdana" pitchFamily="34" charset="0"/>
                </a:rPr>
                <a:t>Click on the icons in Content Holder to insert charts.</a:t>
              </a:r>
            </a:p>
            <a:p>
              <a:pPr>
                <a:defRPr/>
              </a:pPr>
              <a:endParaRPr lang="en-US" sz="1000" dirty="0">
                <a:solidFill>
                  <a:schemeClr val="bg1"/>
                </a:solidFill>
                <a:latin typeface="Verdana" pitchFamily="34" charset="0"/>
              </a:endParaRPr>
            </a:p>
          </p:txBody>
        </p:sp>
        <p:sp>
          <p:nvSpPr>
            <p:cNvPr id="12" name="Text Box 9"/>
            <p:cNvSpPr txBox="1">
              <a:spLocks noChangeArrowheads="1"/>
            </p:cNvSpPr>
            <p:nvPr/>
          </p:nvSpPr>
          <p:spPr bwMode="auto">
            <a:xfrm>
              <a:off x="5882" y="4077"/>
              <a:ext cx="649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200">
                  <a:solidFill>
                    <a:schemeClr val="bg1"/>
                  </a:solidFill>
                  <a:latin typeface="+mn-lt"/>
                  <a:cs typeface="Arial" charset="0"/>
                </a:rPr>
                <a:t>guide</a:t>
              </a:r>
              <a:r>
                <a:rPr lang="en-US" sz="1200">
                  <a:latin typeface="+mn-lt"/>
                  <a:cs typeface="Arial" charset="0"/>
                </a:rPr>
                <a:t> </a:t>
              </a:r>
              <a:endParaRPr lang="en-US" sz="1200">
                <a:latin typeface="+mn-lt"/>
                <a:cs typeface="Arial" charset="0"/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smtClean="0"/>
              <a:t>Click to edit Master title style</a:t>
            </a:r>
            <a:endParaRPr lang="en-US" noProof="0"/>
          </a:p>
        </p:txBody>
      </p:sp>
      <p:sp>
        <p:nvSpPr>
          <p:cNvPr id="6" name="Text Placeholder 10"/>
          <p:cNvSpPr>
            <a:spLocks noGrp="1"/>
          </p:cNvSpPr>
          <p:nvPr>
            <p:ph type="body" sz="quarter" idx="15"/>
          </p:nvPr>
        </p:nvSpPr>
        <p:spPr bwMode="auto">
          <a:xfrm>
            <a:off x="2" y="2153752"/>
            <a:ext cx="2996198" cy="4723298"/>
          </a:xfrm>
          <a:custGeom>
            <a:avLst/>
            <a:gdLst>
              <a:gd name="connsiteX0" fmla="*/ 0 w 8258175"/>
              <a:gd name="connsiteY0" fmla="*/ 0 h 5275262"/>
              <a:gd name="connsiteX1" fmla="*/ 8258175 w 8258175"/>
              <a:gd name="connsiteY1" fmla="*/ 0 h 5275262"/>
              <a:gd name="connsiteX2" fmla="*/ 8258175 w 8258175"/>
              <a:gd name="connsiteY2" fmla="*/ 5275262 h 5275262"/>
              <a:gd name="connsiteX3" fmla="*/ 0 w 8258175"/>
              <a:gd name="connsiteY3" fmla="*/ 5275262 h 5275262"/>
              <a:gd name="connsiteX4" fmla="*/ 0 w 8258175"/>
              <a:gd name="connsiteY4" fmla="*/ 0 h 5275262"/>
              <a:gd name="connsiteX0" fmla="*/ 0 w 8258175"/>
              <a:gd name="connsiteY0" fmla="*/ 0 h 5275262"/>
              <a:gd name="connsiteX1" fmla="*/ 8258175 w 8258175"/>
              <a:gd name="connsiteY1" fmla="*/ 449942 h 5275262"/>
              <a:gd name="connsiteX2" fmla="*/ 8258175 w 8258175"/>
              <a:gd name="connsiteY2" fmla="*/ 5275262 h 5275262"/>
              <a:gd name="connsiteX3" fmla="*/ 0 w 8258175"/>
              <a:gd name="connsiteY3" fmla="*/ 5275262 h 5275262"/>
              <a:gd name="connsiteX4" fmla="*/ 0 w 8258175"/>
              <a:gd name="connsiteY4" fmla="*/ 0 h 5275262"/>
              <a:gd name="connsiteX0" fmla="*/ 0 w 8258175"/>
              <a:gd name="connsiteY0" fmla="*/ 0 h 5275262"/>
              <a:gd name="connsiteX1" fmla="*/ 8258175 w 8258175"/>
              <a:gd name="connsiteY1" fmla="*/ 449942 h 5275262"/>
              <a:gd name="connsiteX2" fmla="*/ 8258175 w 8258175"/>
              <a:gd name="connsiteY2" fmla="*/ 4408487 h 5275262"/>
              <a:gd name="connsiteX3" fmla="*/ 0 w 8258175"/>
              <a:gd name="connsiteY3" fmla="*/ 5275262 h 5275262"/>
              <a:gd name="connsiteX4" fmla="*/ 0 w 8258175"/>
              <a:gd name="connsiteY4" fmla="*/ 0 h 5275262"/>
              <a:gd name="connsiteX0" fmla="*/ 0 w 8258175"/>
              <a:gd name="connsiteY0" fmla="*/ 0 h 4932362"/>
              <a:gd name="connsiteX1" fmla="*/ 8258175 w 8258175"/>
              <a:gd name="connsiteY1" fmla="*/ 449942 h 4932362"/>
              <a:gd name="connsiteX2" fmla="*/ 8258175 w 8258175"/>
              <a:gd name="connsiteY2" fmla="*/ 4408487 h 4932362"/>
              <a:gd name="connsiteX3" fmla="*/ 0 w 8258175"/>
              <a:gd name="connsiteY3" fmla="*/ 4932362 h 4932362"/>
              <a:gd name="connsiteX4" fmla="*/ 0 w 8258175"/>
              <a:gd name="connsiteY4" fmla="*/ 0 h 4932362"/>
              <a:gd name="connsiteX0" fmla="*/ 0 w 8258175"/>
              <a:gd name="connsiteY0" fmla="*/ 0 h 4932362"/>
              <a:gd name="connsiteX1" fmla="*/ 8258175 w 8258175"/>
              <a:gd name="connsiteY1" fmla="*/ 449942 h 4932362"/>
              <a:gd name="connsiteX2" fmla="*/ 8258175 w 8258175"/>
              <a:gd name="connsiteY2" fmla="*/ 4713287 h 4932362"/>
              <a:gd name="connsiteX3" fmla="*/ 0 w 8258175"/>
              <a:gd name="connsiteY3" fmla="*/ 4932362 h 4932362"/>
              <a:gd name="connsiteX4" fmla="*/ 0 w 8258175"/>
              <a:gd name="connsiteY4" fmla="*/ 0 h 4932362"/>
              <a:gd name="connsiteX0" fmla="*/ 0 w 8258175"/>
              <a:gd name="connsiteY0" fmla="*/ 0 h 5075237"/>
              <a:gd name="connsiteX1" fmla="*/ 8258175 w 8258175"/>
              <a:gd name="connsiteY1" fmla="*/ 449942 h 5075237"/>
              <a:gd name="connsiteX2" fmla="*/ 8258175 w 8258175"/>
              <a:gd name="connsiteY2" fmla="*/ 4713287 h 5075237"/>
              <a:gd name="connsiteX3" fmla="*/ 0 w 8258175"/>
              <a:gd name="connsiteY3" fmla="*/ 5075237 h 5075237"/>
              <a:gd name="connsiteX4" fmla="*/ 0 w 8258175"/>
              <a:gd name="connsiteY4" fmla="*/ 0 h 5075237"/>
              <a:gd name="connsiteX0" fmla="*/ 0 w 8258175"/>
              <a:gd name="connsiteY0" fmla="*/ 0 h 5075237"/>
              <a:gd name="connsiteX1" fmla="*/ 8258175 w 8258175"/>
              <a:gd name="connsiteY1" fmla="*/ 449942 h 5075237"/>
              <a:gd name="connsiteX2" fmla="*/ 8258175 w 8258175"/>
              <a:gd name="connsiteY2" fmla="*/ 4713287 h 5075237"/>
              <a:gd name="connsiteX3" fmla="*/ 3493842 w 8258175"/>
              <a:gd name="connsiteY3" fmla="*/ 5056187 h 5075237"/>
              <a:gd name="connsiteX4" fmla="*/ 0 w 8258175"/>
              <a:gd name="connsiteY4" fmla="*/ 5075237 h 5075237"/>
              <a:gd name="connsiteX5" fmla="*/ 0 w 8258175"/>
              <a:gd name="connsiteY5" fmla="*/ 0 h 50752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258175" h="5075237">
                <a:moveTo>
                  <a:pt x="0" y="0"/>
                </a:moveTo>
                <a:lnTo>
                  <a:pt x="8258175" y="449942"/>
                </a:lnTo>
                <a:lnTo>
                  <a:pt x="8258175" y="4713287"/>
                </a:lnTo>
                <a:lnTo>
                  <a:pt x="3493842" y="5056187"/>
                </a:lnTo>
                <a:lnTo>
                  <a:pt x="0" y="5075237"/>
                </a:ln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 w="9525">
            <a:noFill/>
            <a:miter lim="800000"/>
            <a:headEnd/>
            <a:tailEnd/>
          </a:ln>
          <a:effectLst/>
        </p:spPr>
        <p:txBody>
          <a:bodyPr lIns="288000" tIns="612000" rIns="288000" bIns="288000"/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14" name="Text Placeholder 16"/>
          <p:cNvSpPr>
            <a:spLocks noGrp="1"/>
          </p:cNvSpPr>
          <p:nvPr>
            <p:ph type="body" sz="quarter" idx="14"/>
          </p:nvPr>
        </p:nvSpPr>
        <p:spPr bwMode="auto">
          <a:xfrm>
            <a:off x="-1" y="1474667"/>
            <a:ext cx="8841719" cy="5383334"/>
          </a:xfrm>
          <a:custGeom>
            <a:avLst/>
            <a:gdLst>
              <a:gd name="connsiteX0" fmla="*/ 0 w 2092325"/>
              <a:gd name="connsiteY0" fmla="*/ 0 h 946150"/>
              <a:gd name="connsiteX1" fmla="*/ 2092325 w 2092325"/>
              <a:gd name="connsiteY1" fmla="*/ 0 h 946150"/>
              <a:gd name="connsiteX2" fmla="*/ 2092325 w 2092325"/>
              <a:gd name="connsiteY2" fmla="*/ 946150 h 946150"/>
              <a:gd name="connsiteX3" fmla="*/ 0 w 2092325"/>
              <a:gd name="connsiteY3" fmla="*/ 946150 h 946150"/>
              <a:gd name="connsiteX4" fmla="*/ 0 w 2092325"/>
              <a:gd name="connsiteY4" fmla="*/ 0 h 946150"/>
              <a:gd name="connsiteX0" fmla="*/ 0 w 2092325"/>
              <a:gd name="connsiteY0" fmla="*/ 0 h 946150"/>
              <a:gd name="connsiteX1" fmla="*/ 2092325 w 2092325"/>
              <a:gd name="connsiteY1" fmla="*/ 333214 h 946150"/>
              <a:gd name="connsiteX2" fmla="*/ 2092325 w 2092325"/>
              <a:gd name="connsiteY2" fmla="*/ 946150 h 946150"/>
              <a:gd name="connsiteX3" fmla="*/ 0 w 2092325"/>
              <a:gd name="connsiteY3" fmla="*/ 946150 h 946150"/>
              <a:gd name="connsiteX4" fmla="*/ 0 w 2092325"/>
              <a:gd name="connsiteY4" fmla="*/ 0 h 946150"/>
              <a:gd name="connsiteX0" fmla="*/ 0 w 2092325"/>
              <a:gd name="connsiteY0" fmla="*/ 0 h 946150"/>
              <a:gd name="connsiteX1" fmla="*/ 2092325 w 2092325"/>
              <a:gd name="connsiteY1" fmla="*/ 130041 h 946150"/>
              <a:gd name="connsiteX2" fmla="*/ 2092325 w 2092325"/>
              <a:gd name="connsiteY2" fmla="*/ 946150 h 946150"/>
              <a:gd name="connsiteX3" fmla="*/ 0 w 2092325"/>
              <a:gd name="connsiteY3" fmla="*/ 946150 h 946150"/>
              <a:gd name="connsiteX4" fmla="*/ 0 w 2092325"/>
              <a:gd name="connsiteY4" fmla="*/ 0 h 946150"/>
              <a:gd name="connsiteX0" fmla="*/ 0 w 2092325"/>
              <a:gd name="connsiteY0" fmla="*/ 0 h 865923"/>
              <a:gd name="connsiteX1" fmla="*/ 2092325 w 2092325"/>
              <a:gd name="connsiteY1" fmla="*/ 49814 h 865923"/>
              <a:gd name="connsiteX2" fmla="*/ 2092325 w 2092325"/>
              <a:gd name="connsiteY2" fmla="*/ 865923 h 865923"/>
              <a:gd name="connsiteX3" fmla="*/ 0 w 2092325"/>
              <a:gd name="connsiteY3" fmla="*/ 865923 h 865923"/>
              <a:gd name="connsiteX4" fmla="*/ 0 w 2092325"/>
              <a:gd name="connsiteY4" fmla="*/ 0 h 8659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92325" h="865923">
                <a:moveTo>
                  <a:pt x="0" y="0"/>
                </a:moveTo>
                <a:lnTo>
                  <a:pt x="2092325" y="49814"/>
                </a:lnTo>
                <a:lnTo>
                  <a:pt x="2092325" y="865923"/>
                </a:lnTo>
                <a:lnTo>
                  <a:pt x="0" y="865923"/>
                </a:lnTo>
                <a:lnTo>
                  <a:pt x="0" y="0"/>
                </a:lnTo>
                <a:close/>
              </a:path>
            </a:pathLst>
          </a:custGeom>
          <a:solidFill>
            <a:srgbClr val="6BCEF2"/>
          </a:solidFill>
          <a:ln w="9525">
            <a:noFill/>
            <a:miter lim="800000"/>
            <a:headEnd/>
            <a:tailEnd/>
          </a:ln>
          <a:effectLst/>
        </p:spPr>
        <p:txBody>
          <a:bodyPr lIns="288000" tIns="360000" rIns="648000" bIns="288000" anchor="b"/>
          <a:lstStyle>
            <a:lvl1pPr marL="0" indent="0">
              <a:buNone/>
              <a:defRPr sz="700" cap="all" baseline="0">
                <a:solidFill>
                  <a:schemeClr val="tx1"/>
                </a:solidFill>
              </a:defRPr>
            </a:lvl1pPr>
            <a:lvl2pPr>
              <a:defRPr sz="1000">
                <a:solidFill>
                  <a:schemeClr val="bg1"/>
                </a:solidFill>
              </a:defRPr>
            </a:lvl2pPr>
            <a:lvl3pPr>
              <a:defRPr sz="900">
                <a:solidFill>
                  <a:schemeClr val="bg1"/>
                </a:solidFill>
              </a:defRPr>
            </a:lvl3pPr>
            <a:lvl4pPr>
              <a:defRPr sz="800">
                <a:solidFill>
                  <a:schemeClr val="bg1"/>
                </a:solidFill>
              </a:defRPr>
            </a:lvl4pPr>
            <a:lvl5pPr>
              <a:defRPr sz="7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11" name="Chart Placeholder 10"/>
          <p:cNvSpPr>
            <a:spLocks noGrp="1"/>
          </p:cNvSpPr>
          <p:nvPr>
            <p:ph type="chart" sz="quarter" idx="18"/>
          </p:nvPr>
        </p:nvSpPr>
        <p:spPr>
          <a:xfrm>
            <a:off x="295274" y="2709822"/>
            <a:ext cx="2599066" cy="3514960"/>
          </a:xfrm>
          <a:noFill/>
        </p:spPr>
        <p:txBody>
          <a:bodyPr tIns="1368000"/>
          <a:lstStyle>
            <a:lvl1pPr marL="0" indent="0" algn="ctr">
              <a:buNone/>
              <a:defRPr sz="1100">
                <a:ln>
                  <a:noFill/>
                </a:ln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smtClean="0"/>
              <a:t>Click icon to add chart</a:t>
            </a:r>
            <a:endParaRPr lang="en-US" noProof="0"/>
          </a:p>
        </p:txBody>
      </p:sp>
      <p:sp>
        <p:nvSpPr>
          <p:cNvPr id="16" name="Chart Placeholder 10"/>
          <p:cNvSpPr>
            <a:spLocks noGrp="1"/>
          </p:cNvSpPr>
          <p:nvPr>
            <p:ph type="chart" sz="quarter" idx="19"/>
          </p:nvPr>
        </p:nvSpPr>
        <p:spPr>
          <a:xfrm>
            <a:off x="3136716" y="2703525"/>
            <a:ext cx="2599066" cy="3514960"/>
          </a:xfrm>
          <a:noFill/>
        </p:spPr>
        <p:txBody>
          <a:bodyPr tIns="1368000"/>
          <a:lstStyle>
            <a:lvl1pPr marL="0" indent="0" algn="ctr">
              <a:buNone/>
              <a:defRPr sz="1100">
                <a:ln>
                  <a:noFill/>
                </a:ln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smtClean="0"/>
              <a:t>Click icon to add chart</a:t>
            </a:r>
            <a:endParaRPr lang="en-US" noProof="0"/>
          </a:p>
        </p:txBody>
      </p:sp>
      <p:sp>
        <p:nvSpPr>
          <p:cNvPr id="17" name="Chart Placeholder 10"/>
          <p:cNvSpPr>
            <a:spLocks noGrp="1"/>
          </p:cNvSpPr>
          <p:nvPr>
            <p:ph type="chart" sz="quarter" idx="20"/>
          </p:nvPr>
        </p:nvSpPr>
        <p:spPr>
          <a:xfrm>
            <a:off x="5978157" y="2703525"/>
            <a:ext cx="2599066" cy="3514960"/>
          </a:xfrm>
          <a:noFill/>
        </p:spPr>
        <p:txBody>
          <a:bodyPr tIns="1368000"/>
          <a:lstStyle>
            <a:lvl1pPr marL="0" indent="0" algn="ctr">
              <a:buNone/>
              <a:defRPr sz="1100">
                <a:ln>
                  <a:noFill/>
                </a:ln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smtClean="0"/>
              <a:t>Click icon to add chart</a:t>
            </a:r>
            <a:endParaRPr lang="en-US" noProof="0"/>
          </a:p>
        </p:txBody>
      </p:sp>
      <p:sp>
        <p:nvSpPr>
          <p:cNvPr id="15" name="Text Placeholder 23"/>
          <p:cNvSpPr>
            <a:spLocks noGrp="1"/>
          </p:cNvSpPr>
          <p:nvPr>
            <p:ph type="body" sz="quarter" idx="23"/>
          </p:nvPr>
        </p:nvSpPr>
        <p:spPr bwMode="auto">
          <a:xfrm>
            <a:off x="7617481" y="1133554"/>
            <a:ext cx="1526519" cy="1473621"/>
          </a:xfrm>
          <a:custGeom>
            <a:avLst/>
            <a:gdLst>
              <a:gd name="connsiteX0" fmla="*/ 0 w 2017712"/>
              <a:gd name="connsiteY0" fmla="*/ 0 h 2032000"/>
              <a:gd name="connsiteX1" fmla="*/ 2017712 w 2017712"/>
              <a:gd name="connsiteY1" fmla="*/ 0 h 2032000"/>
              <a:gd name="connsiteX2" fmla="*/ 2017712 w 2017712"/>
              <a:gd name="connsiteY2" fmla="*/ 2032000 h 2032000"/>
              <a:gd name="connsiteX3" fmla="*/ 0 w 2017712"/>
              <a:gd name="connsiteY3" fmla="*/ 2032000 h 2032000"/>
              <a:gd name="connsiteX4" fmla="*/ 0 w 2017712"/>
              <a:gd name="connsiteY4" fmla="*/ 0 h 2032000"/>
              <a:gd name="connsiteX0" fmla="*/ 0 w 2017712"/>
              <a:gd name="connsiteY0" fmla="*/ 409575 h 2032000"/>
              <a:gd name="connsiteX1" fmla="*/ 2017712 w 2017712"/>
              <a:gd name="connsiteY1" fmla="*/ 0 h 2032000"/>
              <a:gd name="connsiteX2" fmla="*/ 2017712 w 2017712"/>
              <a:gd name="connsiteY2" fmla="*/ 2032000 h 2032000"/>
              <a:gd name="connsiteX3" fmla="*/ 0 w 2017712"/>
              <a:gd name="connsiteY3" fmla="*/ 2032000 h 2032000"/>
              <a:gd name="connsiteX4" fmla="*/ 0 w 2017712"/>
              <a:gd name="connsiteY4" fmla="*/ 409575 h 2032000"/>
              <a:gd name="connsiteX0" fmla="*/ 0 w 2017712"/>
              <a:gd name="connsiteY0" fmla="*/ 409575 h 2032000"/>
              <a:gd name="connsiteX1" fmla="*/ 2017712 w 2017712"/>
              <a:gd name="connsiteY1" fmla="*/ 0 h 2032000"/>
              <a:gd name="connsiteX2" fmla="*/ 2017712 w 2017712"/>
              <a:gd name="connsiteY2" fmla="*/ 2032000 h 2032000"/>
              <a:gd name="connsiteX3" fmla="*/ 0 w 2017712"/>
              <a:gd name="connsiteY3" fmla="*/ 1708150 h 2032000"/>
              <a:gd name="connsiteX4" fmla="*/ 0 w 2017712"/>
              <a:gd name="connsiteY4" fmla="*/ 409575 h 203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17712" h="2032000">
                <a:moveTo>
                  <a:pt x="0" y="409575"/>
                </a:moveTo>
                <a:lnTo>
                  <a:pt x="2017712" y="0"/>
                </a:lnTo>
                <a:lnTo>
                  <a:pt x="2017712" y="2032000"/>
                </a:lnTo>
                <a:lnTo>
                  <a:pt x="0" y="1708150"/>
                </a:lnTo>
                <a:lnTo>
                  <a:pt x="0" y="409575"/>
                </a:lnTo>
                <a:close/>
              </a:path>
            </a:pathLst>
          </a:custGeom>
          <a:solidFill>
            <a:schemeClr val="tx2"/>
          </a:solidFill>
          <a:ln w="9525">
            <a:noFill/>
            <a:miter lim="800000"/>
            <a:headEnd/>
            <a:tailEnd/>
          </a:ln>
          <a:effectLst/>
        </p:spPr>
        <p:txBody>
          <a:bodyPr lIns="216000" tIns="396000" rIns="360000" bIns="360000"/>
          <a:lstStyle>
            <a:lvl1pPr marL="0" indent="0" algn="l">
              <a:buNone/>
              <a:defRPr lang="en-US" sz="1050" cap="all" baseline="0" noProof="0" dirty="0" smtClean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13" name="Footer Placeholder 2"/>
          <p:cNvSpPr>
            <a:spLocks noGrp="1"/>
          </p:cNvSpPr>
          <p:nvPr>
            <p:ph type="ftr" sz="quarter" idx="2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NOVOZYMES PRESENTATION</a:t>
            </a:r>
          </a:p>
        </p:txBody>
      </p:sp>
      <p:sp>
        <p:nvSpPr>
          <p:cNvPr id="18" name="Slide Number Placeholder 3"/>
          <p:cNvSpPr>
            <a:spLocks noGrp="1"/>
          </p:cNvSpPr>
          <p:nvPr>
            <p:ph type="sldNum" sz="quarter" idx="2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CC2ECD-A470-4D61-AF70-9116A8FC4B8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9" name="Date Placeholder 4"/>
          <p:cNvSpPr>
            <a:spLocks noGrp="1"/>
          </p:cNvSpPr>
          <p:nvPr>
            <p:ph type="dt" sz="half" idx="2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E7EFCF-DDE0-47E1-8083-FCFBE2E06FEF}" type="datetime1">
              <a:rPr lang="en-US"/>
              <a:pPr>
                <a:defRPr/>
              </a:pPr>
              <a:t>6/25/2010</a:t>
            </a:fld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rocess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>
            <a:grpSpLocks/>
          </p:cNvGrpSpPr>
          <p:nvPr/>
        </p:nvGrpSpPr>
        <p:grpSpPr bwMode="auto">
          <a:xfrm>
            <a:off x="9255125" y="0"/>
            <a:ext cx="1924050" cy="6870700"/>
            <a:chOff x="5830" y="0"/>
            <a:chExt cx="1212" cy="4328"/>
          </a:xfrm>
        </p:grpSpPr>
        <p:sp>
          <p:nvSpPr>
            <p:cNvPr id="10" name="Rectangle 9"/>
            <p:cNvSpPr>
              <a:spLocks noChangeArrowheads="1"/>
            </p:cNvSpPr>
            <p:nvPr/>
          </p:nvSpPr>
          <p:spPr bwMode="auto">
            <a:xfrm>
              <a:off x="5830" y="0"/>
              <a:ext cx="1212" cy="4328"/>
            </a:xfrm>
            <a:prstGeom prst="rect">
              <a:avLst/>
            </a:prstGeom>
            <a:solidFill>
              <a:schemeClr val="tx1"/>
            </a:solidFill>
            <a:ln w="3175">
              <a:noFill/>
              <a:miter lim="800000"/>
              <a:headEnd/>
              <a:tailEnd/>
            </a:ln>
            <a:effectLst>
              <a:outerShdw blurRad="127000" dist="63500" dir="5400000" algn="t" rotWithShape="0">
                <a:prstClr val="black">
                  <a:alpha val="30000"/>
                </a:prstClr>
              </a:outerShdw>
            </a:effectLst>
          </p:spPr>
          <p:txBody>
            <a:bodyPr lIns="126000" tIns="118800" rIns="126000" bIns="118800"/>
            <a:lstStyle/>
            <a:p>
              <a:pPr fontAlgn="auto">
                <a:spcBef>
                  <a:spcPct val="20000"/>
                </a:spcBef>
                <a:spcAft>
                  <a:spcPct val="20000"/>
                </a:spcAft>
                <a:buFont typeface="Wingdings" pitchFamily="2" charset="2"/>
                <a:buNone/>
                <a:defRPr/>
              </a:pPr>
              <a:r>
                <a:rPr lang="en-US" sz="1200" cap="all">
                  <a:solidFill>
                    <a:schemeClr val="bg1"/>
                  </a:solidFill>
                  <a:latin typeface="+mn-lt"/>
                  <a:cs typeface="Arial" charset="0"/>
                </a:rPr>
                <a:t>Process 2</a:t>
              </a:r>
              <a:endParaRPr lang="en-US" sz="1200" cap="all">
                <a:solidFill>
                  <a:schemeClr val="bg2"/>
                </a:solidFill>
                <a:latin typeface="+mn-lt"/>
                <a:cs typeface="Arial" charset="0"/>
              </a:endParaRPr>
            </a:p>
            <a:p>
              <a:pPr>
                <a:defRPr/>
              </a:pPr>
              <a:r>
                <a:rPr lang="en-US" sz="1000">
                  <a:solidFill>
                    <a:schemeClr val="bg2"/>
                  </a:solidFill>
                  <a:latin typeface="Verdana" pitchFamily="34" charset="0"/>
                </a:rPr>
                <a:t>Edit: </a:t>
              </a:r>
              <a:r>
                <a:rPr lang="en-US" sz="1000">
                  <a:solidFill>
                    <a:schemeClr val="bg1"/>
                  </a:solidFill>
                  <a:latin typeface="Verdana" pitchFamily="34" charset="0"/>
                </a:rPr>
                <a:t>Click to add text. Delete or recolor background arrow.</a:t>
              </a:r>
            </a:p>
            <a:p>
              <a:pPr>
                <a:defRPr/>
              </a:pPr>
              <a:endParaRPr lang="en-US" sz="1000">
                <a:solidFill>
                  <a:schemeClr val="bg1"/>
                </a:solidFill>
                <a:latin typeface="Verdana" pitchFamily="34" charset="0"/>
              </a:endParaRPr>
            </a:p>
          </p:txBody>
        </p:sp>
        <p:sp>
          <p:nvSpPr>
            <p:cNvPr id="11" name="Text Box 9"/>
            <p:cNvSpPr txBox="1">
              <a:spLocks noChangeArrowheads="1"/>
            </p:cNvSpPr>
            <p:nvPr/>
          </p:nvSpPr>
          <p:spPr bwMode="auto">
            <a:xfrm>
              <a:off x="5882" y="4077"/>
              <a:ext cx="649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200">
                  <a:solidFill>
                    <a:schemeClr val="bg1"/>
                  </a:solidFill>
                  <a:latin typeface="+mn-lt"/>
                  <a:cs typeface="Arial" charset="0"/>
                </a:rPr>
                <a:t>guide</a:t>
              </a:r>
              <a:r>
                <a:rPr lang="en-US" sz="1200">
                  <a:latin typeface="+mn-lt"/>
                  <a:cs typeface="Arial" charset="0"/>
                </a:rPr>
                <a:t> </a:t>
              </a:r>
              <a:endParaRPr lang="en-US" sz="1200">
                <a:latin typeface="+mn-lt"/>
                <a:cs typeface="Arial" charset="0"/>
              </a:endParaRPr>
            </a:p>
          </p:txBody>
        </p:sp>
      </p:grpSp>
      <p:sp>
        <p:nvSpPr>
          <p:cNvPr id="20" name="Picture Placeholder 19"/>
          <p:cNvSpPr>
            <a:spLocks noGrp="1"/>
          </p:cNvSpPr>
          <p:nvPr>
            <p:ph type="pic" sz="quarter" idx="27"/>
          </p:nvPr>
        </p:nvSpPr>
        <p:spPr>
          <a:xfrm>
            <a:off x="2916461" y="5386373"/>
            <a:ext cx="1119779" cy="1193800"/>
          </a:xfrm>
          <a:prstGeom prst="chevron">
            <a:avLst/>
          </a:prstGeom>
          <a:solidFill>
            <a:schemeClr val="accent1"/>
          </a:solidFill>
        </p:spPr>
        <p:txBody>
          <a:bodyPr lIns="108000" tIns="540000" rIns="180000"/>
          <a:lstStyle>
            <a:lvl1pPr marL="90488" indent="0" algn="r">
              <a:buNone/>
              <a:defRPr sz="1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noProof="0" smtClean="0"/>
              <a:t>Click icon to add picture</a:t>
            </a:r>
            <a:endParaRPr lang="en-US" noProof="0"/>
          </a:p>
        </p:txBody>
      </p:sp>
      <p:sp>
        <p:nvSpPr>
          <p:cNvPr id="23" name="Picture Placeholder 19"/>
          <p:cNvSpPr>
            <a:spLocks noGrp="1"/>
          </p:cNvSpPr>
          <p:nvPr>
            <p:ph type="pic" sz="quarter" idx="28"/>
          </p:nvPr>
        </p:nvSpPr>
        <p:spPr>
          <a:xfrm>
            <a:off x="6968286" y="5387635"/>
            <a:ext cx="1119779" cy="1193800"/>
          </a:xfrm>
          <a:prstGeom prst="chevron">
            <a:avLst/>
          </a:prstGeom>
          <a:solidFill>
            <a:schemeClr val="accent1"/>
          </a:solidFill>
        </p:spPr>
        <p:txBody>
          <a:bodyPr lIns="108000" tIns="540000" rIns="180000"/>
          <a:lstStyle>
            <a:lvl1pPr marL="90488" indent="0" algn="r">
              <a:buNone/>
              <a:defRPr sz="1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noProof="0" smtClean="0"/>
              <a:t>Click icon to add picture</a:t>
            </a:r>
            <a:endParaRPr lang="en-US" noProof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smtClean="0"/>
              <a:t>Click to edit Master title style</a:t>
            </a:r>
            <a:endParaRPr lang="en-US" noProof="0"/>
          </a:p>
        </p:txBody>
      </p:sp>
      <p:sp>
        <p:nvSpPr>
          <p:cNvPr id="33" name="Text Placeholder 32"/>
          <p:cNvSpPr>
            <a:spLocks noGrp="1"/>
          </p:cNvSpPr>
          <p:nvPr>
            <p:ph type="body" sz="quarter" idx="24"/>
          </p:nvPr>
        </p:nvSpPr>
        <p:spPr>
          <a:xfrm>
            <a:off x="280239" y="1926845"/>
            <a:ext cx="3756188" cy="4654550"/>
          </a:xfrm>
          <a:noFill/>
        </p:spPr>
        <p:txBody>
          <a:bodyPr/>
          <a:lstStyle>
            <a:lvl1pPr marL="180975" indent="-180975">
              <a:defRPr sz="1800"/>
            </a:lvl1pPr>
            <a:lvl2pPr marL="355600" indent="-174625">
              <a:defRPr sz="1400"/>
            </a:lvl2pPr>
            <a:lvl3pPr marL="536575" indent="-180975">
              <a:defRPr sz="1050"/>
            </a:lvl3pPr>
          </a:lstStyle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</p:txBody>
      </p:sp>
      <p:sp>
        <p:nvSpPr>
          <p:cNvPr id="12" name="Text Placeholder 32"/>
          <p:cNvSpPr>
            <a:spLocks noGrp="1"/>
          </p:cNvSpPr>
          <p:nvPr>
            <p:ph type="body" sz="quarter" idx="25"/>
          </p:nvPr>
        </p:nvSpPr>
        <p:spPr>
          <a:xfrm>
            <a:off x="4318835" y="1926845"/>
            <a:ext cx="3756188" cy="4654550"/>
          </a:xfrm>
          <a:noFill/>
        </p:spPr>
        <p:txBody>
          <a:bodyPr/>
          <a:lstStyle>
            <a:lvl1pPr marL="180975" indent="-180975">
              <a:defRPr sz="1800"/>
            </a:lvl1pPr>
            <a:lvl2pPr marL="355600" indent="-174625">
              <a:defRPr sz="1400"/>
            </a:lvl2pPr>
            <a:lvl3pPr marL="536575" indent="-180975">
              <a:defRPr sz="1050"/>
            </a:lvl3pPr>
          </a:lstStyle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</p:txBody>
      </p:sp>
      <p:sp>
        <p:nvSpPr>
          <p:cNvPr id="25" name="Text Placeholder 10"/>
          <p:cNvSpPr>
            <a:spLocks noGrp="1"/>
          </p:cNvSpPr>
          <p:nvPr>
            <p:ph type="body" sz="quarter" idx="29"/>
          </p:nvPr>
        </p:nvSpPr>
        <p:spPr bwMode="auto">
          <a:xfrm flipH="1">
            <a:off x="8358069" y="1813686"/>
            <a:ext cx="785930" cy="4884108"/>
          </a:xfrm>
          <a:custGeom>
            <a:avLst/>
            <a:gdLst>
              <a:gd name="connsiteX0" fmla="*/ 0 w 825500"/>
              <a:gd name="connsiteY0" fmla="*/ 0 h 4764088"/>
              <a:gd name="connsiteX1" fmla="*/ 825500 w 825500"/>
              <a:gd name="connsiteY1" fmla="*/ 0 h 4764088"/>
              <a:gd name="connsiteX2" fmla="*/ 825500 w 825500"/>
              <a:gd name="connsiteY2" fmla="*/ 4764088 h 4764088"/>
              <a:gd name="connsiteX3" fmla="*/ 0 w 825500"/>
              <a:gd name="connsiteY3" fmla="*/ 4764088 h 4764088"/>
              <a:gd name="connsiteX4" fmla="*/ 0 w 825500"/>
              <a:gd name="connsiteY4" fmla="*/ 0 h 4764088"/>
              <a:gd name="connsiteX0" fmla="*/ 0 w 825500"/>
              <a:gd name="connsiteY0" fmla="*/ 0 h 4764088"/>
              <a:gd name="connsiteX1" fmla="*/ 825500 w 825500"/>
              <a:gd name="connsiteY1" fmla="*/ 0 h 4764088"/>
              <a:gd name="connsiteX2" fmla="*/ 825500 w 825500"/>
              <a:gd name="connsiteY2" fmla="*/ 4764088 h 4764088"/>
              <a:gd name="connsiteX3" fmla="*/ 0 w 825500"/>
              <a:gd name="connsiteY3" fmla="*/ 4764088 h 4764088"/>
              <a:gd name="connsiteX4" fmla="*/ 0 w 825500"/>
              <a:gd name="connsiteY4" fmla="*/ 0 h 4764088"/>
              <a:gd name="connsiteX0" fmla="*/ 0 w 825500"/>
              <a:gd name="connsiteY0" fmla="*/ 0 h 4764088"/>
              <a:gd name="connsiteX1" fmla="*/ 825500 w 825500"/>
              <a:gd name="connsiteY1" fmla="*/ 0 h 4764088"/>
              <a:gd name="connsiteX2" fmla="*/ 825500 w 825500"/>
              <a:gd name="connsiteY2" fmla="*/ 4653475 h 4764088"/>
              <a:gd name="connsiteX3" fmla="*/ 0 w 825500"/>
              <a:gd name="connsiteY3" fmla="*/ 4764088 h 4764088"/>
              <a:gd name="connsiteX4" fmla="*/ 0 w 825500"/>
              <a:gd name="connsiteY4" fmla="*/ 0 h 4764088"/>
              <a:gd name="connsiteX0" fmla="*/ 0 w 825500"/>
              <a:gd name="connsiteY0" fmla="*/ 0 h 4764088"/>
              <a:gd name="connsiteX1" fmla="*/ 825500 w 825500"/>
              <a:gd name="connsiteY1" fmla="*/ 95864 h 4764088"/>
              <a:gd name="connsiteX2" fmla="*/ 825500 w 825500"/>
              <a:gd name="connsiteY2" fmla="*/ 4653475 h 4764088"/>
              <a:gd name="connsiteX3" fmla="*/ 0 w 825500"/>
              <a:gd name="connsiteY3" fmla="*/ 4764088 h 4764088"/>
              <a:gd name="connsiteX4" fmla="*/ 0 w 825500"/>
              <a:gd name="connsiteY4" fmla="*/ 0 h 4764088"/>
              <a:gd name="connsiteX0" fmla="*/ 0 w 825500"/>
              <a:gd name="connsiteY0" fmla="*/ 0 h 4764088"/>
              <a:gd name="connsiteX1" fmla="*/ 825500 w 825500"/>
              <a:gd name="connsiteY1" fmla="*/ 95864 h 4764088"/>
              <a:gd name="connsiteX2" fmla="*/ 825500 w 825500"/>
              <a:gd name="connsiteY2" fmla="*/ 4653475 h 4764088"/>
              <a:gd name="connsiteX3" fmla="*/ 811161 w 825500"/>
              <a:gd name="connsiteY3" fmla="*/ 4660285 h 4764088"/>
              <a:gd name="connsiteX4" fmla="*/ 0 w 825500"/>
              <a:gd name="connsiteY4" fmla="*/ 4764088 h 4764088"/>
              <a:gd name="connsiteX5" fmla="*/ 0 w 825500"/>
              <a:gd name="connsiteY5" fmla="*/ 0 h 47640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25500" h="4764088">
                <a:moveTo>
                  <a:pt x="0" y="0"/>
                </a:moveTo>
                <a:lnTo>
                  <a:pt x="825500" y="95864"/>
                </a:lnTo>
                <a:lnTo>
                  <a:pt x="825500" y="4653475"/>
                </a:lnTo>
                <a:lnTo>
                  <a:pt x="811161" y="4660285"/>
                </a:lnTo>
                <a:lnTo>
                  <a:pt x="0" y="4764088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  <a:ln w="9525">
            <a:noFill/>
            <a:miter lim="800000"/>
            <a:headEnd/>
            <a:tailEnd/>
          </a:ln>
          <a:effectLst/>
        </p:spPr>
        <p:txBody>
          <a:bodyPr vert="vert270" lIns="288000" rIns="288000" bIns="288000"/>
          <a:lstStyle>
            <a:lvl1pPr marL="0" indent="0">
              <a:buNone/>
              <a:defRPr sz="1050" cap="all" baseline="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26" name="Text Placeholder 14"/>
          <p:cNvSpPr>
            <a:spLocks noGrp="1"/>
          </p:cNvSpPr>
          <p:nvPr>
            <p:ph type="body" sz="quarter" idx="14"/>
          </p:nvPr>
        </p:nvSpPr>
        <p:spPr bwMode="auto">
          <a:xfrm flipH="1">
            <a:off x="-4" y="6136304"/>
            <a:ext cx="1488738" cy="721696"/>
          </a:xfrm>
          <a:custGeom>
            <a:avLst/>
            <a:gdLst>
              <a:gd name="connsiteX0" fmla="*/ 0 w 7448550"/>
              <a:gd name="connsiteY0" fmla="*/ 0 h 1073150"/>
              <a:gd name="connsiteX1" fmla="*/ 7448550 w 7448550"/>
              <a:gd name="connsiteY1" fmla="*/ 0 h 1073150"/>
              <a:gd name="connsiteX2" fmla="*/ 7448550 w 7448550"/>
              <a:gd name="connsiteY2" fmla="*/ 1073150 h 1073150"/>
              <a:gd name="connsiteX3" fmla="*/ 0 w 7448550"/>
              <a:gd name="connsiteY3" fmla="*/ 1073150 h 1073150"/>
              <a:gd name="connsiteX4" fmla="*/ 0 w 7448550"/>
              <a:gd name="connsiteY4" fmla="*/ 0 h 1073150"/>
              <a:gd name="connsiteX0" fmla="*/ 0 w 7448550"/>
              <a:gd name="connsiteY0" fmla="*/ 319596 h 1073150"/>
              <a:gd name="connsiteX1" fmla="*/ 7448550 w 7448550"/>
              <a:gd name="connsiteY1" fmla="*/ 0 h 1073150"/>
              <a:gd name="connsiteX2" fmla="*/ 7448550 w 7448550"/>
              <a:gd name="connsiteY2" fmla="*/ 1073150 h 1073150"/>
              <a:gd name="connsiteX3" fmla="*/ 0 w 7448550"/>
              <a:gd name="connsiteY3" fmla="*/ 1073150 h 1073150"/>
              <a:gd name="connsiteX4" fmla="*/ 0 w 7448550"/>
              <a:gd name="connsiteY4" fmla="*/ 319596 h 1073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448550" h="1073150">
                <a:moveTo>
                  <a:pt x="0" y="319596"/>
                </a:moveTo>
                <a:lnTo>
                  <a:pt x="7448550" y="0"/>
                </a:lnTo>
                <a:lnTo>
                  <a:pt x="7448550" y="1073150"/>
                </a:lnTo>
                <a:lnTo>
                  <a:pt x="0" y="1073150"/>
                </a:lnTo>
                <a:lnTo>
                  <a:pt x="0" y="319596"/>
                </a:lnTo>
                <a:close/>
              </a:path>
            </a:pathLst>
          </a:custGeom>
          <a:solidFill>
            <a:schemeClr val="tx2"/>
          </a:solidFill>
          <a:ln w="9525">
            <a:noFill/>
            <a:miter lim="800000"/>
            <a:headEnd/>
            <a:tailEnd/>
          </a:ln>
          <a:effectLst/>
        </p:spPr>
        <p:txBody>
          <a:bodyPr lIns="288000" tIns="540000" rIns="288000" bIns="288000" anchor="b"/>
          <a:lstStyle>
            <a:lvl1pPr marL="0" indent="0" algn="l">
              <a:buNone/>
              <a:defRPr sz="600" i="0" cap="all" baseline="0">
                <a:solidFill>
                  <a:schemeClr val="bg1"/>
                </a:solidFill>
              </a:defRPr>
            </a:lvl1pPr>
            <a:lvl2pPr algn="r">
              <a:defRPr/>
            </a:lvl2pPr>
            <a:lvl3pPr algn="r">
              <a:defRPr/>
            </a:lvl3pPr>
            <a:lvl4pPr algn="r">
              <a:defRPr/>
            </a:lvl4pPr>
            <a:lvl5pPr algn="r">
              <a:defRPr/>
            </a:lvl5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13" name="Footer Placeholder 2"/>
          <p:cNvSpPr>
            <a:spLocks noGrp="1"/>
          </p:cNvSpPr>
          <p:nvPr>
            <p:ph type="ftr" sz="quarter" idx="3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NOVOZYMES PRESENTATION</a:t>
            </a:r>
          </a:p>
        </p:txBody>
      </p:sp>
      <p:sp>
        <p:nvSpPr>
          <p:cNvPr id="14" name="Slide Number Placeholder 3"/>
          <p:cNvSpPr>
            <a:spLocks noGrp="1"/>
          </p:cNvSpPr>
          <p:nvPr>
            <p:ph type="sldNum" sz="quarter" idx="3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FC62B2-7C2A-4796-B07C-8CC72CDCE66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5" name="Date Placeholder 4"/>
          <p:cNvSpPr>
            <a:spLocks noGrp="1"/>
          </p:cNvSpPr>
          <p:nvPr>
            <p:ph type="dt" sz="half" idx="3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E40D3E-42D3-4A01-AA88-7B809743D3E0}" type="datetime1">
              <a:rPr lang="en-US"/>
              <a:pPr>
                <a:defRPr/>
              </a:pPr>
              <a:t>6/25/2010</a:t>
            </a:fld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rocess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9"/>
          <p:cNvGrpSpPr>
            <a:grpSpLocks/>
          </p:cNvGrpSpPr>
          <p:nvPr/>
        </p:nvGrpSpPr>
        <p:grpSpPr bwMode="auto">
          <a:xfrm>
            <a:off x="9255125" y="0"/>
            <a:ext cx="1924050" cy="6870700"/>
            <a:chOff x="5830" y="0"/>
            <a:chExt cx="1212" cy="4328"/>
          </a:xfrm>
        </p:grpSpPr>
        <p:sp>
          <p:nvSpPr>
            <p:cNvPr id="12" name="Rectangle 11"/>
            <p:cNvSpPr>
              <a:spLocks noChangeArrowheads="1"/>
            </p:cNvSpPr>
            <p:nvPr userDrawn="1"/>
          </p:nvSpPr>
          <p:spPr bwMode="auto">
            <a:xfrm>
              <a:off x="5830" y="0"/>
              <a:ext cx="1212" cy="4328"/>
            </a:xfrm>
            <a:prstGeom prst="rect">
              <a:avLst/>
            </a:prstGeom>
            <a:solidFill>
              <a:schemeClr val="tx1"/>
            </a:solidFill>
            <a:ln w="3175">
              <a:noFill/>
              <a:miter lim="800000"/>
              <a:headEnd/>
              <a:tailEnd/>
            </a:ln>
            <a:effectLst>
              <a:outerShdw blurRad="127000" dist="63500" dir="5400000" algn="t" rotWithShape="0">
                <a:prstClr val="black">
                  <a:alpha val="30000"/>
                </a:prstClr>
              </a:outerShdw>
            </a:effectLst>
          </p:spPr>
          <p:txBody>
            <a:bodyPr lIns="126000" tIns="118800" rIns="126000" bIns="118800"/>
            <a:lstStyle/>
            <a:p>
              <a:pPr fontAlgn="auto">
                <a:spcBef>
                  <a:spcPct val="20000"/>
                </a:spcBef>
                <a:spcAft>
                  <a:spcPct val="20000"/>
                </a:spcAft>
                <a:buFont typeface="Wingdings" pitchFamily="2" charset="2"/>
                <a:buNone/>
                <a:defRPr/>
              </a:pPr>
              <a:r>
                <a:rPr lang="en-US" sz="1200" cap="all">
                  <a:solidFill>
                    <a:schemeClr val="bg1"/>
                  </a:solidFill>
                  <a:latin typeface="+mn-lt"/>
                  <a:cs typeface="Arial" charset="0"/>
                </a:rPr>
                <a:t>Process 3</a:t>
              </a:r>
              <a:endParaRPr lang="en-US" sz="1200" cap="all">
                <a:solidFill>
                  <a:schemeClr val="bg2"/>
                </a:solidFill>
                <a:latin typeface="+mn-lt"/>
                <a:cs typeface="Arial" charset="0"/>
              </a:endParaRPr>
            </a:p>
            <a:p>
              <a:pPr>
                <a:defRPr/>
              </a:pPr>
              <a:r>
                <a:rPr lang="en-US" sz="1000">
                  <a:solidFill>
                    <a:schemeClr val="bg2"/>
                  </a:solidFill>
                  <a:latin typeface="Verdana" pitchFamily="34" charset="0"/>
                </a:rPr>
                <a:t>Edit: </a:t>
              </a:r>
              <a:r>
                <a:rPr lang="en-US" sz="1000">
                  <a:solidFill>
                    <a:schemeClr val="bg1"/>
                  </a:solidFill>
                  <a:latin typeface="Verdana" pitchFamily="34" charset="0"/>
                </a:rPr>
                <a:t>Click to add text. Delete or recolor background arrow.</a:t>
              </a:r>
            </a:p>
          </p:txBody>
        </p:sp>
        <p:sp>
          <p:nvSpPr>
            <p:cNvPr id="18" name="Text Box 9"/>
            <p:cNvSpPr txBox="1">
              <a:spLocks noChangeArrowheads="1"/>
            </p:cNvSpPr>
            <p:nvPr/>
          </p:nvSpPr>
          <p:spPr bwMode="auto">
            <a:xfrm>
              <a:off x="5882" y="4077"/>
              <a:ext cx="649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200">
                  <a:solidFill>
                    <a:schemeClr val="bg1"/>
                  </a:solidFill>
                  <a:latin typeface="+mn-lt"/>
                  <a:cs typeface="Arial" charset="0"/>
                </a:rPr>
                <a:t>guide</a:t>
              </a:r>
              <a:r>
                <a:rPr lang="en-US" sz="1200">
                  <a:latin typeface="+mn-lt"/>
                  <a:cs typeface="Arial" charset="0"/>
                </a:rPr>
                <a:t> </a:t>
              </a:r>
              <a:endParaRPr lang="en-US" sz="1200">
                <a:latin typeface="+mn-lt"/>
                <a:cs typeface="Arial" charset="0"/>
              </a:endParaRPr>
            </a:p>
          </p:txBody>
        </p:sp>
      </p:grpSp>
      <p:sp>
        <p:nvSpPr>
          <p:cNvPr id="15" name="Picture Placeholder 19"/>
          <p:cNvSpPr>
            <a:spLocks noGrp="1"/>
          </p:cNvSpPr>
          <p:nvPr>
            <p:ph type="pic" sz="quarter" idx="28"/>
          </p:nvPr>
        </p:nvSpPr>
        <p:spPr>
          <a:xfrm>
            <a:off x="4270426" y="5387635"/>
            <a:ext cx="1119779" cy="1193800"/>
          </a:xfrm>
          <a:prstGeom prst="chevron">
            <a:avLst/>
          </a:prstGeom>
          <a:solidFill>
            <a:schemeClr val="accent1"/>
          </a:solidFill>
        </p:spPr>
        <p:txBody>
          <a:bodyPr lIns="108000" tIns="540000" rIns="180000"/>
          <a:lstStyle>
            <a:lvl1pPr marL="90488" indent="0" algn="r">
              <a:buNone/>
              <a:defRPr sz="1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noProof="0" smtClean="0"/>
              <a:t>Click icon to add picture</a:t>
            </a:r>
            <a:endParaRPr lang="en-US" noProof="0"/>
          </a:p>
        </p:txBody>
      </p:sp>
      <p:sp>
        <p:nvSpPr>
          <p:cNvPr id="16" name="Picture Placeholder 19"/>
          <p:cNvSpPr>
            <a:spLocks noGrp="1"/>
          </p:cNvSpPr>
          <p:nvPr>
            <p:ph type="pic" sz="quarter" idx="29"/>
          </p:nvPr>
        </p:nvSpPr>
        <p:spPr>
          <a:xfrm>
            <a:off x="1571309" y="5387635"/>
            <a:ext cx="1119779" cy="1193800"/>
          </a:xfrm>
          <a:prstGeom prst="chevron">
            <a:avLst/>
          </a:prstGeom>
          <a:solidFill>
            <a:schemeClr val="accent1"/>
          </a:solidFill>
        </p:spPr>
        <p:txBody>
          <a:bodyPr lIns="108000" tIns="540000" rIns="180000"/>
          <a:lstStyle>
            <a:lvl1pPr marL="90488" indent="0" algn="r">
              <a:buNone/>
              <a:defRPr sz="1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noProof="0" smtClean="0"/>
              <a:t>Click icon to add picture</a:t>
            </a:r>
            <a:endParaRPr lang="en-US" noProof="0"/>
          </a:p>
        </p:txBody>
      </p:sp>
      <p:sp>
        <p:nvSpPr>
          <p:cNvPr id="17" name="Picture Placeholder 19"/>
          <p:cNvSpPr>
            <a:spLocks noGrp="1"/>
          </p:cNvSpPr>
          <p:nvPr>
            <p:ph type="pic" sz="quarter" idx="30"/>
          </p:nvPr>
        </p:nvSpPr>
        <p:spPr>
          <a:xfrm>
            <a:off x="6977101" y="5387635"/>
            <a:ext cx="1119779" cy="1193800"/>
          </a:xfrm>
          <a:prstGeom prst="chevron">
            <a:avLst/>
          </a:prstGeom>
          <a:solidFill>
            <a:schemeClr val="accent1"/>
          </a:solidFill>
        </p:spPr>
        <p:txBody>
          <a:bodyPr lIns="108000" tIns="540000" rIns="180000"/>
          <a:lstStyle>
            <a:lvl1pPr marL="90488" indent="0" algn="r">
              <a:buNone/>
              <a:defRPr sz="1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noProof="0" smtClean="0"/>
              <a:t>Click icon to add picture</a:t>
            </a:r>
            <a:endParaRPr lang="en-US" noProof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smtClean="0"/>
              <a:t>Click to edit Master title style</a:t>
            </a:r>
            <a:endParaRPr lang="en-US" noProof="0"/>
          </a:p>
        </p:txBody>
      </p:sp>
      <p:sp>
        <p:nvSpPr>
          <p:cNvPr id="33" name="Text Placeholder 32"/>
          <p:cNvSpPr>
            <a:spLocks noGrp="1"/>
          </p:cNvSpPr>
          <p:nvPr>
            <p:ph type="body" sz="quarter" idx="24"/>
          </p:nvPr>
        </p:nvSpPr>
        <p:spPr>
          <a:xfrm>
            <a:off x="280238" y="1926845"/>
            <a:ext cx="2401888" cy="4654550"/>
          </a:xfrm>
          <a:noFill/>
        </p:spPr>
        <p:txBody>
          <a:bodyPr/>
          <a:lstStyle>
            <a:lvl1pPr marL="180975" indent="-180975">
              <a:defRPr sz="1400"/>
            </a:lvl1pPr>
            <a:lvl2pPr marL="355600" indent="-174625">
              <a:defRPr sz="1100"/>
            </a:lvl2pPr>
            <a:lvl3pPr marL="536575" indent="-180975">
              <a:defRPr sz="900"/>
            </a:lvl3pPr>
          </a:lstStyle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</p:txBody>
      </p:sp>
      <p:sp>
        <p:nvSpPr>
          <p:cNvPr id="34" name="Text Placeholder 32"/>
          <p:cNvSpPr>
            <a:spLocks noGrp="1"/>
          </p:cNvSpPr>
          <p:nvPr>
            <p:ph type="body" sz="quarter" idx="25"/>
          </p:nvPr>
        </p:nvSpPr>
        <p:spPr>
          <a:xfrm>
            <a:off x="2978726" y="1926845"/>
            <a:ext cx="2401888" cy="4654550"/>
          </a:xfrm>
          <a:noFill/>
        </p:spPr>
        <p:txBody>
          <a:bodyPr/>
          <a:lstStyle>
            <a:lvl1pPr marL="180975" indent="-180975">
              <a:defRPr sz="1400"/>
            </a:lvl1pPr>
            <a:lvl2pPr marL="355600" indent="-174625">
              <a:defRPr sz="1100"/>
            </a:lvl2pPr>
            <a:lvl3pPr marL="536575" indent="-180975">
              <a:defRPr sz="900"/>
            </a:lvl3pPr>
          </a:lstStyle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</p:txBody>
      </p:sp>
      <p:sp>
        <p:nvSpPr>
          <p:cNvPr id="35" name="Text Placeholder 32"/>
          <p:cNvSpPr>
            <a:spLocks noGrp="1"/>
          </p:cNvSpPr>
          <p:nvPr>
            <p:ph type="body" sz="quarter" idx="26"/>
          </p:nvPr>
        </p:nvSpPr>
        <p:spPr>
          <a:xfrm>
            <a:off x="5677213" y="1926845"/>
            <a:ext cx="2401888" cy="4654550"/>
          </a:xfrm>
          <a:noFill/>
        </p:spPr>
        <p:txBody>
          <a:bodyPr/>
          <a:lstStyle>
            <a:lvl1pPr marL="180975" indent="-180975">
              <a:defRPr sz="1400"/>
            </a:lvl1pPr>
            <a:lvl2pPr marL="355600" indent="-174625">
              <a:defRPr sz="1100"/>
            </a:lvl2pPr>
            <a:lvl3pPr marL="536575" indent="-180975">
              <a:defRPr sz="900"/>
            </a:lvl3pPr>
          </a:lstStyle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</p:txBody>
      </p:sp>
      <p:sp>
        <p:nvSpPr>
          <p:cNvPr id="14" name="Text Placeholder 10"/>
          <p:cNvSpPr>
            <a:spLocks noGrp="1"/>
          </p:cNvSpPr>
          <p:nvPr>
            <p:ph type="body" sz="quarter" idx="27"/>
          </p:nvPr>
        </p:nvSpPr>
        <p:spPr bwMode="auto">
          <a:xfrm flipH="1">
            <a:off x="8358069" y="1813686"/>
            <a:ext cx="785930" cy="4884108"/>
          </a:xfrm>
          <a:custGeom>
            <a:avLst/>
            <a:gdLst>
              <a:gd name="connsiteX0" fmla="*/ 0 w 825500"/>
              <a:gd name="connsiteY0" fmla="*/ 0 h 4764088"/>
              <a:gd name="connsiteX1" fmla="*/ 825500 w 825500"/>
              <a:gd name="connsiteY1" fmla="*/ 0 h 4764088"/>
              <a:gd name="connsiteX2" fmla="*/ 825500 w 825500"/>
              <a:gd name="connsiteY2" fmla="*/ 4764088 h 4764088"/>
              <a:gd name="connsiteX3" fmla="*/ 0 w 825500"/>
              <a:gd name="connsiteY3" fmla="*/ 4764088 h 4764088"/>
              <a:gd name="connsiteX4" fmla="*/ 0 w 825500"/>
              <a:gd name="connsiteY4" fmla="*/ 0 h 4764088"/>
              <a:gd name="connsiteX0" fmla="*/ 0 w 825500"/>
              <a:gd name="connsiteY0" fmla="*/ 0 h 4764088"/>
              <a:gd name="connsiteX1" fmla="*/ 825500 w 825500"/>
              <a:gd name="connsiteY1" fmla="*/ 0 h 4764088"/>
              <a:gd name="connsiteX2" fmla="*/ 825500 w 825500"/>
              <a:gd name="connsiteY2" fmla="*/ 4764088 h 4764088"/>
              <a:gd name="connsiteX3" fmla="*/ 0 w 825500"/>
              <a:gd name="connsiteY3" fmla="*/ 4764088 h 4764088"/>
              <a:gd name="connsiteX4" fmla="*/ 0 w 825500"/>
              <a:gd name="connsiteY4" fmla="*/ 0 h 4764088"/>
              <a:gd name="connsiteX0" fmla="*/ 0 w 825500"/>
              <a:gd name="connsiteY0" fmla="*/ 0 h 4764088"/>
              <a:gd name="connsiteX1" fmla="*/ 825500 w 825500"/>
              <a:gd name="connsiteY1" fmla="*/ 0 h 4764088"/>
              <a:gd name="connsiteX2" fmla="*/ 825500 w 825500"/>
              <a:gd name="connsiteY2" fmla="*/ 4653475 h 4764088"/>
              <a:gd name="connsiteX3" fmla="*/ 0 w 825500"/>
              <a:gd name="connsiteY3" fmla="*/ 4764088 h 4764088"/>
              <a:gd name="connsiteX4" fmla="*/ 0 w 825500"/>
              <a:gd name="connsiteY4" fmla="*/ 0 h 4764088"/>
              <a:gd name="connsiteX0" fmla="*/ 0 w 825500"/>
              <a:gd name="connsiteY0" fmla="*/ 0 h 4764088"/>
              <a:gd name="connsiteX1" fmla="*/ 825500 w 825500"/>
              <a:gd name="connsiteY1" fmla="*/ 95864 h 4764088"/>
              <a:gd name="connsiteX2" fmla="*/ 825500 w 825500"/>
              <a:gd name="connsiteY2" fmla="*/ 4653475 h 4764088"/>
              <a:gd name="connsiteX3" fmla="*/ 0 w 825500"/>
              <a:gd name="connsiteY3" fmla="*/ 4764088 h 4764088"/>
              <a:gd name="connsiteX4" fmla="*/ 0 w 825500"/>
              <a:gd name="connsiteY4" fmla="*/ 0 h 4764088"/>
              <a:gd name="connsiteX0" fmla="*/ 0 w 825500"/>
              <a:gd name="connsiteY0" fmla="*/ 0 h 4764088"/>
              <a:gd name="connsiteX1" fmla="*/ 825500 w 825500"/>
              <a:gd name="connsiteY1" fmla="*/ 95864 h 4764088"/>
              <a:gd name="connsiteX2" fmla="*/ 825500 w 825500"/>
              <a:gd name="connsiteY2" fmla="*/ 4653475 h 4764088"/>
              <a:gd name="connsiteX3" fmla="*/ 811161 w 825500"/>
              <a:gd name="connsiteY3" fmla="*/ 4660285 h 4764088"/>
              <a:gd name="connsiteX4" fmla="*/ 0 w 825500"/>
              <a:gd name="connsiteY4" fmla="*/ 4764088 h 4764088"/>
              <a:gd name="connsiteX5" fmla="*/ 0 w 825500"/>
              <a:gd name="connsiteY5" fmla="*/ 0 h 47640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25500" h="4764088">
                <a:moveTo>
                  <a:pt x="0" y="0"/>
                </a:moveTo>
                <a:lnTo>
                  <a:pt x="825500" y="95864"/>
                </a:lnTo>
                <a:lnTo>
                  <a:pt x="825500" y="4653475"/>
                </a:lnTo>
                <a:lnTo>
                  <a:pt x="811161" y="4660285"/>
                </a:lnTo>
                <a:lnTo>
                  <a:pt x="0" y="4764088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  <a:ln w="9525">
            <a:noFill/>
            <a:miter lim="800000"/>
            <a:headEnd/>
            <a:tailEnd/>
          </a:ln>
          <a:effectLst/>
        </p:spPr>
        <p:txBody>
          <a:bodyPr vert="vert270" lIns="288000" rIns="288000" bIns="288000"/>
          <a:lstStyle>
            <a:lvl1pPr marL="0" indent="0">
              <a:buNone/>
              <a:defRPr sz="1050" cap="all" baseline="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13" name="Text Placeholder 14"/>
          <p:cNvSpPr>
            <a:spLocks noGrp="1"/>
          </p:cNvSpPr>
          <p:nvPr>
            <p:ph type="body" sz="quarter" idx="14"/>
          </p:nvPr>
        </p:nvSpPr>
        <p:spPr bwMode="auto">
          <a:xfrm flipH="1">
            <a:off x="-4" y="6136304"/>
            <a:ext cx="1488738" cy="721696"/>
          </a:xfrm>
          <a:custGeom>
            <a:avLst/>
            <a:gdLst>
              <a:gd name="connsiteX0" fmla="*/ 0 w 7448550"/>
              <a:gd name="connsiteY0" fmla="*/ 0 h 1073150"/>
              <a:gd name="connsiteX1" fmla="*/ 7448550 w 7448550"/>
              <a:gd name="connsiteY1" fmla="*/ 0 h 1073150"/>
              <a:gd name="connsiteX2" fmla="*/ 7448550 w 7448550"/>
              <a:gd name="connsiteY2" fmla="*/ 1073150 h 1073150"/>
              <a:gd name="connsiteX3" fmla="*/ 0 w 7448550"/>
              <a:gd name="connsiteY3" fmla="*/ 1073150 h 1073150"/>
              <a:gd name="connsiteX4" fmla="*/ 0 w 7448550"/>
              <a:gd name="connsiteY4" fmla="*/ 0 h 1073150"/>
              <a:gd name="connsiteX0" fmla="*/ 0 w 7448550"/>
              <a:gd name="connsiteY0" fmla="*/ 319596 h 1073150"/>
              <a:gd name="connsiteX1" fmla="*/ 7448550 w 7448550"/>
              <a:gd name="connsiteY1" fmla="*/ 0 h 1073150"/>
              <a:gd name="connsiteX2" fmla="*/ 7448550 w 7448550"/>
              <a:gd name="connsiteY2" fmla="*/ 1073150 h 1073150"/>
              <a:gd name="connsiteX3" fmla="*/ 0 w 7448550"/>
              <a:gd name="connsiteY3" fmla="*/ 1073150 h 1073150"/>
              <a:gd name="connsiteX4" fmla="*/ 0 w 7448550"/>
              <a:gd name="connsiteY4" fmla="*/ 319596 h 1073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448550" h="1073150">
                <a:moveTo>
                  <a:pt x="0" y="319596"/>
                </a:moveTo>
                <a:lnTo>
                  <a:pt x="7448550" y="0"/>
                </a:lnTo>
                <a:lnTo>
                  <a:pt x="7448550" y="1073150"/>
                </a:lnTo>
                <a:lnTo>
                  <a:pt x="0" y="1073150"/>
                </a:lnTo>
                <a:lnTo>
                  <a:pt x="0" y="319596"/>
                </a:lnTo>
                <a:close/>
              </a:path>
            </a:pathLst>
          </a:custGeom>
          <a:solidFill>
            <a:schemeClr val="tx2"/>
          </a:solidFill>
          <a:ln w="9525">
            <a:noFill/>
            <a:miter lim="800000"/>
            <a:headEnd/>
            <a:tailEnd/>
          </a:ln>
          <a:effectLst/>
        </p:spPr>
        <p:txBody>
          <a:bodyPr lIns="288000" tIns="540000" rIns="288000" bIns="288000" anchor="b"/>
          <a:lstStyle>
            <a:lvl1pPr marL="0" indent="0" algn="l">
              <a:buNone/>
              <a:defRPr sz="600" i="0" cap="all" baseline="0">
                <a:solidFill>
                  <a:schemeClr val="bg1"/>
                </a:solidFill>
              </a:defRPr>
            </a:lvl1pPr>
            <a:lvl2pPr algn="r">
              <a:defRPr/>
            </a:lvl2pPr>
            <a:lvl3pPr algn="r">
              <a:defRPr/>
            </a:lvl3pPr>
            <a:lvl4pPr algn="r">
              <a:defRPr/>
            </a:lvl4pPr>
            <a:lvl5pPr algn="r">
              <a:defRPr/>
            </a:lvl5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19" name="Footer Placeholder 2"/>
          <p:cNvSpPr>
            <a:spLocks noGrp="1"/>
          </p:cNvSpPr>
          <p:nvPr>
            <p:ph type="ftr" sz="quarter" idx="3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NOVOZYMES PRESENTATION</a:t>
            </a:r>
          </a:p>
        </p:txBody>
      </p:sp>
      <p:sp>
        <p:nvSpPr>
          <p:cNvPr id="20" name="Slide Number Placeholder 3"/>
          <p:cNvSpPr>
            <a:spLocks noGrp="1"/>
          </p:cNvSpPr>
          <p:nvPr>
            <p:ph type="sldNum" sz="quarter" idx="3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C72CF5-A0EB-4418-A97C-28B8DD06291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21" name="Date Placeholder 4"/>
          <p:cNvSpPr>
            <a:spLocks noGrp="1"/>
          </p:cNvSpPr>
          <p:nvPr>
            <p:ph type="dt" sz="half" idx="33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6CCDB1-BE18-4C5A-856F-D97F903945C9}" type="datetime1">
              <a:rPr lang="en-US"/>
              <a:pPr>
                <a:defRPr/>
              </a:pPr>
              <a:t>6/25/2010</a:t>
            </a:fld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rocess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0"/>
          <p:cNvGrpSpPr>
            <a:grpSpLocks/>
          </p:cNvGrpSpPr>
          <p:nvPr/>
        </p:nvGrpSpPr>
        <p:grpSpPr bwMode="auto">
          <a:xfrm>
            <a:off x="9255125" y="0"/>
            <a:ext cx="1924050" cy="6870700"/>
            <a:chOff x="5830" y="0"/>
            <a:chExt cx="1212" cy="4328"/>
          </a:xfrm>
        </p:grpSpPr>
        <p:sp>
          <p:nvSpPr>
            <p:cNvPr id="17" name="Rectangle 16"/>
            <p:cNvSpPr>
              <a:spLocks noChangeArrowheads="1"/>
            </p:cNvSpPr>
            <p:nvPr/>
          </p:nvSpPr>
          <p:spPr bwMode="auto">
            <a:xfrm>
              <a:off x="5830" y="0"/>
              <a:ext cx="1212" cy="4328"/>
            </a:xfrm>
            <a:prstGeom prst="rect">
              <a:avLst/>
            </a:prstGeom>
            <a:solidFill>
              <a:schemeClr val="tx1"/>
            </a:solidFill>
            <a:ln w="3175">
              <a:noFill/>
              <a:miter lim="800000"/>
              <a:headEnd/>
              <a:tailEnd/>
            </a:ln>
            <a:effectLst>
              <a:outerShdw blurRad="127000" dist="63500" dir="5400000" algn="t" rotWithShape="0">
                <a:prstClr val="black">
                  <a:alpha val="30000"/>
                </a:prstClr>
              </a:outerShdw>
            </a:effectLst>
          </p:spPr>
          <p:txBody>
            <a:bodyPr lIns="126000" tIns="118800" rIns="126000" bIns="118800"/>
            <a:lstStyle/>
            <a:p>
              <a:pPr fontAlgn="auto">
                <a:spcBef>
                  <a:spcPct val="20000"/>
                </a:spcBef>
                <a:spcAft>
                  <a:spcPct val="20000"/>
                </a:spcAft>
                <a:buFont typeface="Wingdings" pitchFamily="2" charset="2"/>
                <a:buNone/>
                <a:defRPr/>
              </a:pPr>
              <a:r>
                <a:rPr lang="en-US" sz="1200" cap="all">
                  <a:solidFill>
                    <a:schemeClr val="bg1"/>
                  </a:solidFill>
                  <a:latin typeface="+mn-lt"/>
                  <a:cs typeface="Arial" charset="0"/>
                </a:rPr>
                <a:t>Process 4</a:t>
              </a:r>
              <a:endParaRPr lang="en-US" sz="1200" cap="all">
                <a:solidFill>
                  <a:schemeClr val="bg2"/>
                </a:solidFill>
                <a:latin typeface="+mn-lt"/>
                <a:cs typeface="Arial" charset="0"/>
              </a:endParaRPr>
            </a:p>
            <a:p>
              <a:pPr>
                <a:defRPr/>
              </a:pPr>
              <a:r>
                <a:rPr lang="en-US" sz="1000">
                  <a:solidFill>
                    <a:schemeClr val="bg2"/>
                  </a:solidFill>
                  <a:latin typeface="Verdana" pitchFamily="34" charset="0"/>
                </a:rPr>
                <a:t>Edit: </a:t>
              </a:r>
              <a:r>
                <a:rPr lang="en-US" sz="1000">
                  <a:solidFill>
                    <a:schemeClr val="bg1"/>
                  </a:solidFill>
                  <a:latin typeface="Verdana" pitchFamily="34" charset="0"/>
                </a:rPr>
                <a:t>Click to add text. Delete or recolor background arrow.</a:t>
              </a:r>
            </a:p>
          </p:txBody>
        </p:sp>
        <p:sp>
          <p:nvSpPr>
            <p:cNvPr id="18" name="Text Box 9"/>
            <p:cNvSpPr txBox="1">
              <a:spLocks noChangeArrowheads="1"/>
            </p:cNvSpPr>
            <p:nvPr/>
          </p:nvSpPr>
          <p:spPr bwMode="auto">
            <a:xfrm>
              <a:off x="5882" y="4077"/>
              <a:ext cx="649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200">
                  <a:solidFill>
                    <a:schemeClr val="bg1"/>
                  </a:solidFill>
                  <a:latin typeface="+mn-lt"/>
                  <a:cs typeface="Arial" charset="0"/>
                </a:rPr>
                <a:t>guide</a:t>
              </a:r>
              <a:r>
                <a:rPr lang="en-US" sz="1200">
                  <a:latin typeface="+mn-lt"/>
                  <a:cs typeface="Arial" charset="0"/>
                </a:rPr>
                <a:t> </a:t>
              </a:r>
              <a:endParaRPr lang="en-US" sz="1200">
                <a:latin typeface="+mn-lt"/>
                <a:cs typeface="Arial" charset="0"/>
              </a:endParaRPr>
            </a:p>
          </p:txBody>
        </p:sp>
      </p:grpSp>
      <p:sp>
        <p:nvSpPr>
          <p:cNvPr id="20" name="Picture Placeholder 19"/>
          <p:cNvSpPr>
            <a:spLocks noGrp="1"/>
          </p:cNvSpPr>
          <p:nvPr>
            <p:ph type="pic" sz="quarter" idx="31"/>
          </p:nvPr>
        </p:nvSpPr>
        <p:spPr>
          <a:xfrm>
            <a:off x="6954430" y="2940419"/>
            <a:ext cx="1119779" cy="1193800"/>
          </a:xfrm>
          <a:prstGeom prst="chevron">
            <a:avLst/>
          </a:prstGeom>
          <a:solidFill>
            <a:schemeClr val="accent1"/>
          </a:solidFill>
        </p:spPr>
        <p:txBody>
          <a:bodyPr lIns="108000" tIns="540000" rIns="180000"/>
          <a:lstStyle>
            <a:lvl1pPr marL="90488" indent="0" algn="r">
              <a:buNone/>
              <a:defRPr sz="1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noProof="0" smtClean="0"/>
              <a:t>Click icon to add picture</a:t>
            </a:r>
            <a:endParaRPr lang="en-US" noProof="0"/>
          </a:p>
        </p:txBody>
      </p:sp>
      <p:sp>
        <p:nvSpPr>
          <p:cNvPr id="22" name="Picture Placeholder 19"/>
          <p:cNvSpPr>
            <a:spLocks noGrp="1"/>
          </p:cNvSpPr>
          <p:nvPr>
            <p:ph type="pic" sz="quarter" idx="33"/>
          </p:nvPr>
        </p:nvSpPr>
        <p:spPr>
          <a:xfrm>
            <a:off x="6948133" y="5405269"/>
            <a:ext cx="1119779" cy="1193800"/>
          </a:xfrm>
          <a:prstGeom prst="chevron">
            <a:avLst/>
          </a:prstGeom>
          <a:solidFill>
            <a:schemeClr val="accent1"/>
          </a:solidFill>
        </p:spPr>
        <p:txBody>
          <a:bodyPr lIns="108000" tIns="540000" rIns="180000"/>
          <a:lstStyle>
            <a:lvl1pPr marL="90488" indent="0" algn="r">
              <a:buNone/>
              <a:defRPr sz="1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noProof="0" smtClean="0"/>
              <a:t>Click icon to add picture</a:t>
            </a:r>
            <a:endParaRPr lang="en-US" noProof="0"/>
          </a:p>
        </p:txBody>
      </p:sp>
      <p:sp>
        <p:nvSpPr>
          <p:cNvPr id="19" name="Picture Placeholder 19"/>
          <p:cNvSpPr>
            <a:spLocks noGrp="1"/>
          </p:cNvSpPr>
          <p:nvPr>
            <p:ph type="pic" sz="quarter" idx="30"/>
          </p:nvPr>
        </p:nvSpPr>
        <p:spPr>
          <a:xfrm>
            <a:off x="2910162" y="2940419"/>
            <a:ext cx="1119779" cy="1193800"/>
          </a:xfrm>
          <a:prstGeom prst="chevron">
            <a:avLst/>
          </a:prstGeom>
          <a:solidFill>
            <a:schemeClr val="accent1"/>
          </a:solidFill>
        </p:spPr>
        <p:txBody>
          <a:bodyPr lIns="108000" tIns="540000" rIns="180000"/>
          <a:lstStyle>
            <a:lvl1pPr marL="90488" indent="0" algn="r">
              <a:buNone/>
              <a:defRPr sz="1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noProof="0" smtClean="0"/>
              <a:t>Click icon to add picture</a:t>
            </a:r>
            <a:endParaRPr lang="en-US" noProof="0"/>
          </a:p>
        </p:txBody>
      </p:sp>
      <p:sp>
        <p:nvSpPr>
          <p:cNvPr id="21" name="Picture Placeholder 19"/>
          <p:cNvSpPr>
            <a:spLocks noGrp="1"/>
          </p:cNvSpPr>
          <p:nvPr>
            <p:ph type="pic" sz="quarter" idx="32"/>
          </p:nvPr>
        </p:nvSpPr>
        <p:spPr>
          <a:xfrm>
            <a:off x="2911422" y="5405269"/>
            <a:ext cx="1119779" cy="1193800"/>
          </a:xfrm>
          <a:prstGeom prst="chevron">
            <a:avLst/>
          </a:prstGeom>
          <a:solidFill>
            <a:schemeClr val="accent1"/>
          </a:solidFill>
        </p:spPr>
        <p:txBody>
          <a:bodyPr lIns="108000" tIns="540000" rIns="180000"/>
          <a:lstStyle>
            <a:lvl1pPr marL="90488" indent="0" algn="r">
              <a:buNone/>
              <a:defRPr sz="1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noProof="0" smtClean="0"/>
              <a:t>Click icon to add picture</a:t>
            </a:r>
            <a:endParaRPr lang="en-US" noProof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smtClean="0"/>
              <a:t>Click to edit Master title style</a:t>
            </a:r>
            <a:endParaRPr lang="en-US" noProof="0"/>
          </a:p>
        </p:txBody>
      </p:sp>
      <p:sp>
        <p:nvSpPr>
          <p:cNvPr id="33" name="Text Placeholder 32"/>
          <p:cNvSpPr>
            <a:spLocks noGrp="1"/>
          </p:cNvSpPr>
          <p:nvPr>
            <p:ph type="body" sz="quarter" idx="24"/>
          </p:nvPr>
        </p:nvSpPr>
        <p:spPr>
          <a:xfrm>
            <a:off x="272681" y="1926843"/>
            <a:ext cx="3756188" cy="2210079"/>
          </a:xfrm>
          <a:noFill/>
        </p:spPr>
        <p:txBody>
          <a:bodyPr/>
          <a:lstStyle>
            <a:lvl1pPr marL="180975" indent="-180975">
              <a:defRPr sz="1800"/>
            </a:lvl1pPr>
            <a:lvl2pPr marL="355600" indent="-174625">
              <a:defRPr sz="1400"/>
            </a:lvl2pPr>
            <a:lvl3pPr marL="536575" indent="-180975">
              <a:defRPr sz="1050"/>
            </a:lvl3pPr>
          </a:lstStyle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</p:txBody>
      </p:sp>
      <p:sp>
        <p:nvSpPr>
          <p:cNvPr id="14" name="Text Placeholder 32"/>
          <p:cNvSpPr>
            <a:spLocks noGrp="1"/>
          </p:cNvSpPr>
          <p:nvPr>
            <p:ph type="body" sz="quarter" idx="26"/>
          </p:nvPr>
        </p:nvSpPr>
        <p:spPr>
          <a:xfrm>
            <a:off x="272681" y="4379992"/>
            <a:ext cx="3756188" cy="2210079"/>
          </a:xfrm>
          <a:noFill/>
        </p:spPr>
        <p:txBody>
          <a:bodyPr/>
          <a:lstStyle>
            <a:lvl1pPr marL="180975" indent="-180975">
              <a:defRPr sz="1800"/>
            </a:lvl1pPr>
            <a:lvl2pPr marL="355600" indent="-174625">
              <a:defRPr sz="1400"/>
            </a:lvl2pPr>
            <a:lvl3pPr marL="536575" indent="-180975">
              <a:defRPr sz="1050"/>
            </a:lvl3pPr>
          </a:lstStyle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</p:txBody>
      </p:sp>
      <p:sp>
        <p:nvSpPr>
          <p:cNvPr id="15" name="Text Placeholder 32"/>
          <p:cNvSpPr>
            <a:spLocks noGrp="1"/>
          </p:cNvSpPr>
          <p:nvPr>
            <p:ph type="body" sz="quarter" idx="27"/>
          </p:nvPr>
        </p:nvSpPr>
        <p:spPr>
          <a:xfrm>
            <a:off x="4311281" y="1926843"/>
            <a:ext cx="3756188" cy="2210079"/>
          </a:xfrm>
          <a:noFill/>
        </p:spPr>
        <p:txBody>
          <a:bodyPr/>
          <a:lstStyle>
            <a:lvl1pPr marL="180975" indent="-180975">
              <a:defRPr sz="1800"/>
            </a:lvl1pPr>
            <a:lvl2pPr marL="355600" indent="-174625">
              <a:defRPr sz="1400"/>
            </a:lvl2pPr>
            <a:lvl3pPr marL="536575" indent="-180975">
              <a:defRPr sz="1050"/>
            </a:lvl3pPr>
          </a:lstStyle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</p:txBody>
      </p:sp>
      <p:sp>
        <p:nvSpPr>
          <p:cNvPr id="16" name="Text Placeholder 32"/>
          <p:cNvSpPr>
            <a:spLocks noGrp="1"/>
          </p:cNvSpPr>
          <p:nvPr>
            <p:ph type="body" sz="quarter" idx="28"/>
          </p:nvPr>
        </p:nvSpPr>
        <p:spPr>
          <a:xfrm>
            <a:off x="4311281" y="4379992"/>
            <a:ext cx="3756188" cy="2210079"/>
          </a:xfrm>
          <a:noFill/>
        </p:spPr>
        <p:txBody>
          <a:bodyPr/>
          <a:lstStyle>
            <a:lvl1pPr marL="180975" indent="-180975">
              <a:defRPr sz="1800"/>
            </a:lvl1pPr>
            <a:lvl2pPr marL="355600" indent="-174625">
              <a:defRPr sz="1400"/>
            </a:lvl2pPr>
            <a:lvl3pPr marL="536575" indent="-180975">
              <a:defRPr sz="1050"/>
            </a:lvl3pPr>
          </a:lstStyle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</p:txBody>
      </p:sp>
      <p:sp>
        <p:nvSpPr>
          <p:cNvPr id="23" name="Text Placeholder 10"/>
          <p:cNvSpPr>
            <a:spLocks noGrp="1"/>
          </p:cNvSpPr>
          <p:nvPr>
            <p:ph type="body" sz="quarter" idx="34"/>
          </p:nvPr>
        </p:nvSpPr>
        <p:spPr bwMode="auto">
          <a:xfrm flipH="1">
            <a:off x="8358069" y="1813686"/>
            <a:ext cx="785930" cy="4884108"/>
          </a:xfrm>
          <a:custGeom>
            <a:avLst/>
            <a:gdLst>
              <a:gd name="connsiteX0" fmla="*/ 0 w 825500"/>
              <a:gd name="connsiteY0" fmla="*/ 0 h 4764088"/>
              <a:gd name="connsiteX1" fmla="*/ 825500 w 825500"/>
              <a:gd name="connsiteY1" fmla="*/ 0 h 4764088"/>
              <a:gd name="connsiteX2" fmla="*/ 825500 w 825500"/>
              <a:gd name="connsiteY2" fmla="*/ 4764088 h 4764088"/>
              <a:gd name="connsiteX3" fmla="*/ 0 w 825500"/>
              <a:gd name="connsiteY3" fmla="*/ 4764088 h 4764088"/>
              <a:gd name="connsiteX4" fmla="*/ 0 w 825500"/>
              <a:gd name="connsiteY4" fmla="*/ 0 h 4764088"/>
              <a:gd name="connsiteX0" fmla="*/ 0 w 825500"/>
              <a:gd name="connsiteY0" fmla="*/ 0 h 4764088"/>
              <a:gd name="connsiteX1" fmla="*/ 825500 w 825500"/>
              <a:gd name="connsiteY1" fmla="*/ 0 h 4764088"/>
              <a:gd name="connsiteX2" fmla="*/ 825500 w 825500"/>
              <a:gd name="connsiteY2" fmla="*/ 4764088 h 4764088"/>
              <a:gd name="connsiteX3" fmla="*/ 0 w 825500"/>
              <a:gd name="connsiteY3" fmla="*/ 4764088 h 4764088"/>
              <a:gd name="connsiteX4" fmla="*/ 0 w 825500"/>
              <a:gd name="connsiteY4" fmla="*/ 0 h 4764088"/>
              <a:gd name="connsiteX0" fmla="*/ 0 w 825500"/>
              <a:gd name="connsiteY0" fmla="*/ 0 h 4764088"/>
              <a:gd name="connsiteX1" fmla="*/ 825500 w 825500"/>
              <a:gd name="connsiteY1" fmla="*/ 0 h 4764088"/>
              <a:gd name="connsiteX2" fmla="*/ 825500 w 825500"/>
              <a:gd name="connsiteY2" fmla="*/ 4653475 h 4764088"/>
              <a:gd name="connsiteX3" fmla="*/ 0 w 825500"/>
              <a:gd name="connsiteY3" fmla="*/ 4764088 h 4764088"/>
              <a:gd name="connsiteX4" fmla="*/ 0 w 825500"/>
              <a:gd name="connsiteY4" fmla="*/ 0 h 4764088"/>
              <a:gd name="connsiteX0" fmla="*/ 0 w 825500"/>
              <a:gd name="connsiteY0" fmla="*/ 0 h 4764088"/>
              <a:gd name="connsiteX1" fmla="*/ 825500 w 825500"/>
              <a:gd name="connsiteY1" fmla="*/ 95864 h 4764088"/>
              <a:gd name="connsiteX2" fmla="*/ 825500 w 825500"/>
              <a:gd name="connsiteY2" fmla="*/ 4653475 h 4764088"/>
              <a:gd name="connsiteX3" fmla="*/ 0 w 825500"/>
              <a:gd name="connsiteY3" fmla="*/ 4764088 h 4764088"/>
              <a:gd name="connsiteX4" fmla="*/ 0 w 825500"/>
              <a:gd name="connsiteY4" fmla="*/ 0 h 4764088"/>
              <a:gd name="connsiteX0" fmla="*/ 0 w 825500"/>
              <a:gd name="connsiteY0" fmla="*/ 0 h 4764088"/>
              <a:gd name="connsiteX1" fmla="*/ 825500 w 825500"/>
              <a:gd name="connsiteY1" fmla="*/ 95864 h 4764088"/>
              <a:gd name="connsiteX2" fmla="*/ 825500 w 825500"/>
              <a:gd name="connsiteY2" fmla="*/ 4653475 h 4764088"/>
              <a:gd name="connsiteX3" fmla="*/ 811161 w 825500"/>
              <a:gd name="connsiteY3" fmla="*/ 4660285 h 4764088"/>
              <a:gd name="connsiteX4" fmla="*/ 0 w 825500"/>
              <a:gd name="connsiteY4" fmla="*/ 4764088 h 4764088"/>
              <a:gd name="connsiteX5" fmla="*/ 0 w 825500"/>
              <a:gd name="connsiteY5" fmla="*/ 0 h 47640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25500" h="4764088">
                <a:moveTo>
                  <a:pt x="0" y="0"/>
                </a:moveTo>
                <a:lnTo>
                  <a:pt x="825500" y="95864"/>
                </a:lnTo>
                <a:lnTo>
                  <a:pt x="825500" y="4653475"/>
                </a:lnTo>
                <a:lnTo>
                  <a:pt x="811161" y="4660285"/>
                </a:lnTo>
                <a:lnTo>
                  <a:pt x="0" y="4764088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  <a:ln w="9525">
            <a:noFill/>
            <a:miter lim="800000"/>
            <a:headEnd/>
            <a:tailEnd/>
          </a:ln>
          <a:effectLst/>
        </p:spPr>
        <p:txBody>
          <a:bodyPr vert="vert270" lIns="288000" rIns="288000" bIns="288000"/>
          <a:lstStyle>
            <a:lvl1pPr marL="0" indent="0">
              <a:buNone/>
              <a:defRPr sz="1050" cap="all" baseline="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24" name="Text Placeholder 14"/>
          <p:cNvSpPr>
            <a:spLocks noGrp="1"/>
          </p:cNvSpPr>
          <p:nvPr>
            <p:ph type="body" sz="quarter" idx="14"/>
          </p:nvPr>
        </p:nvSpPr>
        <p:spPr bwMode="auto">
          <a:xfrm flipH="1">
            <a:off x="-4" y="6136304"/>
            <a:ext cx="1488738" cy="721696"/>
          </a:xfrm>
          <a:custGeom>
            <a:avLst/>
            <a:gdLst>
              <a:gd name="connsiteX0" fmla="*/ 0 w 7448550"/>
              <a:gd name="connsiteY0" fmla="*/ 0 h 1073150"/>
              <a:gd name="connsiteX1" fmla="*/ 7448550 w 7448550"/>
              <a:gd name="connsiteY1" fmla="*/ 0 h 1073150"/>
              <a:gd name="connsiteX2" fmla="*/ 7448550 w 7448550"/>
              <a:gd name="connsiteY2" fmla="*/ 1073150 h 1073150"/>
              <a:gd name="connsiteX3" fmla="*/ 0 w 7448550"/>
              <a:gd name="connsiteY3" fmla="*/ 1073150 h 1073150"/>
              <a:gd name="connsiteX4" fmla="*/ 0 w 7448550"/>
              <a:gd name="connsiteY4" fmla="*/ 0 h 1073150"/>
              <a:gd name="connsiteX0" fmla="*/ 0 w 7448550"/>
              <a:gd name="connsiteY0" fmla="*/ 319596 h 1073150"/>
              <a:gd name="connsiteX1" fmla="*/ 7448550 w 7448550"/>
              <a:gd name="connsiteY1" fmla="*/ 0 h 1073150"/>
              <a:gd name="connsiteX2" fmla="*/ 7448550 w 7448550"/>
              <a:gd name="connsiteY2" fmla="*/ 1073150 h 1073150"/>
              <a:gd name="connsiteX3" fmla="*/ 0 w 7448550"/>
              <a:gd name="connsiteY3" fmla="*/ 1073150 h 1073150"/>
              <a:gd name="connsiteX4" fmla="*/ 0 w 7448550"/>
              <a:gd name="connsiteY4" fmla="*/ 319596 h 1073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448550" h="1073150">
                <a:moveTo>
                  <a:pt x="0" y="319596"/>
                </a:moveTo>
                <a:lnTo>
                  <a:pt x="7448550" y="0"/>
                </a:lnTo>
                <a:lnTo>
                  <a:pt x="7448550" y="1073150"/>
                </a:lnTo>
                <a:lnTo>
                  <a:pt x="0" y="1073150"/>
                </a:lnTo>
                <a:lnTo>
                  <a:pt x="0" y="319596"/>
                </a:lnTo>
                <a:close/>
              </a:path>
            </a:pathLst>
          </a:custGeom>
          <a:solidFill>
            <a:schemeClr val="tx2"/>
          </a:solidFill>
          <a:ln w="9525">
            <a:noFill/>
            <a:miter lim="800000"/>
            <a:headEnd/>
            <a:tailEnd/>
          </a:ln>
          <a:effectLst/>
        </p:spPr>
        <p:txBody>
          <a:bodyPr lIns="288000" tIns="540000" rIns="288000" bIns="288000" anchor="b"/>
          <a:lstStyle>
            <a:lvl1pPr marL="0" indent="0" algn="l">
              <a:buNone/>
              <a:defRPr sz="600" i="0" cap="all" baseline="0">
                <a:solidFill>
                  <a:schemeClr val="bg1"/>
                </a:solidFill>
              </a:defRPr>
            </a:lvl1pPr>
            <a:lvl2pPr algn="r">
              <a:defRPr/>
            </a:lvl2pPr>
            <a:lvl3pPr algn="r">
              <a:defRPr/>
            </a:lvl3pPr>
            <a:lvl4pPr algn="r">
              <a:defRPr/>
            </a:lvl4pPr>
            <a:lvl5pPr algn="r">
              <a:defRPr/>
            </a:lvl5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25" name="Footer Placeholder 2"/>
          <p:cNvSpPr>
            <a:spLocks noGrp="1"/>
          </p:cNvSpPr>
          <p:nvPr>
            <p:ph type="ftr" sz="quarter" idx="3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NOVOZYMES PRESENTATION</a:t>
            </a:r>
          </a:p>
        </p:txBody>
      </p:sp>
      <p:sp>
        <p:nvSpPr>
          <p:cNvPr id="26" name="Slide Number Placeholder 3"/>
          <p:cNvSpPr>
            <a:spLocks noGrp="1"/>
          </p:cNvSpPr>
          <p:nvPr>
            <p:ph type="sldNum" sz="quarter" idx="3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000DBF-1ADB-462F-B6B5-3D9D2DAD7CA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27" name="Date Placeholder 4"/>
          <p:cNvSpPr>
            <a:spLocks noGrp="1"/>
          </p:cNvSpPr>
          <p:nvPr>
            <p:ph type="dt" sz="half" idx="3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3BD1CC-E2AF-41BB-A007-5A99F1EA0C9C}" type="datetime1">
              <a:rPr lang="en-US"/>
              <a:pPr>
                <a:defRPr/>
              </a:pPr>
              <a:t>6/25/2010</a:t>
            </a:fld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rocess 5/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Group 12"/>
          <p:cNvGrpSpPr>
            <a:grpSpLocks/>
          </p:cNvGrpSpPr>
          <p:nvPr/>
        </p:nvGrpSpPr>
        <p:grpSpPr bwMode="auto">
          <a:xfrm>
            <a:off x="9255125" y="0"/>
            <a:ext cx="1924050" cy="6870700"/>
            <a:chOff x="5830" y="0"/>
            <a:chExt cx="1212" cy="4328"/>
          </a:xfrm>
        </p:grpSpPr>
        <p:sp>
          <p:nvSpPr>
            <p:cNvPr id="26" name="Rectangle 25"/>
            <p:cNvSpPr>
              <a:spLocks noChangeArrowheads="1"/>
            </p:cNvSpPr>
            <p:nvPr/>
          </p:nvSpPr>
          <p:spPr bwMode="auto">
            <a:xfrm>
              <a:off x="5830" y="0"/>
              <a:ext cx="1212" cy="4328"/>
            </a:xfrm>
            <a:prstGeom prst="rect">
              <a:avLst/>
            </a:prstGeom>
            <a:solidFill>
              <a:schemeClr val="tx1"/>
            </a:solidFill>
            <a:ln w="3175">
              <a:noFill/>
              <a:miter lim="800000"/>
              <a:headEnd/>
              <a:tailEnd/>
            </a:ln>
            <a:effectLst>
              <a:outerShdw blurRad="127000" dist="63500" dir="5400000" algn="t" rotWithShape="0">
                <a:prstClr val="black">
                  <a:alpha val="30000"/>
                </a:prstClr>
              </a:outerShdw>
            </a:effectLst>
          </p:spPr>
          <p:txBody>
            <a:bodyPr lIns="126000" tIns="118800" rIns="126000" bIns="118800"/>
            <a:lstStyle/>
            <a:p>
              <a:pPr fontAlgn="auto">
                <a:spcBef>
                  <a:spcPct val="20000"/>
                </a:spcBef>
                <a:spcAft>
                  <a:spcPct val="20000"/>
                </a:spcAft>
                <a:buFont typeface="Wingdings" pitchFamily="2" charset="2"/>
                <a:buNone/>
                <a:defRPr/>
              </a:pPr>
              <a:r>
                <a:rPr lang="en-US" sz="1200" cap="all">
                  <a:solidFill>
                    <a:schemeClr val="bg1"/>
                  </a:solidFill>
                  <a:latin typeface="+mn-lt"/>
                  <a:cs typeface="Arial" charset="0"/>
                </a:rPr>
                <a:t>Process 6 (5)</a:t>
              </a:r>
              <a:endParaRPr lang="en-US" sz="1200" cap="all">
                <a:solidFill>
                  <a:schemeClr val="bg2"/>
                </a:solidFill>
                <a:latin typeface="+mn-lt"/>
                <a:cs typeface="Arial" charset="0"/>
              </a:endParaRPr>
            </a:p>
            <a:p>
              <a:pPr>
                <a:defRPr/>
              </a:pPr>
              <a:r>
                <a:rPr lang="en-US" sz="1000">
                  <a:solidFill>
                    <a:schemeClr val="bg2"/>
                  </a:solidFill>
                  <a:latin typeface="Verdana" pitchFamily="34" charset="0"/>
                </a:rPr>
                <a:t>Edit: </a:t>
              </a:r>
              <a:r>
                <a:rPr lang="en-US" sz="1000">
                  <a:solidFill>
                    <a:schemeClr val="bg1"/>
                  </a:solidFill>
                  <a:latin typeface="Verdana" pitchFamily="34" charset="0"/>
                </a:rPr>
                <a:t>Click to add text. Delete or recolor background arrow.</a:t>
              </a:r>
            </a:p>
            <a:p>
              <a:pPr>
                <a:defRPr/>
              </a:pPr>
              <a:endParaRPr lang="en-US" sz="1000">
                <a:solidFill>
                  <a:schemeClr val="bg1"/>
                </a:solidFill>
                <a:latin typeface="Verdana" pitchFamily="34" charset="0"/>
              </a:endParaRPr>
            </a:p>
          </p:txBody>
        </p:sp>
        <p:sp>
          <p:nvSpPr>
            <p:cNvPr id="27" name="Text Box 9"/>
            <p:cNvSpPr txBox="1">
              <a:spLocks noChangeArrowheads="1"/>
            </p:cNvSpPr>
            <p:nvPr/>
          </p:nvSpPr>
          <p:spPr bwMode="auto">
            <a:xfrm>
              <a:off x="5882" y="4077"/>
              <a:ext cx="649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200">
                  <a:solidFill>
                    <a:schemeClr val="bg1"/>
                  </a:solidFill>
                  <a:latin typeface="+mn-lt"/>
                  <a:cs typeface="Arial" charset="0"/>
                </a:rPr>
                <a:t>guide</a:t>
              </a:r>
              <a:r>
                <a:rPr lang="en-US" sz="1200">
                  <a:latin typeface="+mn-lt"/>
                  <a:cs typeface="Arial" charset="0"/>
                </a:rPr>
                <a:t> </a:t>
              </a:r>
              <a:endParaRPr lang="en-US" sz="1200">
                <a:latin typeface="+mn-lt"/>
                <a:cs typeface="Arial" charset="0"/>
              </a:endParaRPr>
            </a:p>
          </p:txBody>
        </p:sp>
      </p:grpSp>
      <p:sp>
        <p:nvSpPr>
          <p:cNvPr id="19" name="Picture Placeholder 19"/>
          <p:cNvSpPr>
            <a:spLocks noGrp="1"/>
          </p:cNvSpPr>
          <p:nvPr>
            <p:ph type="pic" sz="quarter" idx="35"/>
          </p:nvPr>
        </p:nvSpPr>
        <p:spPr>
          <a:xfrm>
            <a:off x="6955690" y="2917748"/>
            <a:ext cx="1119779" cy="1193800"/>
          </a:xfrm>
          <a:prstGeom prst="chevron">
            <a:avLst/>
          </a:prstGeom>
          <a:solidFill>
            <a:schemeClr val="bg2"/>
          </a:solidFill>
        </p:spPr>
        <p:txBody>
          <a:bodyPr lIns="108000" tIns="540000" rIns="180000"/>
          <a:lstStyle>
            <a:lvl1pPr marL="90488" indent="0" algn="r">
              <a:buNone/>
              <a:defRPr sz="1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noProof="0" smtClean="0"/>
              <a:t>Click icon to add picture</a:t>
            </a:r>
            <a:endParaRPr lang="en-US" noProof="0"/>
          </a:p>
        </p:txBody>
      </p:sp>
      <p:sp>
        <p:nvSpPr>
          <p:cNvPr id="22" name="Picture Placeholder 19"/>
          <p:cNvSpPr>
            <a:spLocks noGrp="1"/>
          </p:cNvSpPr>
          <p:nvPr>
            <p:ph type="pic" sz="quarter" idx="38"/>
          </p:nvPr>
        </p:nvSpPr>
        <p:spPr>
          <a:xfrm>
            <a:off x="6956950" y="5359926"/>
            <a:ext cx="1119779" cy="1193800"/>
          </a:xfrm>
          <a:prstGeom prst="chevron">
            <a:avLst/>
          </a:prstGeom>
          <a:solidFill>
            <a:schemeClr val="bg2"/>
          </a:solidFill>
        </p:spPr>
        <p:txBody>
          <a:bodyPr lIns="108000" tIns="540000" rIns="180000"/>
          <a:lstStyle>
            <a:lvl1pPr marL="90488" indent="0" algn="r">
              <a:buNone/>
              <a:defRPr sz="1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noProof="0" smtClean="0"/>
              <a:t>Click icon to add picture</a:t>
            </a:r>
            <a:endParaRPr lang="en-US" noProof="0"/>
          </a:p>
        </p:txBody>
      </p:sp>
      <p:sp>
        <p:nvSpPr>
          <p:cNvPr id="18" name="Picture Placeholder 19"/>
          <p:cNvSpPr>
            <a:spLocks noGrp="1"/>
          </p:cNvSpPr>
          <p:nvPr>
            <p:ph type="pic" sz="quarter" idx="34"/>
          </p:nvPr>
        </p:nvSpPr>
        <p:spPr>
          <a:xfrm>
            <a:off x="4271688" y="2917748"/>
            <a:ext cx="1119779" cy="1193800"/>
          </a:xfrm>
          <a:prstGeom prst="chevron">
            <a:avLst/>
          </a:prstGeom>
          <a:solidFill>
            <a:schemeClr val="bg2"/>
          </a:solidFill>
        </p:spPr>
        <p:txBody>
          <a:bodyPr lIns="108000" tIns="540000" rIns="180000"/>
          <a:lstStyle>
            <a:lvl1pPr marL="90488" indent="0" algn="r">
              <a:buNone/>
              <a:defRPr sz="1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noProof="0" smtClean="0"/>
              <a:t>Click icon to add picture</a:t>
            </a:r>
            <a:endParaRPr lang="en-US" noProof="0"/>
          </a:p>
        </p:txBody>
      </p:sp>
      <p:sp>
        <p:nvSpPr>
          <p:cNvPr id="21" name="Picture Placeholder 19"/>
          <p:cNvSpPr>
            <a:spLocks noGrp="1"/>
          </p:cNvSpPr>
          <p:nvPr>
            <p:ph type="pic" sz="quarter" idx="37"/>
          </p:nvPr>
        </p:nvSpPr>
        <p:spPr>
          <a:xfrm>
            <a:off x="4272948" y="5359926"/>
            <a:ext cx="1119779" cy="1193800"/>
          </a:xfrm>
          <a:prstGeom prst="chevron">
            <a:avLst/>
          </a:prstGeom>
          <a:solidFill>
            <a:schemeClr val="bg2"/>
          </a:solidFill>
        </p:spPr>
        <p:txBody>
          <a:bodyPr lIns="108000" tIns="540000" rIns="180000"/>
          <a:lstStyle>
            <a:lvl1pPr marL="90488" indent="0" algn="r">
              <a:buNone/>
              <a:defRPr sz="1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noProof="0" smtClean="0"/>
              <a:t>Click icon to add picture</a:t>
            </a:r>
            <a:endParaRPr lang="en-US" noProof="0"/>
          </a:p>
        </p:txBody>
      </p:sp>
      <p:sp>
        <p:nvSpPr>
          <p:cNvPr id="17" name="Picture Placeholder 19"/>
          <p:cNvSpPr>
            <a:spLocks noGrp="1"/>
          </p:cNvSpPr>
          <p:nvPr>
            <p:ph type="pic" sz="quarter" idx="33"/>
          </p:nvPr>
        </p:nvSpPr>
        <p:spPr>
          <a:xfrm>
            <a:off x="1565013" y="2917748"/>
            <a:ext cx="1119779" cy="1193800"/>
          </a:xfrm>
          <a:prstGeom prst="chevron">
            <a:avLst/>
          </a:prstGeom>
          <a:solidFill>
            <a:schemeClr val="bg2"/>
          </a:solidFill>
        </p:spPr>
        <p:txBody>
          <a:bodyPr lIns="108000" tIns="540000" rIns="180000"/>
          <a:lstStyle>
            <a:lvl1pPr marL="90488" indent="0" algn="r">
              <a:buNone/>
              <a:defRPr sz="1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noProof="0" smtClean="0"/>
              <a:t>Click icon to add picture</a:t>
            </a:r>
            <a:endParaRPr lang="en-US" noProof="0"/>
          </a:p>
        </p:txBody>
      </p:sp>
      <p:sp>
        <p:nvSpPr>
          <p:cNvPr id="20" name="Picture Placeholder 19"/>
          <p:cNvSpPr>
            <a:spLocks noGrp="1"/>
          </p:cNvSpPr>
          <p:nvPr>
            <p:ph type="pic" sz="quarter" idx="36"/>
          </p:nvPr>
        </p:nvSpPr>
        <p:spPr>
          <a:xfrm>
            <a:off x="1566273" y="5359926"/>
            <a:ext cx="1119779" cy="1193800"/>
          </a:xfrm>
          <a:prstGeom prst="chevron">
            <a:avLst/>
          </a:prstGeom>
          <a:solidFill>
            <a:schemeClr val="bg2"/>
          </a:solidFill>
        </p:spPr>
        <p:txBody>
          <a:bodyPr lIns="108000" tIns="540000" rIns="180000"/>
          <a:lstStyle>
            <a:lvl1pPr marL="90488" indent="0" algn="r">
              <a:buNone/>
              <a:defRPr sz="1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noProof="0" smtClean="0"/>
              <a:t>Click icon to add picture</a:t>
            </a:r>
            <a:endParaRPr lang="en-US" noProof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smtClean="0"/>
              <a:t>Click to edit Master title style</a:t>
            </a:r>
            <a:endParaRPr lang="en-US" noProof="0"/>
          </a:p>
        </p:txBody>
      </p:sp>
      <p:sp>
        <p:nvSpPr>
          <p:cNvPr id="35" name="Text Placeholder 32"/>
          <p:cNvSpPr>
            <a:spLocks noGrp="1"/>
          </p:cNvSpPr>
          <p:nvPr>
            <p:ph type="body" sz="quarter" idx="26"/>
          </p:nvPr>
        </p:nvSpPr>
        <p:spPr>
          <a:xfrm>
            <a:off x="5684771" y="1926845"/>
            <a:ext cx="2401888" cy="2187955"/>
          </a:xfrm>
          <a:noFill/>
        </p:spPr>
        <p:txBody>
          <a:bodyPr/>
          <a:lstStyle>
            <a:lvl1pPr marL="180975" indent="-180975">
              <a:defRPr sz="1200"/>
            </a:lvl1pPr>
            <a:lvl2pPr marL="355600" indent="-174625">
              <a:defRPr sz="1050"/>
            </a:lvl2pPr>
            <a:lvl3pPr marL="536575" indent="-180975">
              <a:defRPr sz="800"/>
            </a:lvl3pPr>
          </a:lstStyle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</p:txBody>
      </p:sp>
      <p:sp>
        <p:nvSpPr>
          <p:cNvPr id="37" name="Text Placeholder 32"/>
          <p:cNvSpPr>
            <a:spLocks noGrp="1"/>
          </p:cNvSpPr>
          <p:nvPr>
            <p:ph type="body" sz="quarter" idx="27"/>
          </p:nvPr>
        </p:nvSpPr>
        <p:spPr>
          <a:xfrm>
            <a:off x="284404" y="1926845"/>
            <a:ext cx="2401888" cy="2187955"/>
          </a:xfrm>
          <a:noFill/>
        </p:spPr>
        <p:txBody>
          <a:bodyPr/>
          <a:lstStyle>
            <a:lvl1pPr marL="180975" indent="-180975">
              <a:defRPr sz="1200"/>
            </a:lvl1pPr>
            <a:lvl2pPr marL="355600" indent="-174625">
              <a:defRPr sz="1050"/>
            </a:lvl2pPr>
            <a:lvl3pPr marL="536575" indent="-180975">
              <a:defRPr sz="800"/>
            </a:lvl3pPr>
          </a:lstStyle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</p:txBody>
      </p:sp>
      <p:sp>
        <p:nvSpPr>
          <p:cNvPr id="38" name="Text Placeholder 32"/>
          <p:cNvSpPr>
            <a:spLocks noGrp="1"/>
          </p:cNvSpPr>
          <p:nvPr>
            <p:ph type="body" sz="quarter" idx="28"/>
          </p:nvPr>
        </p:nvSpPr>
        <p:spPr>
          <a:xfrm>
            <a:off x="2983358" y="1926845"/>
            <a:ext cx="2401888" cy="2187955"/>
          </a:xfrm>
          <a:noFill/>
        </p:spPr>
        <p:txBody>
          <a:bodyPr/>
          <a:lstStyle>
            <a:lvl1pPr marL="180975" indent="-180975">
              <a:defRPr sz="1200"/>
            </a:lvl1pPr>
            <a:lvl2pPr marL="355600" indent="-174625">
              <a:defRPr sz="1050"/>
            </a:lvl2pPr>
            <a:lvl3pPr marL="536575" indent="-180975">
              <a:defRPr sz="800"/>
            </a:lvl3pPr>
          </a:lstStyle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</p:txBody>
      </p:sp>
      <p:sp>
        <p:nvSpPr>
          <p:cNvPr id="39" name="Text Placeholder 32"/>
          <p:cNvSpPr>
            <a:spLocks noGrp="1"/>
          </p:cNvSpPr>
          <p:nvPr>
            <p:ph type="body" sz="quarter" idx="29"/>
          </p:nvPr>
        </p:nvSpPr>
        <p:spPr>
          <a:xfrm>
            <a:off x="5684771" y="4372619"/>
            <a:ext cx="2401888" cy="2187955"/>
          </a:xfrm>
          <a:noFill/>
        </p:spPr>
        <p:txBody>
          <a:bodyPr/>
          <a:lstStyle>
            <a:lvl1pPr marL="180975" indent="-180975">
              <a:defRPr sz="1200"/>
            </a:lvl1pPr>
            <a:lvl2pPr marL="355600" indent="-174625">
              <a:defRPr sz="1050"/>
            </a:lvl2pPr>
            <a:lvl3pPr marL="536575" indent="-180975">
              <a:defRPr sz="800"/>
            </a:lvl3pPr>
          </a:lstStyle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</p:txBody>
      </p:sp>
      <p:sp>
        <p:nvSpPr>
          <p:cNvPr id="40" name="Text Placeholder 32"/>
          <p:cNvSpPr>
            <a:spLocks noGrp="1"/>
          </p:cNvSpPr>
          <p:nvPr>
            <p:ph type="body" sz="quarter" idx="30"/>
          </p:nvPr>
        </p:nvSpPr>
        <p:spPr>
          <a:xfrm>
            <a:off x="284404" y="4372619"/>
            <a:ext cx="2401888" cy="2187955"/>
          </a:xfrm>
          <a:noFill/>
        </p:spPr>
        <p:txBody>
          <a:bodyPr/>
          <a:lstStyle>
            <a:lvl1pPr marL="180975" indent="-180975">
              <a:defRPr sz="1200"/>
            </a:lvl1pPr>
            <a:lvl2pPr marL="355600" indent="-174625">
              <a:defRPr sz="1050"/>
            </a:lvl2pPr>
            <a:lvl3pPr marL="536575" indent="-180975">
              <a:defRPr sz="800"/>
            </a:lvl3pPr>
          </a:lstStyle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</p:txBody>
      </p:sp>
      <p:sp>
        <p:nvSpPr>
          <p:cNvPr id="41" name="Text Placeholder 32"/>
          <p:cNvSpPr>
            <a:spLocks noGrp="1"/>
          </p:cNvSpPr>
          <p:nvPr>
            <p:ph type="body" sz="quarter" idx="31"/>
          </p:nvPr>
        </p:nvSpPr>
        <p:spPr>
          <a:xfrm>
            <a:off x="2983358" y="4372619"/>
            <a:ext cx="2401888" cy="2187955"/>
          </a:xfrm>
          <a:noFill/>
        </p:spPr>
        <p:txBody>
          <a:bodyPr/>
          <a:lstStyle>
            <a:lvl1pPr marL="180975" indent="-180975">
              <a:defRPr sz="1200"/>
            </a:lvl1pPr>
            <a:lvl2pPr marL="355600" indent="-174625">
              <a:defRPr sz="1050"/>
            </a:lvl2pPr>
            <a:lvl3pPr marL="536575" indent="-180975">
              <a:defRPr sz="800"/>
            </a:lvl3pPr>
          </a:lstStyle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</p:txBody>
      </p:sp>
      <p:sp>
        <p:nvSpPr>
          <p:cNvPr id="23" name="Text Placeholder 10"/>
          <p:cNvSpPr>
            <a:spLocks noGrp="1"/>
          </p:cNvSpPr>
          <p:nvPr>
            <p:ph type="body" sz="quarter" idx="39"/>
          </p:nvPr>
        </p:nvSpPr>
        <p:spPr bwMode="auto">
          <a:xfrm flipH="1">
            <a:off x="8358069" y="1813686"/>
            <a:ext cx="785930" cy="4884108"/>
          </a:xfrm>
          <a:custGeom>
            <a:avLst/>
            <a:gdLst>
              <a:gd name="connsiteX0" fmla="*/ 0 w 825500"/>
              <a:gd name="connsiteY0" fmla="*/ 0 h 4764088"/>
              <a:gd name="connsiteX1" fmla="*/ 825500 w 825500"/>
              <a:gd name="connsiteY1" fmla="*/ 0 h 4764088"/>
              <a:gd name="connsiteX2" fmla="*/ 825500 w 825500"/>
              <a:gd name="connsiteY2" fmla="*/ 4764088 h 4764088"/>
              <a:gd name="connsiteX3" fmla="*/ 0 w 825500"/>
              <a:gd name="connsiteY3" fmla="*/ 4764088 h 4764088"/>
              <a:gd name="connsiteX4" fmla="*/ 0 w 825500"/>
              <a:gd name="connsiteY4" fmla="*/ 0 h 4764088"/>
              <a:gd name="connsiteX0" fmla="*/ 0 w 825500"/>
              <a:gd name="connsiteY0" fmla="*/ 0 h 4764088"/>
              <a:gd name="connsiteX1" fmla="*/ 825500 w 825500"/>
              <a:gd name="connsiteY1" fmla="*/ 0 h 4764088"/>
              <a:gd name="connsiteX2" fmla="*/ 825500 w 825500"/>
              <a:gd name="connsiteY2" fmla="*/ 4764088 h 4764088"/>
              <a:gd name="connsiteX3" fmla="*/ 0 w 825500"/>
              <a:gd name="connsiteY3" fmla="*/ 4764088 h 4764088"/>
              <a:gd name="connsiteX4" fmla="*/ 0 w 825500"/>
              <a:gd name="connsiteY4" fmla="*/ 0 h 4764088"/>
              <a:gd name="connsiteX0" fmla="*/ 0 w 825500"/>
              <a:gd name="connsiteY0" fmla="*/ 0 h 4764088"/>
              <a:gd name="connsiteX1" fmla="*/ 825500 w 825500"/>
              <a:gd name="connsiteY1" fmla="*/ 0 h 4764088"/>
              <a:gd name="connsiteX2" fmla="*/ 825500 w 825500"/>
              <a:gd name="connsiteY2" fmla="*/ 4653475 h 4764088"/>
              <a:gd name="connsiteX3" fmla="*/ 0 w 825500"/>
              <a:gd name="connsiteY3" fmla="*/ 4764088 h 4764088"/>
              <a:gd name="connsiteX4" fmla="*/ 0 w 825500"/>
              <a:gd name="connsiteY4" fmla="*/ 0 h 4764088"/>
              <a:gd name="connsiteX0" fmla="*/ 0 w 825500"/>
              <a:gd name="connsiteY0" fmla="*/ 0 h 4764088"/>
              <a:gd name="connsiteX1" fmla="*/ 825500 w 825500"/>
              <a:gd name="connsiteY1" fmla="*/ 95864 h 4764088"/>
              <a:gd name="connsiteX2" fmla="*/ 825500 w 825500"/>
              <a:gd name="connsiteY2" fmla="*/ 4653475 h 4764088"/>
              <a:gd name="connsiteX3" fmla="*/ 0 w 825500"/>
              <a:gd name="connsiteY3" fmla="*/ 4764088 h 4764088"/>
              <a:gd name="connsiteX4" fmla="*/ 0 w 825500"/>
              <a:gd name="connsiteY4" fmla="*/ 0 h 4764088"/>
              <a:gd name="connsiteX0" fmla="*/ 0 w 825500"/>
              <a:gd name="connsiteY0" fmla="*/ 0 h 4764088"/>
              <a:gd name="connsiteX1" fmla="*/ 825500 w 825500"/>
              <a:gd name="connsiteY1" fmla="*/ 95864 h 4764088"/>
              <a:gd name="connsiteX2" fmla="*/ 825500 w 825500"/>
              <a:gd name="connsiteY2" fmla="*/ 4653475 h 4764088"/>
              <a:gd name="connsiteX3" fmla="*/ 811161 w 825500"/>
              <a:gd name="connsiteY3" fmla="*/ 4660285 h 4764088"/>
              <a:gd name="connsiteX4" fmla="*/ 0 w 825500"/>
              <a:gd name="connsiteY4" fmla="*/ 4764088 h 4764088"/>
              <a:gd name="connsiteX5" fmla="*/ 0 w 825500"/>
              <a:gd name="connsiteY5" fmla="*/ 0 h 47640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25500" h="4764088">
                <a:moveTo>
                  <a:pt x="0" y="0"/>
                </a:moveTo>
                <a:lnTo>
                  <a:pt x="825500" y="95864"/>
                </a:lnTo>
                <a:lnTo>
                  <a:pt x="825500" y="4653475"/>
                </a:lnTo>
                <a:lnTo>
                  <a:pt x="811161" y="4660285"/>
                </a:lnTo>
                <a:lnTo>
                  <a:pt x="0" y="4764088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  <a:ln w="9525">
            <a:noFill/>
            <a:miter lim="800000"/>
            <a:headEnd/>
            <a:tailEnd/>
          </a:ln>
          <a:effectLst/>
        </p:spPr>
        <p:txBody>
          <a:bodyPr vert="vert270" lIns="288000" rIns="288000" bIns="288000"/>
          <a:lstStyle>
            <a:lvl1pPr marL="0" indent="0">
              <a:buNone/>
              <a:defRPr sz="1050" cap="all" baseline="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24" name="Text Placeholder 14"/>
          <p:cNvSpPr>
            <a:spLocks noGrp="1"/>
          </p:cNvSpPr>
          <p:nvPr>
            <p:ph type="body" sz="quarter" idx="14"/>
          </p:nvPr>
        </p:nvSpPr>
        <p:spPr bwMode="auto">
          <a:xfrm flipH="1">
            <a:off x="-4" y="6136304"/>
            <a:ext cx="1488738" cy="721696"/>
          </a:xfrm>
          <a:custGeom>
            <a:avLst/>
            <a:gdLst>
              <a:gd name="connsiteX0" fmla="*/ 0 w 7448550"/>
              <a:gd name="connsiteY0" fmla="*/ 0 h 1073150"/>
              <a:gd name="connsiteX1" fmla="*/ 7448550 w 7448550"/>
              <a:gd name="connsiteY1" fmla="*/ 0 h 1073150"/>
              <a:gd name="connsiteX2" fmla="*/ 7448550 w 7448550"/>
              <a:gd name="connsiteY2" fmla="*/ 1073150 h 1073150"/>
              <a:gd name="connsiteX3" fmla="*/ 0 w 7448550"/>
              <a:gd name="connsiteY3" fmla="*/ 1073150 h 1073150"/>
              <a:gd name="connsiteX4" fmla="*/ 0 w 7448550"/>
              <a:gd name="connsiteY4" fmla="*/ 0 h 1073150"/>
              <a:gd name="connsiteX0" fmla="*/ 0 w 7448550"/>
              <a:gd name="connsiteY0" fmla="*/ 319596 h 1073150"/>
              <a:gd name="connsiteX1" fmla="*/ 7448550 w 7448550"/>
              <a:gd name="connsiteY1" fmla="*/ 0 h 1073150"/>
              <a:gd name="connsiteX2" fmla="*/ 7448550 w 7448550"/>
              <a:gd name="connsiteY2" fmla="*/ 1073150 h 1073150"/>
              <a:gd name="connsiteX3" fmla="*/ 0 w 7448550"/>
              <a:gd name="connsiteY3" fmla="*/ 1073150 h 1073150"/>
              <a:gd name="connsiteX4" fmla="*/ 0 w 7448550"/>
              <a:gd name="connsiteY4" fmla="*/ 319596 h 1073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448550" h="1073150">
                <a:moveTo>
                  <a:pt x="0" y="319596"/>
                </a:moveTo>
                <a:lnTo>
                  <a:pt x="7448550" y="0"/>
                </a:lnTo>
                <a:lnTo>
                  <a:pt x="7448550" y="1073150"/>
                </a:lnTo>
                <a:lnTo>
                  <a:pt x="0" y="1073150"/>
                </a:lnTo>
                <a:lnTo>
                  <a:pt x="0" y="319596"/>
                </a:lnTo>
                <a:close/>
              </a:path>
            </a:pathLst>
          </a:custGeom>
          <a:solidFill>
            <a:schemeClr val="tx2"/>
          </a:solidFill>
          <a:ln w="9525">
            <a:noFill/>
            <a:miter lim="800000"/>
            <a:headEnd/>
            <a:tailEnd/>
          </a:ln>
          <a:effectLst/>
        </p:spPr>
        <p:txBody>
          <a:bodyPr lIns="288000" tIns="540000" rIns="288000" bIns="288000" anchor="b"/>
          <a:lstStyle>
            <a:lvl1pPr marL="0" indent="0" algn="l">
              <a:buNone/>
              <a:defRPr sz="600" i="0" cap="all" baseline="0">
                <a:solidFill>
                  <a:schemeClr val="bg1"/>
                </a:solidFill>
              </a:defRPr>
            </a:lvl1pPr>
            <a:lvl2pPr algn="r">
              <a:defRPr/>
            </a:lvl2pPr>
            <a:lvl3pPr algn="r">
              <a:defRPr/>
            </a:lvl3pPr>
            <a:lvl4pPr algn="r">
              <a:defRPr/>
            </a:lvl4pPr>
            <a:lvl5pPr algn="r">
              <a:defRPr/>
            </a:lvl5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28" name="Footer Placeholder 2"/>
          <p:cNvSpPr>
            <a:spLocks noGrp="1"/>
          </p:cNvSpPr>
          <p:nvPr>
            <p:ph type="ftr" sz="quarter" idx="4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NOVOZYMES PRESENTATION</a:t>
            </a:r>
          </a:p>
        </p:txBody>
      </p:sp>
      <p:sp>
        <p:nvSpPr>
          <p:cNvPr id="29" name="Slide Number Placeholder 3"/>
          <p:cNvSpPr>
            <a:spLocks noGrp="1"/>
          </p:cNvSpPr>
          <p:nvPr>
            <p:ph type="sldNum" sz="quarter" idx="4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0D3205-F403-436D-A813-DAB961A70C1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30" name="Date Placeholder 4"/>
          <p:cNvSpPr>
            <a:spLocks noGrp="1"/>
          </p:cNvSpPr>
          <p:nvPr>
            <p:ph type="dt" sz="half" idx="4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2CF945-4162-494F-A9B1-BB6C45473A99}" type="datetime1">
              <a:rPr lang="en-US"/>
              <a:pPr>
                <a:defRPr/>
              </a:pPr>
              <a:t>6/25/2010</a:t>
            </a:fld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reaker 1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 descr="NOV_A_tag_cmyk.png"/>
          <p:cNvPicPr>
            <a:picLocks noChangeAspect="1"/>
          </p:cNvPicPr>
          <p:nvPr/>
        </p:nvPicPr>
        <p:blipFill>
          <a:blip r:embed="rId2" cstate="print">
            <a:lum bright="100000"/>
          </a:blip>
          <a:srcRect/>
          <a:stretch>
            <a:fillRect/>
          </a:stretch>
        </p:blipFill>
        <p:spPr bwMode="auto">
          <a:xfrm>
            <a:off x="7583488" y="282575"/>
            <a:ext cx="1289050" cy="557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5" name="Group 7"/>
          <p:cNvGrpSpPr>
            <a:grpSpLocks/>
          </p:cNvGrpSpPr>
          <p:nvPr/>
        </p:nvGrpSpPr>
        <p:grpSpPr bwMode="auto">
          <a:xfrm>
            <a:off x="9255125" y="0"/>
            <a:ext cx="1924050" cy="6870700"/>
            <a:chOff x="5830" y="0"/>
            <a:chExt cx="1212" cy="4328"/>
          </a:xfrm>
        </p:grpSpPr>
        <p:sp>
          <p:nvSpPr>
            <p:cNvPr id="6" name="Rectangle 5"/>
            <p:cNvSpPr>
              <a:spLocks noChangeArrowheads="1"/>
            </p:cNvSpPr>
            <p:nvPr/>
          </p:nvSpPr>
          <p:spPr bwMode="auto">
            <a:xfrm>
              <a:off x="5830" y="0"/>
              <a:ext cx="1212" cy="4328"/>
            </a:xfrm>
            <a:prstGeom prst="rect">
              <a:avLst/>
            </a:prstGeom>
            <a:solidFill>
              <a:schemeClr val="accent6"/>
            </a:solidFill>
            <a:ln w="3175">
              <a:noFill/>
              <a:miter lim="800000"/>
              <a:headEnd/>
              <a:tailEnd/>
            </a:ln>
            <a:effectLst>
              <a:outerShdw blurRad="127000" dist="63500" dir="5400000" algn="t" rotWithShape="0">
                <a:prstClr val="black">
                  <a:alpha val="30000"/>
                </a:prstClr>
              </a:outerShdw>
            </a:effectLst>
          </p:spPr>
          <p:txBody>
            <a:bodyPr lIns="126000" tIns="118800" rIns="126000" bIns="118800"/>
            <a:lstStyle/>
            <a:p>
              <a:pPr fontAlgn="auto">
                <a:spcBef>
                  <a:spcPct val="20000"/>
                </a:spcBef>
                <a:spcAft>
                  <a:spcPct val="20000"/>
                </a:spcAft>
                <a:buFont typeface="Wingdings" pitchFamily="2" charset="2"/>
                <a:buNone/>
                <a:defRPr/>
              </a:pPr>
              <a:r>
                <a:rPr lang="en-US" sz="1200" cap="all">
                  <a:solidFill>
                    <a:schemeClr val="bg1"/>
                  </a:solidFill>
                  <a:latin typeface="+mn-lt"/>
                  <a:cs typeface="Arial" charset="0"/>
                </a:rPr>
                <a:t>breaker slide 1</a:t>
              </a:r>
            </a:p>
            <a:p>
              <a:pPr fontAlgn="auto">
                <a:spcBef>
                  <a:spcPct val="20000"/>
                </a:spcBef>
                <a:spcAft>
                  <a:spcPct val="20000"/>
                </a:spcAft>
                <a:buFont typeface="Wingdings" pitchFamily="2" charset="2"/>
                <a:buNone/>
                <a:defRPr/>
              </a:pPr>
              <a:r>
                <a:rPr lang="en-US" sz="1000">
                  <a:solidFill>
                    <a:schemeClr val="bg2"/>
                  </a:solidFill>
                  <a:latin typeface="+mn-lt"/>
                  <a:cs typeface="Arial" charset="0"/>
                </a:rPr>
                <a:t>Use: </a:t>
              </a:r>
              <a:r>
                <a:rPr lang="en-US" sz="1000">
                  <a:solidFill>
                    <a:schemeClr val="bg1"/>
                  </a:solidFill>
                  <a:latin typeface="+mn-lt"/>
                  <a:cs typeface="Arial" charset="0"/>
                </a:rPr>
                <a:t>To highlight next Agenda</a:t>
              </a:r>
            </a:p>
            <a:p>
              <a:pPr fontAlgn="auto">
                <a:spcBef>
                  <a:spcPct val="20000"/>
                </a:spcBef>
                <a:spcAft>
                  <a:spcPct val="20000"/>
                </a:spcAft>
                <a:buFont typeface="Wingdings" pitchFamily="2" charset="2"/>
                <a:buNone/>
                <a:defRPr/>
              </a:pPr>
              <a:r>
                <a:rPr lang="en-US" sz="1000">
                  <a:solidFill>
                    <a:schemeClr val="bg2"/>
                  </a:solidFill>
                  <a:latin typeface="+mn-lt"/>
                  <a:cs typeface="Arial" charset="0"/>
                </a:rPr>
                <a:t>Edit: </a:t>
              </a:r>
              <a:r>
                <a:rPr lang="en-US" sz="1000">
                  <a:solidFill>
                    <a:schemeClr val="bg1"/>
                  </a:solidFill>
                  <a:latin typeface="+mn-lt"/>
                  <a:cs typeface="Arial" charset="0"/>
                </a:rPr>
                <a:t>Insert picture by clicking icon in plane.</a:t>
              </a:r>
              <a:endParaRPr lang="en-US" sz="1000" dirty="0">
                <a:solidFill>
                  <a:schemeClr val="bg1"/>
                </a:solidFill>
                <a:latin typeface="+mn-lt"/>
                <a:cs typeface="Arial" charset="0"/>
              </a:endParaRPr>
            </a:p>
          </p:txBody>
        </p:sp>
        <p:sp>
          <p:nvSpPr>
            <p:cNvPr id="7" name="Text Box 9"/>
            <p:cNvSpPr txBox="1">
              <a:spLocks noChangeArrowheads="1"/>
            </p:cNvSpPr>
            <p:nvPr/>
          </p:nvSpPr>
          <p:spPr bwMode="auto">
            <a:xfrm>
              <a:off x="5882" y="4077"/>
              <a:ext cx="649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200">
                  <a:solidFill>
                    <a:schemeClr val="bg1"/>
                  </a:solidFill>
                  <a:latin typeface="+mn-lt"/>
                  <a:cs typeface="Arial" charset="0"/>
                </a:rPr>
                <a:t>guide</a:t>
              </a:r>
              <a:r>
                <a:rPr lang="en-US" sz="1200">
                  <a:latin typeface="+mn-lt"/>
                  <a:cs typeface="Arial" charset="0"/>
                </a:rPr>
                <a:t> </a:t>
              </a:r>
              <a:endParaRPr lang="en-US" sz="1200">
                <a:latin typeface="+mn-lt"/>
                <a:cs typeface="Arial" charset="0"/>
              </a:endParaRPr>
            </a:p>
          </p:txBody>
        </p:sp>
      </p:grpSp>
      <p:sp>
        <p:nvSpPr>
          <p:cNvPr id="11" name="Text Placeholder 10"/>
          <p:cNvSpPr>
            <a:spLocks noGrp="1"/>
          </p:cNvSpPr>
          <p:nvPr>
            <p:ph type="body" sz="quarter" idx="15"/>
          </p:nvPr>
        </p:nvSpPr>
        <p:spPr bwMode="auto">
          <a:xfrm>
            <a:off x="2" y="1801813"/>
            <a:ext cx="3657598" cy="5075237"/>
          </a:xfrm>
          <a:custGeom>
            <a:avLst/>
            <a:gdLst>
              <a:gd name="connsiteX0" fmla="*/ 0 w 8258175"/>
              <a:gd name="connsiteY0" fmla="*/ 0 h 5275262"/>
              <a:gd name="connsiteX1" fmla="*/ 8258175 w 8258175"/>
              <a:gd name="connsiteY1" fmla="*/ 0 h 5275262"/>
              <a:gd name="connsiteX2" fmla="*/ 8258175 w 8258175"/>
              <a:gd name="connsiteY2" fmla="*/ 5275262 h 5275262"/>
              <a:gd name="connsiteX3" fmla="*/ 0 w 8258175"/>
              <a:gd name="connsiteY3" fmla="*/ 5275262 h 5275262"/>
              <a:gd name="connsiteX4" fmla="*/ 0 w 8258175"/>
              <a:gd name="connsiteY4" fmla="*/ 0 h 5275262"/>
              <a:gd name="connsiteX0" fmla="*/ 0 w 8258175"/>
              <a:gd name="connsiteY0" fmla="*/ 0 h 5275262"/>
              <a:gd name="connsiteX1" fmla="*/ 8258175 w 8258175"/>
              <a:gd name="connsiteY1" fmla="*/ 449942 h 5275262"/>
              <a:gd name="connsiteX2" fmla="*/ 8258175 w 8258175"/>
              <a:gd name="connsiteY2" fmla="*/ 5275262 h 5275262"/>
              <a:gd name="connsiteX3" fmla="*/ 0 w 8258175"/>
              <a:gd name="connsiteY3" fmla="*/ 5275262 h 5275262"/>
              <a:gd name="connsiteX4" fmla="*/ 0 w 8258175"/>
              <a:gd name="connsiteY4" fmla="*/ 0 h 5275262"/>
              <a:gd name="connsiteX0" fmla="*/ 0 w 8258175"/>
              <a:gd name="connsiteY0" fmla="*/ 0 h 5275262"/>
              <a:gd name="connsiteX1" fmla="*/ 8258175 w 8258175"/>
              <a:gd name="connsiteY1" fmla="*/ 449942 h 5275262"/>
              <a:gd name="connsiteX2" fmla="*/ 8258175 w 8258175"/>
              <a:gd name="connsiteY2" fmla="*/ 4408487 h 5275262"/>
              <a:gd name="connsiteX3" fmla="*/ 0 w 8258175"/>
              <a:gd name="connsiteY3" fmla="*/ 5275262 h 5275262"/>
              <a:gd name="connsiteX4" fmla="*/ 0 w 8258175"/>
              <a:gd name="connsiteY4" fmla="*/ 0 h 5275262"/>
              <a:gd name="connsiteX0" fmla="*/ 0 w 8258175"/>
              <a:gd name="connsiteY0" fmla="*/ 0 h 4932362"/>
              <a:gd name="connsiteX1" fmla="*/ 8258175 w 8258175"/>
              <a:gd name="connsiteY1" fmla="*/ 449942 h 4932362"/>
              <a:gd name="connsiteX2" fmla="*/ 8258175 w 8258175"/>
              <a:gd name="connsiteY2" fmla="*/ 4408487 h 4932362"/>
              <a:gd name="connsiteX3" fmla="*/ 0 w 8258175"/>
              <a:gd name="connsiteY3" fmla="*/ 4932362 h 4932362"/>
              <a:gd name="connsiteX4" fmla="*/ 0 w 8258175"/>
              <a:gd name="connsiteY4" fmla="*/ 0 h 4932362"/>
              <a:gd name="connsiteX0" fmla="*/ 0 w 8258175"/>
              <a:gd name="connsiteY0" fmla="*/ 0 h 4932362"/>
              <a:gd name="connsiteX1" fmla="*/ 8258175 w 8258175"/>
              <a:gd name="connsiteY1" fmla="*/ 449942 h 4932362"/>
              <a:gd name="connsiteX2" fmla="*/ 8258175 w 8258175"/>
              <a:gd name="connsiteY2" fmla="*/ 4713287 h 4932362"/>
              <a:gd name="connsiteX3" fmla="*/ 0 w 8258175"/>
              <a:gd name="connsiteY3" fmla="*/ 4932362 h 4932362"/>
              <a:gd name="connsiteX4" fmla="*/ 0 w 8258175"/>
              <a:gd name="connsiteY4" fmla="*/ 0 h 4932362"/>
              <a:gd name="connsiteX0" fmla="*/ 0 w 8258175"/>
              <a:gd name="connsiteY0" fmla="*/ 0 h 5075237"/>
              <a:gd name="connsiteX1" fmla="*/ 8258175 w 8258175"/>
              <a:gd name="connsiteY1" fmla="*/ 449942 h 5075237"/>
              <a:gd name="connsiteX2" fmla="*/ 8258175 w 8258175"/>
              <a:gd name="connsiteY2" fmla="*/ 4713287 h 5075237"/>
              <a:gd name="connsiteX3" fmla="*/ 0 w 8258175"/>
              <a:gd name="connsiteY3" fmla="*/ 5075237 h 5075237"/>
              <a:gd name="connsiteX4" fmla="*/ 0 w 8258175"/>
              <a:gd name="connsiteY4" fmla="*/ 0 h 5075237"/>
              <a:gd name="connsiteX0" fmla="*/ 0 w 8258175"/>
              <a:gd name="connsiteY0" fmla="*/ 0 h 5075237"/>
              <a:gd name="connsiteX1" fmla="*/ 8258175 w 8258175"/>
              <a:gd name="connsiteY1" fmla="*/ 449942 h 5075237"/>
              <a:gd name="connsiteX2" fmla="*/ 8258175 w 8258175"/>
              <a:gd name="connsiteY2" fmla="*/ 4713287 h 5075237"/>
              <a:gd name="connsiteX3" fmla="*/ 3493842 w 8258175"/>
              <a:gd name="connsiteY3" fmla="*/ 5056187 h 5075237"/>
              <a:gd name="connsiteX4" fmla="*/ 0 w 8258175"/>
              <a:gd name="connsiteY4" fmla="*/ 5075237 h 5075237"/>
              <a:gd name="connsiteX5" fmla="*/ 0 w 8258175"/>
              <a:gd name="connsiteY5" fmla="*/ 0 h 50752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258175" h="5075237">
                <a:moveTo>
                  <a:pt x="0" y="0"/>
                </a:moveTo>
                <a:lnTo>
                  <a:pt x="8258175" y="449942"/>
                </a:lnTo>
                <a:lnTo>
                  <a:pt x="8258175" y="4713287"/>
                </a:lnTo>
                <a:lnTo>
                  <a:pt x="3493842" y="5056187"/>
                </a:lnTo>
                <a:lnTo>
                  <a:pt x="0" y="5075237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alpha val="89804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lIns="288000" tIns="612000" rIns="288000" bIns="288000" anchor="b"/>
          <a:lstStyle>
            <a:lvl1pPr marL="0" indent="0">
              <a:buNone/>
              <a:defRPr sz="2400" cap="all" baseline="0">
                <a:solidFill>
                  <a:schemeClr val="tx1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16"/>
          </p:nvPr>
        </p:nvSpPr>
        <p:spPr bwMode="auto">
          <a:xfrm>
            <a:off x="3397250" y="1195531"/>
            <a:ext cx="5746750" cy="3854450"/>
          </a:xfrm>
          <a:custGeom>
            <a:avLst/>
            <a:gdLst>
              <a:gd name="connsiteX0" fmla="*/ 0 w 5746750"/>
              <a:gd name="connsiteY0" fmla="*/ 0 h 3854450"/>
              <a:gd name="connsiteX1" fmla="*/ 5746750 w 5746750"/>
              <a:gd name="connsiteY1" fmla="*/ 0 h 3854450"/>
              <a:gd name="connsiteX2" fmla="*/ 5746750 w 5746750"/>
              <a:gd name="connsiteY2" fmla="*/ 3854450 h 3854450"/>
              <a:gd name="connsiteX3" fmla="*/ 0 w 5746750"/>
              <a:gd name="connsiteY3" fmla="*/ 3854450 h 3854450"/>
              <a:gd name="connsiteX4" fmla="*/ 0 w 5746750"/>
              <a:gd name="connsiteY4" fmla="*/ 0 h 3854450"/>
              <a:gd name="connsiteX0" fmla="*/ 0 w 5746750"/>
              <a:gd name="connsiteY0" fmla="*/ 457200 h 3854450"/>
              <a:gd name="connsiteX1" fmla="*/ 5746750 w 5746750"/>
              <a:gd name="connsiteY1" fmla="*/ 0 h 3854450"/>
              <a:gd name="connsiteX2" fmla="*/ 5746750 w 5746750"/>
              <a:gd name="connsiteY2" fmla="*/ 3854450 h 3854450"/>
              <a:gd name="connsiteX3" fmla="*/ 0 w 5746750"/>
              <a:gd name="connsiteY3" fmla="*/ 3854450 h 3854450"/>
              <a:gd name="connsiteX4" fmla="*/ 0 w 5746750"/>
              <a:gd name="connsiteY4" fmla="*/ 457200 h 3854450"/>
              <a:gd name="connsiteX0" fmla="*/ 0 w 5746750"/>
              <a:gd name="connsiteY0" fmla="*/ 457200 h 3854450"/>
              <a:gd name="connsiteX1" fmla="*/ 5746750 w 5746750"/>
              <a:gd name="connsiteY1" fmla="*/ 0 h 3854450"/>
              <a:gd name="connsiteX2" fmla="*/ 5746750 w 5746750"/>
              <a:gd name="connsiteY2" fmla="*/ 3854450 h 3854450"/>
              <a:gd name="connsiteX3" fmla="*/ 0 w 5746750"/>
              <a:gd name="connsiteY3" fmla="*/ 3459595 h 3854450"/>
              <a:gd name="connsiteX4" fmla="*/ 0 w 5746750"/>
              <a:gd name="connsiteY4" fmla="*/ 457200 h 3854450"/>
              <a:gd name="connsiteX0" fmla="*/ 0 w 5746750"/>
              <a:gd name="connsiteY0" fmla="*/ 457200 h 3854450"/>
              <a:gd name="connsiteX1" fmla="*/ 5746750 w 5746750"/>
              <a:gd name="connsiteY1" fmla="*/ 0 h 3854450"/>
              <a:gd name="connsiteX2" fmla="*/ 5746750 w 5746750"/>
              <a:gd name="connsiteY2" fmla="*/ 3854450 h 3854450"/>
              <a:gd name="connsiteX3" fmla="*/ 0 w 5746750"/>
              <a:gd name="connsiteY3" fmla="*/ 3729758 h 3854450"/>
              <a:gd name="connsiteX4" fmla="*/ 0 w 5746750"/>
              <a:gd name="connsiteY4" fmla="*/ 457200 h 3854450"/>
              <a:gd name="connsiteX0" fmla="*/ 0 w 5746750"/>
              <a:gd name="connsiteY0" fmla="*/ 602673 h 3854450"/>
              <a:gd name="connsiteX1" fmla="*/ 5746750 w 5746750"/>
              <a:gd name="connsiteY1" fmla="*/ 0 h 3854450"/>
              <a:gd name="connsiteX2" fmla="*/ 5746750 w 5746750"/>
              <a:gd name="connsiteY2" fmla="*/ 3854450 h 3854450"/>
              <a:gd name="connsiteX3" fmla="*/ 0 w 5746750"/>
              <a:gd name="connsiteY3" fmla="*/ 3729758 h 3854450"/>
              <a:gd name="connsiteX4" fmla="*/ 0 w 5746750"/>
              <a:gd name="connsiteY4" fmla="*/ 602673 h 3854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746750" h="3854450">
                <a:moveTo>
                  <a:pt x="0" y="602673"/>
                </a:moveTo>
                <a:lnTo>
                  <a:pt x="5746750" y="0"/>
                </a:lnTo>
                <a:lnTo>
                  <a:pt x="5746750" y="3854450"/>
                </a:lnTo>
                <a:lnTo>
                  <a:pt x="0" y="3729758"/>
                </a:lnTo>
                <a:lnTo>
                  <a:pt x="0" y="602673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tIns="1548000"/>
          <a:lstStyle>
            <a:lvl1pPr algn="ctr">
              <a:buNone/>
              <a:defRPr sz="1100"/>
            </a:lvl1pPr>
          </a:lstStyle>
          <a:p>
            <a:pPr lvl="0"/>
            <a:r>
              <a:rPr lang="en-US" noProof="0" smtClean="0"/>
              <a:t>Click icon to add picture</a:t>
            </a:r>
            <a:endParaRPr lang="en-US" noProof="0"/>
          </a:p>
        </p:txBody>
      </p:sp>
      <p:sp>
        <p:nvSpPr>
          <p:cNvPr id="8" name="Footer Placeholder 2"/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lvl1pPr>
              <a:defRPr dirty="0" smtClean="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/>
              <a:t>NOVOZYMES PRESENTATION</a:t>
            </a:r>
            <a:endParaRPr lang="en-US"/>
          </a:p>
        </p:txBody>
      </p:sp>
      <p:sp>
        <p:nvSpPr>
          <p:cNvPr id="9" name="Slide Number Placeholder 3"/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lvl1pPr>
              <a:defRPr smtClean="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1C33E2C-9EB7-46A1-AF8D-388BBECDCD8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0" name="Date Placeholder 4"/>
          <p:cNvSpPr>
            <a:spLocks noGrp="1"/>
          </p:cNvSpPr>
          <p:nvPr>
            <p:ph type="dt" sz="half" idx="19"/>
          </p:nvPr>
        </p:nvSpPr>
        <p:spPr/>
        <p:txBody>
          <a:bodyPr/>
          <a:lstStyle>
            <a:lvl1pPr>
              <a:defRPr smtClean="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1778354E-8B82-481D-B70B-D3B6F82E5FB5}" type="datetime1">
              <a:rPr lang="en-US"/>
              <a:pPr>
                <a:defRPr/>
              </a:pPr>
              <a:t>6/25/2010</a:t>
            </a:fld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reaker 2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 descr="NOV_A_tag_cmyk.png"/>
          <p:cNvPicPr>
            <a:picLocks noChangeAspect="1"/>
          </p:cNvPicPr>
          <p:nvPr/>
        </p:nvPicPr>
        <p:blipFill>
          <a:blip r:embed="rId2" cstate="print">
            <a:lum bright="100000"/>
          </a:blip>
          <a:srcRect/>
          <a:stretch>
            <a:fillRect/>
          </a:stretch>
        </p:blipFill>
        <p:spPr bwMode="auto">
          <a:xfrm>
            <a:off x="7583488" y="282575"/>
            <a:ext cx="1289050" cy="557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5" name="Group 7"/>
          <p:cNvGrpSpPr>
            <a:grpSpLocks/>
          </p:cNvGrpSpPr>
          <p:nvPr/>
        </p:nvGrpSpPr>
        <p:grpSpPr bwMode="auto">
          <a:xfrm>
            <a:off x="9255125" y="0"/>
            <a:ext cx="1924050" cy="6870700"/>
            <a:chOff x="5830" y="0"/>
            <a:chExt cx="1212" cy="4328"/>
          </a:xfrm>
        </p:grpSpPr>
        <p:sp>
          <p:nvSpPr>
            <p:cNvPr id="6" name="Rectangle 8"/>
            <p:cNvSpPr>
              <a:spLocks noChangeArrowheads="1"/>
            </p:cNvSpPr>
            <p:nvPr/>
          </p:nvSpPr>
          <p:spPr bwMode="auto">
            <a:xfrm>
              <a:off x="5830" y="0"/>
              <a:ext cx="1212" cy="4328"/>
            </a:xfrm>
            <a:prstGeom prst="rect">
              <a:avLst/>
            </a:prstGeom>
            <a:solidFill>
              <a:schemeClr val="accent6"/>
            </a:solidFill>
            <a:ln w="3175">
              <a:noFill/>
              <a:miter lim="800000"/>
              <a:headEnd/>
              <a:tailEnd/>
            </a:ln>
            <a:effectLst>
              <a:outerShdw blurRad="127000" dist="63500" dir="5400000" algn="t" rotWithShape="0">
                <a:prstClr val="black">
                  <a:alpha val="30000"/>
                </a:prstClr>
              </a:outerShdw>
            </a:effectLst>
          </p:spPr>
          <p:txBody>
            <a:bodyPr lIns="126000" tIns="118800" rIns="126000" bIns="118800"/>
            <a:lstStyle/>
            <a:p>
              <a:pPr fontAlgn="auto">
                <a:spcBef>
                  <a:spcPct val="20000"/>
                </a:spcBef>
                <a:spcAft>
                  <a:spcPct val="20000"/>
                </a:spcAft>
                <a:buFont typeface="Wingdings" pitchFamily="2" charset="2"/>
                <a:buNone/>
                <a:defRPr/>
              </a:pPr>
              <a:r>
                <a:rPr lang="en-US" sz="1200" cap="all">
                  <a:solidFill>
                    <a:schemeClr val="bg1"/>
                  </a:solidFill>
                  <a:latin typeface="+mn-lt"/>
                  <a:cs typeface="Arial" charset="0"/>
                </a:rPr>
                <a:t>breaker slide 2</a:t>
              </a:r>
            </a:p>
            <a:p>
              <a:pPr fontAlgn="auto">
                <a:spcBef>
                  <a:spcPct val="20000"/>
                </a:spcBef>
                <a:spcAft>
                  <a:spcPct val="20000"/>
                </a:spcAft>
                <a:buFont typeface="Wingdings" pitchFamily="2" charset="2"/>
                <a:buNone/>
                <a:defRPr/>
              </a:pPr>
              <a:r>
                <a:rPr lang="en-US" sz="1000">
                  <a:solidFill>
                    <a:schemeClr val="bg2"/>
                  </a:solidFill>
                  <a:latin typeface="+mn-lt"/>
                  <a:cs typeface="Arial" charset="0"/>
                </a:rPr>
                <a:t>Use: </a:t>
              </a:r>
              <a:r>
                <a:rPr lang="en-US" sz="1000">
                  <a:solidFill>
                    <a:schemeClr val="bg1"/>
                  </a:solidFill>
                  <a:latin typeface="+mn-lt"/>
                  <a:cs typeface="Arial" charset="0"/>
                </a:rPr>
                <a:t>To highlight next Agenda</a:t>
              </a:r>
            </a:p>
            <a:p>
              <a:pPr fontAlgn="auto">
                <a:spcBef>
                  <a:spcPct val="20000"/>
                </a:spcBef>
                <a:spcAft>
                  <a:spcPct val="20000"/>
                </a:spcAft>
                <a:buFont typeface="Wingdings" pitchFamily="2" charset="2"/>
                <a:buNone/>
                <a:defRPr/>
              </a:pPr>
              <a:r>
                <a:rPr lang="en-US" sz="1000">
                  <a:solidFill>
                    <a:schemeClr val="bg2"/>
                  </a:solidFill>
                  <a:latin typeface="+mn-lt"/>
                  <a:cs typeface="Arial" charset="0"/>
                </a:rPr>
                <a:t>Edit: </a:t>
              </a:r>
              <a:r>
                <a:rPr lang="en-US" sz="1000">
                  <a:solidFill>
                    <a:schemeClr val="bg1"/>
                  </a:solidFill>
                  <a:latin typeface="+mn-lt"/>
                  <a:cs typeface="Arial" charset="0"/>
                </a:rPr>
                <a:t>Insert picture by clicking icon in plane.</a:t>
              </a:r>
              <a:endParaRPr lang="en-US" sz="1000" dirty="0">
                <a:solidFill>
                  <a:schemeClr val="bg1"/>
                </a:solidFill>
                <a:latin typeface="+mn-lt"/>
                <a:cs typeface="Arial" charset="0"/>
              </a:endParaRPr>
            </a:p>
          </p:txBody>
        </p:sp>
        <p:sp>
          <p:nvSpPr>
            <p:cNvPr id="7" name="Text Box 9"/>
            <p:cNvSpPr txBox="1">
              <a:spLocks noChangeArrowheads="1"/>
            </p:cNvSpPr>
            <p:nvPr/>
          </p:nvSpPr>
          <p:spPr bwMode="auto">
            <a:xfrm>
              <a:off x="5882" y="4077"/>
              <a:ext cx="649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200">
                  <a:solidFill>
                    <a:schemeClr val="bg1"/>
                  </a:solidFill>
                  <a:latin typeface="+mn-lt"/>
                  <a:cs typeface="Arial" charset="0"/>
                </a:rPr>
                <a:t>guide</a:t>
              </a:r>
              <a:r>
                <a:rPr lang="en-US" sz="1200">
                  <a:latin typeface="+mn-lt"/>
                  <a:cs typeface="Arial" charset="0"/>
                </a:rPr>
                <a:t> </a:t>
              </a:r>
              <a:endParaRPr lang="en-US" sz="1200">
                <a:latin typeface="+mn-lt"/>
                <a:cs typeface="Arial" charset="0"/>
              </a:endParaRPr>
            </a:p>
          </p:txBody>
        </p:sp>
      </p:grpSp>
      <p:sp>
        <p:nvSpPr>
          <p:cNvPr id="8" name="Picture Placeholder 7"/>
          <p:cNvSpPr>
            <a:spLocks noGrp="1"/>
          </p:cNvSpPr>
          <p:nvPr>
            <p:ph type="pic" sz="quarter" idx="13"/>
          </p:nvPr>
        </p:nvSpPr>
        <p:spPr bwMode="auto">
          <a:xfrm>
            <a:off x="273132" y="1018309"/>
            <a:ext cx="8870868" cy="5839691"/>
          </a:xfrm>
          <a:custGeom>
            <a:avLst/>
            <a:gdLst>
              <a:gd name="connsiteX0" fmla="*/ 0 w 8894762"/>
              <a:gd name="connsiteY0" fmla="*/ 0 h 6858000"/>
              <a:gd name="connsiteX1" fmla="*/ 8894762 w 8894762"/>
              <a:gd name="connsiteY1" fmla="*/ 0 h 6858000"/>
              <a:gd name="connsiteX2" fmla="*/ 8894762 w 8894762"/>
              <a:gd name="connsiteY2" fmla="*/ 6858000 h 6858000"/>
              <a:gd name="connsiteX3" fmla="*/ 0 w 8894762"/>
              <a:gd name="connsiteY3" fmla="*/ 6858000 h 6858000"/>
              <a:gd name="connsiteX4" fmla="*/ 0 w 8894762"/>
              <a:gd name="connsiteY4" fmla="*/ 0 h 6858000"/>
              <a:gd name="connsiteX0" fmla="*/ 0 w 8894762"/>
              <a:gd name="connsiteY0" fmla="*/ 1472540 h 6858000"/>
              <a:gd name="connsiteX1" fmla="*/ 8894762 w 8894762"/>
              <a:gd name="connsiteY1" fmla="*/ 0 h 6858000"/>
              <a:gd name="connsiteX2" fmla="*/ 8894762 w 8894762"/>
              <a:gd name="connsiteY2" fmla="*/ 6858000 h 6858000"/>
              <a:gd name="connsiteX3" fmla="*/ 0 w 8894762"/>
              <a:gd name="connsiteY3" fmla="*/ 6858000 h 6858000"/>
              <a:gd name="connsiteX4" fmla="*/ 0 w 8894762"/>
              <a:gd name="connsiteY4" fmla="*/ 1472540 h 6858000"/>
              <a:gd name="connsiteX0" fmla="*/ 0 w 8894762"/>
              <a:gd name="connsiteY0" fmla="*/ 1163781 h 6858000"/>
              <a:gd name="connsiteX1" fmla="*/ 8894762 w 8894762"/>
              <a:gd name="connsiteY1" fmla="*/ 0 h 6858000"/>
              <a:gd name="connsiteX2" fmla="*/ 8894762 w 8894762"/>
              <a:gd name="connsiteY2" fmla="*/ 6858000 h 6858000"/>
              <a:gd name="connsiteX3" fmla="*/ 0 w 8894762"/>
              <a:gd name="connsiteY3" fmla="*/ 6858000 h 6858000"/>
              <a:gd name="connsiteX4" fmla="*/ 0 w 8894762"/>
              <a:gd name="connsiteY4" fmla="*/ 1163781 h 6858000"/>
              <a:gd name="connsiteX0" fmla="*/ 0 w 8894762"/>
              <a:gd name="connsiteY0" fmla="*/ 1163781 h 6858000"/>
              <a:gd name="connsiteX1" fmla="*/ 8894762 w 8894762"/>
              <a:gd name="connsiteY1" fmla="*/ 0 h 6858000"/>
              <a:gd name="connsiteX2" fmla="*/ 8894762 w 8894762"/>
              <a:gd name="connsiteY2" fmla="*/ 6858000 h 6858000"/>
              <a:gd name="connsiteX3" fmla="*/ 0 w 8894762"/>
              <a:gd name="connsiteY3" fmla="*/ 6127668 h 6858000"/>
              <a:gd name="connsiteX4" fmla="*/ 0 w 8894762"/>
              <a:gd name="connsiteY4" fmla="*/ 1163781 h 6858000"/>
              <a:gd name="connsiteX0" fmla="*/ 0 w 8894762"/>
              <a:gd name="connsiteY0" fmla="*/ 1163781 h 6858000"/>
              <a:gd name="connsiteX1" fmla="*/ 8894762 w 8894762"/>
              <a:gd name="connsiteY1" fmla="*/ 0 h 6858000"/>
              <a:gd name="connsiteX2" fmla="*/ 8894762 w 8894762"/>
              <a:gd name="connsiteY2" fmla="*/ 6858000 h 6858000"/>
              <a:gd name="connsiteX3" fmla="*/ 0 w 8894762"/>
              <a:gd name="connsiteY3" fmla="*/ 6127668 h 6858000"/>
              <a:gd name="connsiteX4" fmla="*/ 0 w 8894762"/>
              <a:gd name="connsiteY4" fmla="*/ 1163781 h 6858000"/>
              <a:gd name="connsiteX0" fmla="*/ 0 w 8894762"/>
              <a:gd name="connsiteY0" fmla="*/ 1163781 h 6858000"/>
              <a:gd name="connsiteX1" fmla="*/ 8894762 w 8894762"/>
              <a:gd name="connsiteY1" fmla="*/ 0 h 6858000"/>
              <a:gd name="connsiteX2" fmla="*/ 8894762 w 8894762"/>
              <a:gd name="connsiteY2" fmla="*/ 6858000 h 6858000"/>
              <a:gd name="connsiteX3" fmla="*/ 0 w 8894762"/>
              <a:gd name="connsiteY3" fmla="*/ 6282047 h 6858000"/>
              <a:gd name="connsiteX4" fmla="*/ 0 w 8894762"/>
              <a:gd name="connsiteY4" fmla="*/ 1163781 h 6858000"/>
              <a:gd name="connsiteX0" fmla="*/ 0 w 8894762"/>
              <a:gd name="connsiteY0" fmla="*/ 1163781 h 6858000"/>
              <a:gd name="connsiteX1" fmla="*/ 8894762 w 8894762"/>
              <a:gd name="connsiteY1" fmla="*/ 0 h 6858000"/>
              <a:gd name="connsiteX2" fmla="*/ 8894762 w 8894762"/>
              <a:gd name="connsiteY2" fmla="*/ 6858000 h 6858000"/>
              <a:gd name="connsiteX3" fmla="*/ 3681494 w 8894762"/>
              <a:gd name="connsiteY3" fmla="*/ 6852062 h 6858000"/>
              <a:gd name="connsiteX4" fmla="*/ 0 w 8894762"/>
              <a:gd name="connsiteY4" fmla="*/ 6282047 h 6858000"/>
              <a:gd name="connsiteX5" fmla="*/ 0 w 8894762"/>
              <a:gd name="connsiteY5" fmla="*/ 1163781 h 6858000"/>
              <a:gd name="connsiteX0" fmla="*/ 0 w 8894762"/>
              <a:gd name="connsiteY0" fmla="*/ 145472 h 5839691"/>
              <a:gd name="connsiteX1" fmla="*/ 8894762 w 8894762"/>
              <a:gd name="connsiteY1" fmla="*/ 0 h 5839691"/>
              <a:gd name="connsiteX2" fmla="*/ 8894762 w 8894762"/>
              <a:gd name="connsiteY2" fmla="*/ 5839691 h 5839691"/>
              <a:gd name="connsiteX3" fmla="*/ 3681494 w 8894762"/>
              <a:gd name="connsiteY3" fmla="*/ 5833753 h 5839691"/>
              <a:gd name="connsiteX4" fmla="*/ 0 w 8894762"/>
              <a:gd name="connsiteY4" fmla="*/ 5263738 h 5839691"/>
              <a:gd name="connsiteX5" fmla="*/ 0 w 8894762"/>
              <a:gd name="connsiteY5" fmla="*/ 145472 h 5839691"/>
              <a:gd name="connsiteX0" fmla="*/ 0 w 8894762"/>
              <a:gd name="connsiteY0" fmla="*/ 477981 h 5839691"/>
              <a:gd name="connsiteX1" fmla="*/ 8894762 w 8894762"/>
              <a:gd name="connsiteY1" fmla="*/ 0 h 5839691"/>
              <a:gd name="connsiteX2" fmla="*/ 8894762 w 8894762"/>
              <a:gd name="connsiteY2" fmla="*/ 5839691 h 5839691"/>
              <a:gd name="connsiteX3" fmla="*/ 3681494 w 8894762"/>
              <a:gd name="connsiteY3" fmla="*/ 5833753 h 5839691"/>
              <a:gd name="connsiteX4" fmla="*/ 0 w 8894762"/>
              <a:gd name="connsiteY4" fmla="*/ 5263738 h 5839691"/>
              <a:gd name="connsiteX5" fmla="*/ 0 w 8894762"/>
              <a:gd name="connsiteY5" fmla="*/ 477981 h 5839691"/>
              <a:gd name="connsiteX0" fmla="*/ 0 w 8894762"/>
              <a:gd name="connsiteY0" fmla="*/ 706581 h 5839691"/>
              <a:gd name="connsiteX1" fmla="*/ 8894762 w 8894762"/>
              <a:gd name="connsiteY1" fmla="*/ 0 h 5839691"/>
              <a:gd name="connsiteX2" fmla="*/ 8894762 w 8894762"/>
              <a:gd name="connsiteY2" fmla="*/ 5839691 h 5839691"/>
              <a:gd name="connsiteX3" fmla="*/ 3681494 w 8894762"/>
              <a:gd name="connsiteY3" fmla="*/ 5833753 h 5839691"/>
              <a:gd name="connsiteX4" fmla="*/ 0 w 8894762"/>
              <a:gd name="connsiteY4" fmla="*/ 5263738 h 5839691"/>
              <a:gd name="connsiteX5" fmla="*/ 0 w 8894762"/>
              <a:gd name="connsiteY5" fmla="*/ 706581 h 58396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894762" h="5839691">
                <a:moveTo>
                  <a:pt x="0" y="706581"/>
                </a:moveTo>
                <a:lnTo>
                  <a:pt x="8894762" y="0"/>
                </a:lnTo>
                <a:lnTo>
                  <a:pt x="8894762" y="5839691"/>
                </a:lnTo>
                <a:lnTo>
                  <a:pt x="3681494" y="5833753"/>
                </a:lnTo>
                <a:lnTo>
                  <a:pt x="0" y="5263738"/>
                </a:lnTo>
                <a:lnTo>
                  <a:pt x="0" y="706581"/>
                </a:lnTo>
                <a:close/>
              </a:path>
            </a:pathLst>
          </a:custGeom>
          <a:solidFill>
            <a:schemeClr val="bg2"/>
          </a:solidFill>
          <a:ln w="9525">
            <a:noFill/>
            <a:miter lim="800000"/>
            <a:headEnd/>
            <a:tailEnd/>
          </a:ln>
          <a:effectLst/>
        </p:spPr>
        <p:txBody>
          <a:bodyPr lIns="288000" tIns="2556000" rIns="288000" bIns="1080000"/>
          <a:lstStyle>
            <a:lvl1pPr algn="ctr">
              <a:buNone/>
              <a:defRPr sz="11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smtClean="0"/>
              <a:t>Click icon to add picture</a:t>
            </a:r>
            <a:endParaRPr lang="en-US" noProof="0"/>
          </a:p>
        </p:txBody>
      </p:sp>
      <p:sp>
        <p:nvSpPr>
          <p:cNvPr id="9" name="Text Placeholder 10"/>
          <p:cNvSpPr>
            <a:spLocks noGrp="1"/>
          </p:cNvSpPr>
          <p:nvPr>
            <p:ph type="body" sz="quarter" idx="15"/>
          </p:nvPr>
        </p:nvSpPr>
        <p:spPr bwMode="auto">
          <a:xfrm>
            <a:off x="1" y="3995004"/>
            <a:ext cx="2541317" cy="2870171"/>
          </a:xfrm>
          <a:custGeom>
            <a:avLst/>
            <a:gdLst>
              <a:gd name="connsiteX0" fmla="*/ 0 w 8258175"/>
              <a:gd name="connsiteY0" fmla="*/ 0 h 5275262"/>
              <a:gd name="connsiteX1" fmla="*/ 8258175 w 8258175"/>
              <a:gd name="connsiteY1" fmla="*/ 0 h 5275262"/>
              <a:gd name="connsiteX2" fmla="*/ 8258175 w 8258175"/>
              <a:gd name="connsiteY2" fmla="*/ 5275262 h 5275262"/>
              <a:gd name="connsiteX3" fmla="*/ 0 w 8258175"/>
              <a:gd name="connsiteY3" fmla="*/ 5275262 h 5275262"/>
              <a:gd name="connsiteX4" fmla="*/ 0 w 8258175"/>
              <a:gd name="connsiteY4" fmla="*/ 0 h 5275262"/>
              <a:gd name="connsiteX0" fmla="*/ 0 w 8258175"/>
              <a:gd name="connsiteY0" fmla="*/ 0 h 5275262"/>
              <a:gd name="connsiteX1" fmla="*/ 8258175 w 8258175"/>
              <a:gd name="connsiteY1" fmla="*/ 449942 h 5275262"/>
              <a:gd name="connsiteX2" fmla="*/ 8258175 w 8258175"/>
              <a:gd name="connsiteY2" fmla="*/ 5275262 h 5275262"/>
              <a:gd name="connsiteX3" fmla="*/ 0 w 8258175"/>
              <a:gd name="connsiteY3" fmla="*/ 5275262 h 5275262"/>
              <a:gd name="connsiteX4" fmla="*/ 0 w 8258175"/>
              <a:gd name="connsiteY4" fmla="*/ 0 h 5275262"/>
              <a:gd name="connsiteX0" fmla="*/ 0 w 8258175"/>
              <a:gd name="connsiteY0" fmla="*/ 0 h 5275262"/>
              <a:gd name="connsiteX1" fmla="*/ 8258175 w 8258175"/>
              <a:gd name="connsiteY1" fmla="*/ 449942 h 5275262"/>
              <a:gd name="connsiteX2" fmla="*/ 8258175 w 8258175"/>
              <a:gd name="connsiteY2" fmla="*/ 4408487 h 5275262"/>
              <a:gd name="connsiteX3" fmla="*/ 0 w 8258175"/>
              <a:gd name="connsiteY3" fmla="*/ 5275262 h 5275262"/>
              <a:gd name="connsiteX4" fmla="*/ 0 w 8258175"/>
              <a:gd name="connsiteY4" fmla="*/ 0 h 5275262"/>
              <a:gd name="connsiteX0" fmla="*/ 0 w 8258175"/>
              <a:gd name="connsiteY0" fmla="*/ 0 h 4932362"/>
              <a:gd name="connsiteX1" fmla="*/ 8258175 w 8258175"/>
              <a:gd name="connsiteY1" fmla="*/ 449942 h 4932362"/>
              <a:gd name="connsiteX2" fmla="*/ 8258175 w 8258175"/>
              <a:gd name="connsiteY2" fmla="*/ 4408487 h 4932362"/>
              <a:gd name="connsiteX3" fmla="*/ 0 w 8258175"/>
              <a:gd name="connsiteY3" fmla="*/ 4932362 h 4932362"/>
              <a:gd name="connsiteX4" fmla="*/ 0 w 8258175"/>
              <a:gd name="connsiteY4" fmla="*/ 0 h 4932362"/>
              <a:gd name="connsiteX0" fmla="*/ 0 w 8258175"/>
              <a:gd name="connsiteY0" fmla="*/ 0 h 4932362"/>
              <a:gd name="connsiteX1" fmla="*/ 8258175 w 8258175"/>
              <a:gd name="connsiteY1" fmla="*/ 449942 h 4932362"/>
              <a:gd name="connsiteX2" fmla="*/ 8258175 w 8258175"/>
              <a:gd name="connsiteY2" fmla="*/ 4713287 h 4932362"/>
              <a:gd name="connsiteX3" fmla="*/ 0 w 8258175"/>
              <a:gd name="connsiteY3" fmla="*/ 4932362 h 4932362"/>
              <a:gd name="connsiteX4" fmla="*/ 0 w 8258175"/>
              <a:gd name="connsiteY4" fmla="*/ 0 h 4932362"/>
              <a:gd name="connsiteX0" fmla="*/ 0 w 8258175"/>
              <a:gd name="connsiteY0" fmla="*/ 0 h 5075237"/>
              <a:gd name="connsiteX1" fmla="*/ 8258175 w 8258175"/>
              <a:gd name="connsiteY1" fmla="*/ 449942 h 5075237"/>
              <a:gd name="connsiteX2" fmla="*/ 8258175 w 8258175"/>
              <a:gd name="connsiteY2" fmla="*/ 4713287 h 5075237"/>
              <a:gd name="connsiteX3" fmla="*/ 0 w 8258175"/>
              <a:gd name="connsiteY3" fmla="*/ 5075237 h 5075237"/>
              <a:gd name="connsiteX4" fmla="*/ 0 w 8258175"/>
              <a:gd name="connsiteY4" fmla="*/ 0 h 5075237"/>
              <a:gd name="connsiteX0" fmla="*/ 0 w 8258175"/>
              <a:gd name="connsiteY0" fmla="*/ 0 h 5075237"/>
              <a:gd name="connsiteX1" fmla="*/ 8258175 w 8258175"/>
              <a:gd name="connsiteY1" fmla="*/ 449942 h 5075237"/>
              <a:gd name="connsiteX2" fmla="*/ 8258175 w 8258175"/>
              <a:gd name="connsiteY2" fmla="*/ 4713287 h 5075237"/>
              <a:gd name="connsiteX3" fmla="*/ 3493842 w 8258175"/>
              <a:gd name="connsiteY3" fmla="*/ 5056187 h 5075237"/>
              <a:gd name="connsiteX4" fmla="*/ 0 w 8258175"/>
              <a:gd name="connsiteY4" fmla="*/ 5075237 h 5075237"/>
              <a:gd name="connsiteX5" fmla="*/ 0 w 8258175"/>
              <a:gd name="connsiteY5" fmla="*/ 0 h 5075237"/>
              <a:gd name="connsiteX0" fmla="*/ 0 w 8258175"/>
              <a:gd name="connsiteY0" fmla="*/ 0 h 5075237"/>
              <a:gd name="connsiteX1" fmla="*/ 8258175 w 8258175"/>
              <a:gd name="connsiteY1" fmla="*/ 449942 h 5075237"/>
              <a:gd name="connsiteX2" fmla="*/ 8258175 w 8258175"/>
              <a:gd name="connsiteY2" fmla="*/ 4713287 h 5075237"/>
              <a:gd name="connsiteX3" fmla="*/ 8255277 w 8258175"/>
              <a:gd name="connsiteY3" fmla="*/ 4227174 h 5075237"/>
              <a:gd name="connsiteX4" fmla="*/ 3493842 w 8258175"/>
              <a:gd name="connsiteY4" fmla="*/ 5056187 h 5075237"/>
              <a:gd name="connsiteX5" fmla="*/ 0 w 8258175"/>
              <a:gd name="connsiteY5" fmla="*/ 5075237 h 5075237"/>
              <a:gd name="connsiteX6" fmla="*/ 0 w 8258175"/>
              <a:gd name="connsiteY6" fmla="*/ 0 h 5075237"/>
              <a:gd name="connsiteX0" fmla="*/ 0 w 8258175"/>
              <a:gd name="connsiteY0" fmla="*/ 0 h 5075237"/>
              <a:gd name="connsiteX1" fmla="*/ 8258175 w 8258175"/>
              <a:gd name="connsiteY1" fmla="*/ 1005154 h 5075237"/>
              <a:gd name="connsiteX2" fmla="*/ 8258175 w 8258175"/>
              <a:gd name="connsiteY2" fmla="*/ 4713287 h 5075237"/>
              <a:gd name="connsiteX3" fmla="*/ 8255277 w 8258175"/>
              <a:gd name="connsiteY3" fmla="*/ 4227174 h 5075237"/>
              <a:gd name="connsiteX4" fmla="*/ 3493842 w 8258175"/>
              <a:gd name="connsiteY4" fmla="*/ 5056187 h 5075237"/>
              <a:gd name="connsiteX5" fmla="*/ 0 w 8258175"/>
              <a:gd name="connsiteY5" fmla="*/ 5075237 h 5075237"/>
              <a:gd name="connsiteX6" fmla="*/ 0 w 8258175"/>
              <a:gd name="connsiteY6" fmla="*/ 0 h 50752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258175" h="5075237">
                <a:moveTo>
                  <a:pt x="0" y="0"/>
                </a:moveTo>
                <a:lnTo>
                  <a:pt x="8258175" y="1005154"/>
                </a:lnTo>
                <a:lnTo>
                  <a:pt x="8258175" y="4713287"/>
                </a:lnTo>
                <a:lnTo>
                  <a:pt x="8255277" y="4227174"/>
                </a:lnTo>
                <a:lnTo>
                  <a:pt x="3493842" y="5056187"/>
                </a:lnTo>
                <a:lnTo>
                  <a:pt x="0" y="5075237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lIns="288000" tIns="612000" rIns="288000" bIns="612000" anchor="b"/>
          <a:lstStyle>
            <a:lvl1pPr marL="0" indent="0">
              <a:buNone/>
              <a:defRPr sz="1400" cap="all" baseline="0">
                <a:solidFill>
                  <a:schemeClr val="tx1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Footer Placeholder 2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 dirty="0" smtClean="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/>
              <a:t>NOVOZYMES PRESENTATION</a:t>
            </a:r>
            <a:endParaRPr lang="en-US"/>
          </a:p>
        </p:txBody>
      </p:sp>
      <p:sp>
        <p:nvSpPr>
          <p:cNvPr id="11" name="Slide Number Placeholder 3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 smtClean="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51D28E05-6113-4740-AA56-0F317B8BF7D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2" name="Date Placeholder 4"/>
          <p:cNvSpPr>
            <a:spLocks noGrp="1"/>
          </p:cNvSpPr>
          <p:nvPr>
            <p:ph type="dt" sz="half" idx="18"/>
          </p:nvPr>
        </p:nvSpPr>
        <p:spPr/>
        <p:txBody>
          <a:bodyPr/>
          <a:lstStyle>
            <a:lvl1pPr>
              <a:defRPr smtClean="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AF93FB5-0C83-45BF-9E67-E015257BA8A3}" type="datetime1">
              <a:rPr lang="en-US"/>
              <a:pPr>
                <a:defRPr/>
              </a:pPr>
              <a:t>6/25/2010</a:t>
            </a:fld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reaker 3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Billede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72288"/>
          </a:xfrm>
          <a:prstGeom prst="rect">
            <a:avLst/>
          </a:prstGeom>
          <a:solidFill>
            <a:srgbClr val="AB8422"/>
          </a:solidFill>
          <a:ln w="9525">
            <a:noFill/>
            <a:miter lim="800000"/>
            <a:headEnd/>
            <a:tailEnd/>
          </a:ln>
        </p:spPr>
      </p:pic>
      <p:pic>
        <p:nvPicPr>
          <p:cNvPr id="5" name="Picture 9" descr="NOV_A_tag_cmyk.png"/>
          <p:cNvPicPr>
            <a:picLocks noChangeAspect="1"/>
          </p:cNvPicPr>
          <p:nvPr/>
        </p:nvPicPr>
        <p:blipFill>
          <a:blip r:embed="rId3" cstate="print">
            <a:lum bright="100000"/>
          </a:blip>
          <a:srcRect/>
          <a:stretch>
            <a:fillRect/>
          </a:stretch>
        </p:blipFill>
        <p:spPr bwMode="auto">
          <a:xfrm>
            <a:off x="7583488" y="282575"/>
            <a:ext cx="1289050" cy="557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6" name="Group 7"/>
          <p:cNvGrpSpPr>
            <a:grpSpLocks/>
          </p:cNvGrpSpPr>
          <p:nvPr/>
        </p:nvGrpSpPr>
        <p:grpSpPr bwMode="auto">
          <a:xfrm>
            <a:off x="9255125" y="0"/>
            <a:ext cx="1924050" cy="6870700"/>
            <a:chOff x="5830" y="0"/>
            <a:chExt cx="1212" cy="4328"/>
          </a:xfrm>
        </p:grpSpPr>
        <p:sp>
          <p:nvSpPr>
            <p:cNvPr id="7" name="Rectangle 8"/>
            <p:cNvSpPr>
              <a:spLocks noChangeArrowheads="1"/>
            </p:cNvSpPr>
            <p:nvPr/>
          </p:nvSpPr>
          <p:spPr bwMode="auto">
            <a:xfrm>
              <a:off x="5830" y="0"/>
              <a:ext cx="1212" cy="4328"/>
            </a:xfrm>
            <a:prstGeom prst="rect">
              <a:avLst/>
            </a:prstGeom>
            <a:solidFill>
              <a:schemeClr val="accent6"/>
            </a:solidFill>
            <a:ln w="3175">
              <a:noFill/>
              <a:miter lim="800000"/>
              <a:headEnd/>
              <a:tailEnd/>
            </a:ln>
            <a:effectLst>
              <a:outerShdw blurRad="127000" dist="63500" dir="5400000" algn="t" rotWithShape="0">
                <a:prstClr val="black">
                  <a:alpha val="30000"/>
                </a:prstClr>
              </a:outerShdw>
            </a:effectLst>
          </p:spPr>
          <p:txBody>
            <a:bodyPr lIns="126000" tIns="118800" rIns="126000" bIns="118800"/>
            <a:lstStyle/>
            <a:p>
              <a:pPr fontAlgn="auto">
                <a:spcBef>
                  <a:spcPct val="20000"/>
                </a:spcBef>
                <a:spcAft>
                  <a:spcPct val="20000"/>
                </a:spcAft>
                <a:buFont typeface="Wingdings" pitchFamily="2" charset="2"/>
                <a:buNone/>
                <a:defRPr/>
              </a:pPr>
              <a:r>
                <a:rPr lang="en-US" sz="1200" cap="all">
                  <a:solidFill>
                    <a:schemeClr val="bg1"/>
                  </a:solidFill>
                  <a:latin typeface="+mn-lt"/>
                  <a:cs typeface="Arial" charset="0"/>
                </a:rPr>
                <a:t>breaker slide 3</a:t>
              </a:r>
            </a:p>
            <a:p>
              <a:pPr fontAlgn="auto">
                <a:spcBef>
                  <a:spcPct val="20000"/>
                </a:spcBef>
                <a:spcAft>
                  <a:spcPct val="20000"/>
                </a:spcAft>
                <a:buFont typeface="Wingdings" pitchFamily="2" charset="2"/>
                <a:buNone/>
                <a:defRPr/>
              </a:pPr>
              <a:r>
                <a:rPr lang="en-US" sz="1000">
                  <a:solidFill>
                    <a:schemeClr val="bg2"/>
                  </a:solidFill>
                  <a:latin typeface="+mn-lt"/>
                  <a:cs typeface="Arial" charset="0"/>
                </a:rPr>
                <a:t>Use: </a:t>
              </a:r>
              <a:r>
                <a:rPr lang="en-US" sz="1000">
                  <a:solidFill>
                    <a:schemeClr val="bg1"/>
                  </a:solidFill>
                  <a:latin typeface="+mn-lt"/>
                  <a:cs typeface="Arial" charset="0"/>
                </a:rPr>
                <a:t>To highlight next Agenda</a:t>
              </a:r>
            </a:p>
            <a:p>
              <a:pPr fontAlgn="auto">
                <a:spcBef>
                  <a:spcPct val="20000"/>
                </a:spcBef>
                <a:spcAft>
                  <a:spcPct val="20000"/>
                </a:spcAft>
                <a:buFont typeface="Wingdings" pitchFamily="2" charset="2"/>
                <a:buNone/>
                <a:defRPr/>
              </a:pPr>
              <a:r>
                <a:rPr lang="en-US" sz="1000">
                  <a:solidFill>
                    <a:schemeClr val="bg2"/>
                  </a:solidFill>
                  <a:latin typeface="+mn-lt"/>
                  <a:cs typeface="Arial" charset="0"/>
                </a:rPr>
                <a:t>Edit: </a:t>
              </a:r>
              <a:r>
                <a:rPr lang="en-US" sz="1000">
                  <a:solidFill>
                    <a:schemeClr val="bg1"/>
                  </a:solidFill>
                  <a:latin typeface="+mn-lt"/>
                  <a:cs typeface="Arial" charset="0"/>
                </a:rPr>
                <a:t>Insert picture by clicking icon in plane.</a:t>
              </a:r>
              <a:endParaRPr lang="en-US" sz="1000" dirty="0">
                <a:solidFill>
                  <a:schemeClr val="bg1"/>
                </a:solidFill>
                <a:latin typeface="+mn-lt"/>
                <a:cs typeface="Arial" charset="0"/>
              </a:endParaRPr>
            </a:p>
          </p:txBody>
        </p:sp>
        <p:sp>
          <p:nvSpPr>
            <p:cNvPr id="8" name="Text Box 9"/>
            <p:cNvSpPr txBox="1">
              <a:spLocks noChangeArrowheads="1"/>
            </p:cNvSpPr>
            <p:nvPr/>
          </p:nvSpPr>
          <p:spPr bwMode="auto">
            <a:xfrm>
              <a:off x="5882" y="4077"/>
              <a:ext cx="649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200">
                  <a:solidFill>
                    <a:schemeClr val="bg1"/>
                  </a:solidFill>
                  <a:latin typeface="+mn-lt"/>
                  <a:cs typeface="Arial" charset="0"/>
                </a:rPr>
                <a:t>guide</a:t>
              </a:r>
              <a:r>
                <a:rPr lang="en-US" sz="1200">
                  <a:latin typeface="+mn-lt"/>
                  <a:cs typeface="Arial" charset="0"/>
                </a:rPr>
                <a:t> </a:t>
              </a:r>
              <a:endParaRPr lang="en-US" sz="1200">
                <a:latin typeface="+mn-lt"/>
                <a:cs typeface="Arial" charset="0"/>
              </a:endParaRPr>
            </a:p>
          </p:txBody>
        </p:sp>
      </p:grpSp>
      <p:sp>
        <p:nvSpPr>
          <p:cNvPr id="12" name="Picture Placeholder 11"/>
          <p:cNvSpPr>
            <a:spLocks noGrp="1"/>
          </p:cNvSpPr>
          <p:nvPr>
            <p:ph type="pic" sz="quarter" idx="14"/>
          </p:nvPr>
        </p:nvSpPr>
        <p:spPr bwMode="auto">
          <a:xfrm>
            <a:off x="0" y="1924508"/>
            <a:ext cx="3761509" cy="4454788"/>
          </a:xfrm>
          <a:custGeom>
            <a:avLst/>
            <a:gdLst>
              <a:gd name="connsiteX0" fmla="*/ 0 w 3761509"/>
              <a:gd name="connsiteY0" fmla="*/ 0 h 4454788"/>
              <a:gd name="connsiteX1" fmla="*/ 3761509 w 3761509"/>
              <a:gd name="connsiteY1" fmla="*/ 0 h 4454788"/>
              <a:gd name="connsiteX2" fmla="*/ 3761509 w 3761509"/>
              <a:gd name="connsiteY2" fmla="*/ 4454788 h 4454788"/>
              <a:gd name="connsiteX3" fmla="*/ 0 w 3761509"/>
              <a:gd name="connsiteY3" fmla="*/ 4454788 h 4454788"/>
              <a:gd name="connsiteX4" fmla="*/ 0 w 3761509"/>
              <a:gd name="connsiteY4" fmla="*/ 0 h 4454788"/>
              <a:gd name="connsiteX0" fmla="*/ 0 w 3761509"/>
              <a:gd name="connsiteY0" fmla="*/ 0 h 4454788"/>
              <a:gd name="connsiteX1" fmla="*/ 3761509 w 3761509"/>
              <a:gd name="connsiteY1" fmla="*/ 644236 h 4454788"/>
              <a:gd name="connsiteX2" fmla="*/ 3761509 w 3761509"/>
              <a:gd name="connsiteY2" fmla="*/ 4454788 h 4454788"/>
              <a:gd name="connsiteX3" fmla="*/ 0 w 3761509"/>
              <a:gd name="connsiteY3" fmla="*/ 4454788 h 4454788"/>
              <a:gd name="connsiteX4" fmla="*/ 0 w 3761509"/>
              <a:gd name="connsiteY4" fmla="*/ 0 h 4454788"/>
              <a:gd name="connsiteX0" fmla="*/ 0 w 3761509"/>
              <a:gd name="connsiteY0" fmla="*/ 0 h 4454788"/>
              <a:gd name="connsiteX1" fmla="*/ 3761509 w 3761509"/>
              <a:gd name="connsiteY1" fmla="*/ 644236 h 4454788"/>
              <a:gd name="connsiteX2" fmla="*/ 3761509 w 3761509"/>
              <a:gd name="connsiteY2" fmla="*/ 3987197 h 4454788"/>
              <a:gd name="connsiteX3" fmla="*/ 0 w 3761509"/>
              <a:gd name="connsiteY3" fmla="*/ 4454788 h 4454788"/>
              <a:gd name="connsiteX4" fmla="*/ 0 w 3761509"/>
              <a:gd name="connsiteY4" fmla="*/ 0 h 44547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761509" h="4454788">
                <a:moveTo>
                  <a:pt x="0" y="0"/>
                </a:moveTo>
                <a:lnTo>
                  <a:pt x="3761509" y="644236"/>
                </a:lnTo>
                <a:lnTo>
                  <a:pt x="3761509" y="3987197"/>
                </a:lnTo>
                <a:lnTo>
                  <a:pt x="0" y="445478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tIns="1800000"/>
          <a:lstStyle>
            <a:lvl1pPr algn="ctr">
              <a:buNone/>
              <a:defRPr sz="11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smtClean="0"/>
              <a:t>Click icon to add picture</a:t>
            </a:r>
            <a:endParaRPr lang="en-US" noProof="0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5"/>
          </p:nvPr>
        </p:nvSpPr>
        <p:spPr bwMode="auto">
          <a:xfrm>
            <a:off x="3502025" y="2462214"/>
            <a:ext cx="5641975" cy="4426960"/>
          </a:xfrm>
          <a:custGeom>
            <a:avLst/>
            <a:gdLst>
              <a:gd name="connsiteX0" fmla="*/ 0 w 5641975"/>
              <a:gd name="connsiteY0" fmla="*/ 0 h 4395787"/>
              <a:gd name="connsiteX1" fmla="*/ 5641975 w 5641975"/>
              <a:gd name="connsiteY1" fmla="*/ 0 h 4395787"/>
              <a:gd name="connsiteX2" fmla="*/ 5641975 w 5641975"/>
              <a:gd name="connsiteY2" fmla="*/ 4395787 h 4395787"/>
              <a:gd name="connsiteX3" fmla="*/ 0 w 5641975"/>
              <a:gd name="connsiteY3" fmla="*/ 4395787 h 4395787"/>
              <a:gd name="connsiteX4" fmla="*/ 0 w 5641975"/>
              <a:gd name="connsiteY4" fmla="*/ 0 h 4395787"/>
              <a:gd name="connsiteX0" fmla="*/ 0 w 5641975"/>
              <a:gd name="connsiteY0" fmla="*/ 779318 h 4395787"/>
              <a:gd name="connsiteX1" fmla="*/ 5641975 w 5641975"/>
              <a:gd name="connsiteY1" fmla="*/ 0 h 4395787"/>
              <a:gd name="connsiteX2" fmla="*/ 5641975 w 5641975"/>
              <a:gd name="connsiteY2" fmla="*/ 4395787 h 4395787"/>
              <a:gd name="connsiteX3" fmla="*/ 0 w 5641975"/>
              <a:gd name="connsiteY3" fmla="*/ 4395787 h 4395787"/>
              <a:gd name="connsiteX4" fmla="*/ 0 w 5641975"/>
              <a:gd name="connsiteY4" fmla="*/ 779318 h 4395787"/>
              <a:gd name="connsiteX0" fmla="*/ 0 w 5641975"/>
              <a:gd name="connsiteY0" fmla="*/ 779318 h 4395787"/>
              <a:gd name="connsiteX1" fmla="*/ 5641975 w 5641975"/>
              <a:gd name="connsiteY1" fmla="*/ 0 h 4395787"/>
              <a:gd name="connsiteX2" fmla="*/ 5641975 w 5641975"/>
              <a:gd name="connsiteY2" fmla="*/ 4395787 h 4395787"/>
              <a:gd name="connsiteX3" fmla="*/ 0 w 5641975"/>
              <a:gd name="connsiteY3" fmla="*/ 4052887 h 4395787"/>
              <a:gd name="connsiteX4" fmla="*/ 0 w 5641975"/>
              <a:gd name="connsiteY4" fmla="*/ 779318 h 4395787"/>
              <a:gd name="connsiteX0" fmla="*/ 0 w 5641975"/>
              <a:gd name="connsiteY0" fmla="*/ 779318 h 4426960"/>
              <a:gd name="connsiteX1" fmla="*/ 5641975 w 5641975"/>
              <a:gd name="connsiteY1" fmla="*/ 0 h 4426960"/>
              <a:gd name="connsiteX2" fmla="*/ 5641975 w 5641975"/>
              <a:gd name="connsiteY2" fmla="*/ 4395787 h 4426960"/>
              <a:gd name="connsiteX3" fmla="*/ 2296102 w 5641975"/>
              <a:gd name="connsiteY3" fmla="*/ 4426960 h 4426960"/>
              <a:gd name="connsiteX4" fmla="*/ 0 w 5641975"/>
              <a:gd name="connsiteY4" fmla="*/ 4052887 h 4426960"/>
              <a:gd name="connsiteX5" fmla="*/ 0 w 5641975"/>
              <a:gd name="connsiteY5" fmla="*/ 779318 h 4426960"/>
              <a:gd name="connsiteX0" fmla="*/ 0 w 5641975"/>
              <a:gd name="connsiteY0" fmla="*/ 779318 h 4426960"/>
              <a:gd name="connsiteX1" fmla="*/ 5641975 w 5641975"/>
              <a:gd name="connsiteY1" fmla="*/ 0 h 4426960"/>
              <a:gd name="connsiteX2" fmla="*/ 5641975 w 5641975"/>
              <a:gd name="connsiteY2" fmla="*/ 4395787 h 4426960"/>
              <a:gd name="connsiteX3" fmla="*/ 2296102 w 5641975"/>
              <a:gd name="connsiteY3" fmla="*/ 4426960 h 4426960"/>
              <a:gd name="connsiteX4" fmla="*/ 0 w 5641975"/>
              <a:gd name="connsiteY4" fmla="*/ 4052887 h 4426960"/>
              <a:gd name="connsiteX5" fmla="*/ 0 w 5641975"/>
              <a:gd name="connsiteY5" fmla="*/ 779318 h 44269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641975" h="4426960">
                <a:moveTo>
                  <a:pt x="0" y="779318"/>
                </a:moveTo>
                <a:lnTo>
                  <a:pt x="5641975" y="0"/>
                </a:lnTo>
                <a:lnTo>
                  <a:pt x="5641975" y="4395787"/>
                </a:lnTo>
                <a:lnTo>
                  <a:pt x="2296102" y="4426960"/>
                </a:lnTo>
                <a:lnTo>
                  <a:pt x="0" y="4052887"/>
                </a:lnTo>
                <a:lnTo>
                  <a:pt x="0" y="779318"/>
                </a:lnTo>
                <a:close/>
              </a:path>
            </a:pathLst>
          </a:custGeom>
          <a:solidFill>
            <a:schemeClr val="bg2"/>
          </a:solidFill>
          <a:ln w="9525">
            <a:noFill/>
            <a:miter lim="800000"/>
            <a:headEnd/>
            <a:tailEnd/>
          </a:ln>
          <a:effectLst/>
        </p:spPr>
        <p:txBody>
          <a:bodyPr lIns="1800000" tIns="900000" rIns="288000" bIns="288000" anchor="b"/>
          <a:lstStyle>
            <a:lvl1pPr algn="r">
              <a:buClr>
                <a:schemeClr val="bg1"/>
              </a:buClr>
              <a:buNone/>
              <a:defRPr sz="2800" cap="all" baseline="0">
                <a:solidFill>
                  <a:schemeClr val="tx1"/>
                </a:solidFill>
              </a:defRPr>
            </a:lvl1pPr>
            <a:lvl2pPr>
              <a:buClr>
                <a:schemeClr val="bg1"/>
              </a:buClr>
              <a:defRPr sz="1800"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 sz="1600"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 sz="1400"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Footer Placeholder 2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 dirty="0" smtClean="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/>
              <a:t>NOVOZYMES PRESENTATION</a:t>
            </a:r>
            <a:endParaRPr lang="en-US"/>
          </a:p>
        </p:txBody>
      </p:sp>
      <p:sp>
        <p:nvSpPr>
          <p:cNvPr id="10" name="Slide Number Placeholder 3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 smtClean="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102CB551-29B7-4B8C-9D6F-64742558D14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1" name="Date Placeholder 4"/>
          <p:cNvSpPr>
            <a:spLocks noGrp="1"/>
          </p:cNvSpPr>
          <p:nvPr>
            <p:ph type="dt" sz="half" idx="18"/>
          </p:nvPr>
        </p:nvSpPr>
        <p:spPr/>
        <p:txBody>
          <a:bodyPr/>
          <a:lstStyle>
            <a:lvl1pPr>
              <a:defRPr smtClean="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123E91C9-1CCB-4947-8640-F8150466D773}" type="datetime1">
              <a:rPr lang="en-US"/>
              <a:pPr>
                <a:defRPr/>
              </a:pPr>
              <a:t>6/25/2010</a:t>
            </a:fld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utro 1 (light effect animated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AB842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4" name="Oval 4"/>
          <p:cNvSpPr>
            <a:spLocks noChangeArrowheads="1"/>
          </p:cNvSpPr>
          <p:nvPr/>
        </p:nvSpPr>
        <p:spPr bwMode="auto">
          <a:xfrm>
            <a:off x="8140700" y="8231188"/>
            <a:ext cx="981075" cy="981075"/>
          </a:xfrm>
          <a:prstGeom prst="ellipse">
            <a:avLst/>
          </a:prstGeom>
          <a:gradFill rotWithShape="1">
            <a:gsLst>
              <a:gs pos="0">
                <a:schemeClr val="bg1">
                  <a:alpha val="66000"/>
                </a:scheme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5" name="Rectangle 5"/>
          <p:cNvSpPr>
            <a:spLocks noChangeArrowheads="1"/>
          </p:cNvSpPr>
          <p:nvPr/>
        </p:nvSpPr>
        <p:spPr bwMode="auto">
          <a:xfrm rot="900000">
            <a:off x="573088" y="-2303463"/>
            <a:ext cx="3009900" cy="10668001"/>
          </a:xfrm>
          <a:prstGeom prst="rect">
            <a:avLst/>
          </a:prstGeom>
          <a:gradFill rotWithShape="1">
            <a:gsLst>
              <a:gs pos="0">
                <a:schemeClr val="hlink">
                  <a:alpha val="0"/>
                </a:schemeClr>
              </a:gs>
              <a:gs pos="50000">
                <a:schemeClr val="bg1">
                  <a:alpha val="39999"/>
                </a:schemeClr>
              </a:gs>
              <a:gs pos="100000">
                <a:schemeClr val="hlink">
                  <a:alpha val="0"/>
                </a:schemeClr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6" name="Freeform 6"/>
          <p:cNvSpPr>
            <a:spLocks/>
          </p:cNvSpPr>
          <p:nvPr/>
        </p:nvSpPr>
        <p:spPr bwMode="auto">
          <a:xfrm rot="14800307">
            <a:off x="5961062" y="-2089150"/>
            <a:ext cx="860425" cy="673100"/>
          </a:xfrm>
          <a:custGeom>
            <a:avLst/>
            <a:gdLst/>
            <a:ahLst/>
            <a:cxnLst>
              <a:cxn ang="0">
                <a:pos x="434" y="1195"/>
              </a:cxn>
              <a:cxn ang="0">
                <a:pos x="322" y="1098"/>
              </a:cxn>
              <a:cxn ang="0">
                <a:pos x="235" y="976"/>
              </a:cxn>
              <a:cxn ang="0">
                <a:pos x="112" y="780"/>
              </a:cxn>
              <a:cxn ang="0">
                <a:pos x="33" y="656"/>
              </a:cxn>
              <a:cxn ang="0">
                <a:pos x="3" y="500"/>
              </a:cxn>
              <a:cxn ang="0">
                <a:pos x="48" y="310"/>
              </a:cxn>
              <a:cxn ang="0">
                <a:pos x="117" y="210"/>
              </a:cxn>
              <a:cxn ang="0">
                <a:pos x="390" y="60"/>
              </a:cxn>
              <a:cxn ang="0">
                <a:pos x="899" y="19"/>
              </a:cxn>
              <a:cxn ang="0">
                <a:pos x="1179" y="113"/>
              </a:cxn>
              <a:cxn ang="0">
                <a:pos x="1289" y="175"/>
              </a:cxn>
              <a:cxn ang="0">
                <a:pos x="1389" y="162"/>
              </a:cxn>
              <a:cxn ang="0">
                <a:pos x="1434" y="90"/>
              </a:cxn>
              <a:cxn ang="0">
                <a:pos x="1526" y="86"/>
              </a:cxn>
              <a:cxn ang="0">
                <a:pos x="1565" y="205"/>
              </a:cxn>
              <a:cxn ang="0">
                <a:pos x="1487" y="264"/>
              </a:cxn>
              <a:cxn ang="0">
                <a:pos x="1414" y="281"/>
              </a:cxn>
              <a:cxn ang="0">
                <a:pos x="1357" y="456"/>
              </a:cxn>
              <a:cxn ang="0">
                <a:pos x="1171" y="886"/>
              </a:cxn>
              <a:cxn ang="0">
                <a:pos x="868" y="1155"/>
              </a:cxn>
              <a:cxn ang="0">
                <a:pos x="653" y="1225"/>
              </a:cxn>
              <a:cxn ang="0">
                <a:pos x="434" y="1195"/>
              </a:cxn>
            </a:cxnLst>
            <a:rect l="0" t="0" r="r" b="b"/>
            <a:pathLst>
              <a:path w="1582" h="1237">
                <a:moveTo>
                  <a:pt x="434" y="1195"/>
                </a:moveTo>
                <a:cubicBezTo>
                  <a:pt x="357" y="1140"/>
                  <a:pt x="338" y="1118"/>
                  <a:pt x="322" y="1098"/>
                </a:cubicBezTo>
                <a:cubicBezTo>
                  <a:pt x="276" y="1042"/>
                  <a:pt x="257" y="1011"/>
                  <a:pt x="235" y="976"/>
                </a:cubicBezTo>
                <a:cubicBezTo>
                  <a:pt x="195" y="911"/>
                  <a:pt x="149" y="830"/>
                  <a:pt x="112" y="780"/>
                </a:cubicBezTo>
                <a:cubicBezTo>
                  <a:pt x="79" y="736"/>
                  <a:pt x="54" y="716"/>
                  <a:pt x="33" y="656"/>
                </a:cubicBezTo>
                <a:cubicBezTo>
                  <a:pt x="18" y="614"/>
                  <a:pt x="5" y="553"/>
                  <a:pt x="3" y="500"/>
                </a:cubicBezTo>
                <a:cubicBezTo>
                  <a:pt x="0" y="415"/>
                  <a:pt x="27" y="354"/>
                  <a:pt x="48" y="310"/>
                </a:cubicBezTo>
                <a:cubicBezTo>
                  <a:pt x="71" y="266"/>
                  <a:pt x="88" y="239"/>
                  <a:pt x="117" y="210"/>
                </a:cubicBezTo>
                <a:cubicBezTo>
                  <a:pt x="165" y="159"/>
                  <a:pt x="245" y="100"/>
                  <a:pt x="390" y="60"/>
                </a:cubicBezTo>
                <a:cubicBezTo>
                  <a:pt x="534" y="21"/>
                  <a:pt x="743" y="0"/>
                  <a:pt x="899" y="19"/>
                </a:cubicBezTo>
                <a:cubicBezTo>
                  <a:pt x="1022" y="33"/>
                  <a:pt x="1112" y="72"/>
                  <a:pt x="1179" y="113"/>
                </a:cubicBezTo>
                <a:cubicBezTo>
                  <a:pt x="1218" y="138"/>
                  <a:pt x="1250" y="164"/>
                  <a:pt x="1289" y="175"/>
                </a:cubicBezTo>
                <a:cubicBezTo>
                  <a:pt x="1326" y="186"/>
                  <a:pt x="1368" y="184"/>
                  <a:pt x="1389" y="162"/>
                </a:cubicBezTo>
                <a:cubicBezTo>
                  <a:pt x="1407" y="143"/>
                  <a:pt x="1409" y="109"/>
                  <a:pt x="1434" y="90"/>
                </a:cubicBezTo>
                <a:cubicBezTo>
                  <a:pt x="1457" y="74"/>
                  <a:pt x="1497" y="70"/>
                  <a:pt x="1526" y="86"/>
                </a:cubicBezTo>
                <a:cubicBezTo>
                  <a:pt x="1565" y="107"/>
                  <a:pt x="1582" y="165"/>
                  <a:pt x="1565" y="205"/>
                </a:cubicBezTo>
                <a:cubicBezTo>
                  <a:pt x="1551" y="237"/>
                  <a:pt x="1516" y="259"/>
                  <a:pt x="1487" y="264"/>
                </a:cubicBezTo>
                <a:cubicBezTo>
                  <a:pt x="1457" y="271"/>
                  <a:pt x="1433" y="260"/>
                  <a:pt x="1414" y="281"/>
                </a:cubicBezTo>
                <a:cubicBezTo>
                  <a:pt x="1390" y="307"/>
                  <a:pt x="1375" y="385"/>
                  <a:pt x="1357" y="456"/>
                </a:cubicBezTo>
                <a:cubicBezTo>
                  <a:pt x="1311" y="636"/>
                  <a:pt x="1250" y="772"/>
                  <a:pt x="1171" y="886"/>
                </a:cubicBezTo>
                <a:cubicBezTo>
                  <a:pt x="1092" y="1001"/>
                  <a:pt x="995" y="1093"/>
                  <a:pt x="868" y="1155"/>
                </a:cubicBezTo>
                <a:cubicBezTo>
                  <a:pt x="799" y="1189"/>
                  <a:pt x="721" y="1215"/>
                  <a:pt x="653" y="1225"/>
                </a:cubicBezTo>
                <a:cubicBezTo>
                  <a:pt x="570" y="1237"/>
                  <a:pt x="502" y="1227"/>
                  <a:pt x="434" y="1195"/>
                </a:cubicBezTo>
              </a:path>
            </a:pathLst>
          </a:custGeom>
          <a:noFill/>
          <a:ln w="9525" cap="rnd">
            <a:noFill/>
            <a:prstDash val="solid"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pic>
        <p:nvPicPr>
          <p:cNvPr id="7" name="Picture 6" descr="Billede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7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Footer Placeholder 4"/>
          <p:cNvSpPr txBox="1">
            <a:spLocks/>
          </p:cNvSpPr>
          <p:nvPr/>
        </p:nvSpPr>
        <p:spPr bwMode="auto">
          <a:xfrm>
            <a:off x="2073275" y="0"/>
            <a:ext cx="5148263" cy="379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 anchor="b"/>
          <a:lstStyle/>
          <a:p>
            <a:pPr>
              <a:defRPr/>
            </a:pPr>
            <a:r>
              <a:rPr lang="en-US" sz="700" dirty="0">
                <a:solidFill>
                  <a:schemeClr val="bg1"/>
                </a:solidFill>
                <a:latin typeface="Verdana" pitchFamily="34" charset="0"/>
              </a:rPr>
              <a:t>NOVOZYMES PRESENTATION</a:t>
            </a:r>
            <a:endParaRPr lang="en-US" sz="700" dirty="0">
              <a:solidFill>
                <a:schemeClr val="bg1"/>
              </a:solidFill>
              <a:latin typeface="Verdana" pitchFamily="34" charset="0"/>
            </a:endParaRPr>
          </a:p>
        </p:txBody>
      </p:sp>
      <p:sp>
        <p:nvSpPr>
          <p:cNvPr id="9" name="Slide Number Placeholder 5"/>
          <p:cNvSpPr txBox="1">
            <a:spLocks/>
          </p:cNvSpPr>
          <p:nvPr/>
        </p:nvSpPr>
        <p:spPr bwMode="auto">
          <a:xfrm>
            <a:off x="304800" y="0"/>
            <a:ext cx="323850" cy="379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 anchor="b"/>
          <a:lstStyle/>
          <a:p>
            <a:pPr>
              <a:defRPr/>
            </a:pPr>
            <a:fld id="{9D6F8C0A-41DE-40DD-9F58-E2F75322174B}" type="slidenum">
              <a:rPr lang="en-US" sz="700">
                <a:solidFill>
                  <a:schemeClr val="bg1"/>
                </a:solidFill>
                <a:latin typeface="Verdana" pitchFamily="34" charset="0"/>
              </a:rPr>
              <a:pPr>
                <a:defRPr/>
              </a:pPr>
              <a:t>‹#›</a:t>
            </a:fld>
            <a:endParaRPr lang="en-US" sz="700">
              <a:solidFill>
                <a:schemeClr val="bg1"/>
              </a:solidFill>
              <a:latin typeface="Verdana" pitchFamily="34" charset="0"/>
            </a:endParaRPr>
          </a:p>
        </p:txBody>
      </p:sp>
      <p:sp>
        <p:nvSpPr>
          <p:cNvPr id="10" name="Date Placeholder 6"/>
          <p:cNvSpPr txBox="1">
            <a:spLocks/>
          </p:cNvSpPr>
          <p:nvPr/>
        </p:nvSpPr>
        <p:spPr bwMode="auto">
          <a:xfrm>
            <a:off x="862013" y="0"/>
            <a:ext cx="1003300" cy="379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 anchor="b"/>
          <a:lstStyle/>
          <a:p>
            <a:pPr>
              <a:defRPr/>
            </a:pPr>
            <a:fld id="{9ED5762F-B09F-44AF-AF4B-EC5A364146D4}" type="datetime1">
              <a:rPr lang="en-US" sz="700">
                <a:solidFill>
                  <a:schemeClr val="bg1"/>
                </a:solidFill>
                <a:latin typeface="Verdana" pitchFamily="34" charset="0"/>
              </a:rPr>
              <a:pPr>
                <a:defRPr/>
              </a:pPr>
              <a:t>6/25/2010</a:t>
            </a:fld>
            <a:endParaRPr lang="en-US" sz="700">
              <a:solidFill>
                <a:schemeClr val="bg1"/>
              </a:solidFill>
              <a:latin typeface="Verdana" pitchFamily="34" charset="0"/>
            </a:endParaRPr>
          </a:p>
        </p:txBody>
      </p:sp>
      <p:pic>
        <p:nvPicPr>
          <p:cNvPr id="11" name="Picture 16" descr="NOV_A_tag_cmyk.png"/>
          <p:cNvPicPr>
            <a:picLocks noChangeAspect="1"/>
          </p:cNvPicPr>
          <p:nvPr/>
        </p:nvPicPr>
        <p:blipFill>
          <a:blip r:embed="rId3" cstate="print">
            <a:lum bright="100000"/>
          </a:blip>
          <a:srcRect/>
          <a:stretch>
            <a:fillRect/>
          </a:stretch>
        </p:blipFill>
        <p:spPr bwMode="auto">
          <a:xfrm>
            <a:off x="7583488" y="282575"/>
            <a:ext cx="1289050" cy="557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2" name="Group 7"/>
          <p:cNvGrpSpPr>
            <a:grpSpLocks/>
          </p:cNvGrpSpPr>
          <p:nvPr/>
        </p:nvGrpSpPr>
        <p:grpSpPr bwMode="auto">
          <a:xfrm>
            <a:off x="9255125" y="0"/>
            <a:ext cx="1924050" cy="6870700"/>
            <a:chOff x="5830" y="0"/>
            <a:chExt cx="1212" cy="4328"/>
          </a:xfrm>
        </p:grpSpPr>
        <p:sp>
          <p:nvSpPr>
            <p:cNvPr id="13" name="Rectangle 8"/>
            <p:cNvSpPr>
              <a:spLocks noChangeArrowheads="1"/>
            </p:cNvSpPr>
            <p:nvPr/>
          </p:nvSpPr>
          <p:spPr bwMode="auto">
            <a:xfrm>
              <a:off x="5830" y="0"/>
              <a:ext cx="1212" cy="4328"/>
            </a:xfrm>
            <a:prstGeom prst="rect">
              <a:avLst/>
            </a:prstGeom>
            <a:solidFill>
              <a:schemeClr val="accent4"/>
            </a:solidFill>
            <a:ln w="3175">
              <a:noFill/>
              <a:miter lim="800000"/>
              <a:headEnd/>
              <a:tailEnd/>
            </a:ln>
            <a:effectLst>
              <a:outerShdw blurRad="127000" dist="63500" dir="5400000" algn="t" rotWithShape="0">
                <a:prstClr val="black">
                  <a:alpha val="30000"/>
                </a:prstClr>
              </a:outerShdw>
            </a:effectLst>
          </p:spPr>
          <p:txBody>
            <a:bodyPr lIns="126000" tIns="118800" rIns="126000" bIns="118800"/>
            <a:lstStyle/>
            <a:p>
              <a:pPr fontAlgn="auto">
                <a:spcBef>
                  <a:spcPct val="20000"/>
                </a:spcBef>
                <a:spcAft>
                  <a:spcPct val="20000"/>
                </a:spcAft>
                <a:buFont typeface="Wingdings" pitchFamily="2" charset="2"/>
                <a:buNone/>
                <a:defRPr/>
              </a:pPr>
              <a:r>
                <a:rPr lang="en-US" sz="1200" cap="all" dirty="0">
                  <a:solidFill>
                    <a:schemeClr val="bg1"/>
                  </a:solidFill>
                  <a:latin typeface="+mn-lt"/>
                  <a:cs typeface="Arial" charset="0"/>
                </a:rPr>
                <a:t>Outro 1</a:t>
              </a:r>
            </a:p>
            <a:p>
              <a:pPr fontAlgn="auto">
                <a:spcBef>
                  <a:spcPct val="20000"/>
                </a:spcBef>
                <a:spcAft>
                  <a:spcPct val="20000"/>
                </a:spcAft>
                <a:buFont typeface="Wingdings" pitchFamily="2" charset="2"/>
                <a:buNone/>
                <a:defRPr/>
              </a:pPr>
              <a:r>
                <a:rPr lang="en-US" sz="1000" dirty="0">
                  <a:solidFill>
                    <a:schemeClr val="bg2"/>
                  </a:solidFill>
                  <a:latin typeface="+mn-lt"/>
                  <a:cs typeface="Arial" charset="0"/>
                </a:rPr>
                <a:t>Use: </a:t>
              </a:r>
              <a:r>
                <a:rPr lang="en-US" sz="1000" dirty="0">
                  <a:solidFill>
                    <a:schemeClr val="bg1"/>
                  </a:solidFill>
                  <a:latin typeface="+mn-lt"/>
                  <a:cs typeface="Arial" charset="0"/>
                </a:rPr>
                <a:t>Thank your Audience for listening</a:t>
              </a:r>
            </a:p>
            <a:p>
              <a:pPr fontAlgn="auto">
                <a:spcBef>
                  <a:spcPct val="20000"/>
                </a:spcBef>
                <a:spcAft>
                  <a:spcPct val="20000"/>
                </a:spcAft>
                <a:buFont typeface="Wingdings" pitchFamily="2" charset="2"/>
                <a:buNone/>
                <a:defRPr/>
              </a:pPr>
              <a:r>
                <a:rPr lang="en-US" sz="1000" dirty="0">
                  <a:solidFill>
                    <a:schemeClr val="bg2"/>
                  </a:solidFill>
                  <a:latin typeface="+mn-lt"/>
                  <a:cs typeface="Arial" charset="0"/>
                </a:rPr>
                <a:t>Animation: </a:t>
              </a:r>
              <a:r>
                <a:rPr lang="en-US" sz="1000" dirty="0">
                  <a:solidFill>
                    <a:schemeClr val="bg1"/>
                  </a:solidFill>
                  <a:latin typeface="+mn-lt"/>
                  <a:cs typeface="Arial" charset="0"/>
                </a:rPr>
                <a:t>Auto Super graphic light animation. Animation loops automatically until next click. </a:t>
              </a:r>
            </a:p>
            <a:p>
              <a:pPr fontAlgn="auto">
                <a:spcBef>
                  <a:spcPct val="20000"/>
                </a:spcBef>
                <a:spcAft>
                  <a:spcPct val="20000"/>
                </a:spcAft>
                <a:buFont typeface="Wingdings" pitchFamily="2" charset="2"/>
                <a:buNone/>
                <a:defRPr/>
              </a:pPr>
              <a:endParaRPr lang="en-US" sz="1000" dirty="0">
                <a:solidFill>
                  <a:schemeClr val="bg1"/>
                </a:solidFill>
                <a:latin typeface="+mn-lt"/>
                <a:cs typeface="Arial" charset="0"/>
              </a:endParaRPr>
            </a:p>
          </p:txBody>
        </p:sp>
        <p:sp>
          <p:nvSpPr>
            <p:cNvPr id="14" name="Text Box 9"/>
            <p:cNvSpPr txBox="1">
              <a:spLocks noChangeArrowheads="1"/>
            </p:cNvSpPr>
            <p:nvPr/>
          </p:nvSpPr>
          <p:spPr bwMode="auto">
            <a:xfrm>
              <a:off x="5882" y="4077"/>
              <a:ext cx="649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200">
                  <a:solidFill>
                    <a:schemeClr val="bg1"/>
                  </a:solidFill>
                  <a:latin typeface="+mn-lt"/>
                  <a:cs typeface="Arial" charset="0"/>
                </a:rPr>
                <a:t>guide</a:t>
              </a:r>
              <a:r>
                <a:rPr lang="en-US" sz="1200">
                  <a:latin typeface="+mn-lt"/>
                  <a:cs typeface="Arial" charset="0"/>
                </a:rPr>
                <a:t> </a:t>
              </a:r>
              <a:endParaRPr lang="en-US" sz="1200">
                <a:latin typeface="+mn-lt"/>
                <a:cs typeface="Arial" charset="0"/>
              </a:endParaRPr>
            </a:p>
          </p:txBody>
        </p:sp>
      </p:grpSp>
      <p:sp>
        <p:nvSpPr>
          <p:cNvPr id="34" name="Text Placeholder 10"/>
          <p:cNvSpPr>
            <a:spLocks noGrp="1"/>
          </p:cNvSpPr>
          <p:nvPr>
            <p:ph type="body" sz="quarter" idx="15"/>
          </p:nvPr>
        </p:nvSpPr>
        <p:spPr bwMode="auto">
          <a:xfrm>
            <a:off x="12702" y="1822070"/>
            <a:ext cx="3657598" cy="5075237"/>
          </a:xfrm>
          <a:custGeom>
            <a:avLst/>
            <a:gdLst>
              <a:gd name="connsiteX0" fmla="*/ 0 w 8258175"/>
              <a:gd name="connsiteY0" fmla="*/ 0 h 5275262"/>
              <a:gd name="connsiteX1" fmla="*/ 8258175 w 8258175"/>
              <a:gd name="connsiteY1" fmla="*/ 0 h 5275262"/>
              <a:gd name="connsiteX2" fmla="*/ 8258175 w 8258175"/>
              <a:gd name="connsiteY2" fmla="*/ 5275262 h 5275262"/>
              <a:gd name="connsiteX3" fmla="*/ 0 w 8258175"/>
              <a:gd name="connsiteY3" fmla="*/ 5275262 h 5275262"/>
              <a:gd name="connsiteX4" fmla="*/ 0 w 8258175"/>
              <a:gd name="connsiteY4" fmla="*/ 0 h 5275262"/>
              <a:gd name="connsiteX0" fmla="*/ 0 w 8258175"/>
              <a:gd name="connsiteY0" fmla="*/ 0 h 5275262"/>
              <a:gd name="connsiteX1" fmla="*/ 8258175 w 8258175"/>
              <a:gd name="connsiteY1" fmla="*/ 449942 h 5275262"/>
              <a:gd name="connsiteX2" fmla="*/ 8258175 w 8258175"/>
              <a:gd name="connsiteY2" fmla="*/ 5275262 h 5275262"/>
              <a:gd name="connsiteX3" fmla="*/ 0 w 8258175"/>
              <a:gd name="connsiteY3" fmla="*/ 5275262 h 5275262"/>
              <a:gd name="connsiteX4" fmla="*/ 0 w 8258175"/>
              <a:gd name="connsiteY4" fmla="*/ 0 h 5275262"/>
              <a:gd name="connsiteX0" fmla="*/ 0 w 8258175"/>
              <a:gd name="connsiteY0" fmla="*/ 0 h 5275262"/>
              <a:gd name="connsiteX1" fmla="*/ 8258175 w 8258175"/>
              <a:gd name="connsiteY1" fmla="*/ 449942 h 5275262"/>
              <a:gd name="connsiteX2" fmla="*/ 8258175 w 8258175"/>
              <a:gd name="connsiteY2" fmla="*/ 4408487 h 5275262"/>
              <a:gd name="connsiteX3" fmla="*/ 0 w 8258175"/>
              <a:gd name="connsiteY3" fmla="*/ 5275262 h 5275262"/>
              <a:gd name="connsiteX4" fmla="*/ 0 w 8258175"/>
              <a:gd name="connsiteY4" fmla="*/ 0 h 5275262"/>
              <a:gd name="connsiteX0" fmla="*/ 0 w 8258175"/>
              <a:gd name="connsiteY0" fmla="*/ 0 h 4932362"/>
              <a:gd name="connsiteX1" fmla="*/ 8258175 w 8258175"/>
              <a:gd name="connsiteY1" fmla="*/ 449942 h 4932362"/>
              <a:gd name="connsiteX2" fmla="*/ 8258175 w 8258175"/>
              <a:gd name="connsiteY2" fmla="*/ 4408487 h 4932362"/>
              <a:gd name="connsiteX3" fmla="*/ 0 w 8258175"/>
              <a:gd name="connsiteY3" fmla="*/ 4932362 h 4932362"/>
              <a:gd name="connsiteX4" fmla="*/ 0 w 8258175"/>
              <a:gd name="connsiteY4" fmla="*/ 0 h 4932362"/>
              <a:gd name="connsiteX0" fmla="*/ 0 w 8258175"/>
              <a:gd name="connsiteY0" fmla="*/ 0 h 4932362"/>
              <a:gd name="connsiteX1" fmla="*/ 8258175 w 8258175"/>
              <a:gd name="connsiteY1" fmla="*/ 449942 h 4932362"/>
              <a:gd name="connsiteX2" fmla="*/ 8258175 w 8258175"/>
              <a:gd name="connsiteY2" fmla="*/ 4713287 h 4932362"/>
              <a:gd name="connsiteX3" fmla="*/ 0 w 8258175"/>
              <a:gd name="connsiteY3" fmla="*/ 4932362 h 4932362"/>
              <a:gd name="connsiteX4" fmla="*/ 0 w 8258175"/>
              <a:gd name="connsiteY4" fmla="*/ 0 h 4932362"/>
              <a:gd name="connsiteX0" fmla="*/ 0 w 8258175"/>
              <a:gd name="connsiteY0" fmla="*/ 0 h 5075237"/>
              <a:gd name="connsiteX1" fmla="*/ 8258175 w 8258175"/>
              <a:gd name="connsiteY1" fmla="*/ 449942 h 5075237"/>
              <a:gd name="connsiteX2" fmla="*/ 8258175 w 8258175"/>
              <a:gd name="connsiteY2" fmla="*/ 4713287 h 5075237"/>
              <a:gd name="connsiteX3" fmla="*/ 0 w 8258175"/>
              <a:gd name="connsiteY3" fmla="*/ 5075237 h 5075237"/>
              <a:gd name="connsiteX4" fmla="*/ 0 w 8258175"/>
              <a:gd name="connsiteY4" fmla="*/ 0 h 5075237"/>
              <a:gd name="connsiteX0" fmla="*/ 0 w 8258175"/>
              <a:gd name="connsiteY0" fmla="*/ 0 h 5075237"/>
              <a:gd name="connsiteX1" fmla="*/ 8258175 w 8258175"/>
              <a:gd name="connsiteY1" fmla="*/ 449942 h 5075237"/>
              <a:gd name="connsiteX2" fmla="*/ 8258175 w 8258175"/>
              <a:gd name="connsiteY2" fmla="*/ 4713287 h 5075237"/>
              <a:gd name="connsiteX3" fmla="*/ 3493842 w 8258175"/>
              <a:gd name="connsiteY3" fmla="*/ 5056187 h 5075237"/>
              <a:gd name="connsiteX4" fmla="*/ 0 w 8258175"/>
              <a:gd name="connsiteY4" fmla="*/ 5075237 h 5075237"/>
              <a:gd name="connsiteX5" fmla="*/ 0 w 8258175"/>
              <a:gd name="connsiteY5" fmla="*/ 0 h 50752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258175" h="5075237">
                <a:moveTo>
                  <a:pt x="0" y="0"/>
                </a:moveTo>
                <a:lnTo>
                  <a:pt x="8258175" y="449942"/>
                </a:lnTo>
                <a:lnTo>
                  <a:pt x="8258175" y="4713287"/>
                </a:lnTo>
                <a:lnTo>
                  <a:pt x="3493842" y="5056187"/>
                </a:lnTo>
                <a:lnTo>
                  <a:pt x="0" y="5075237"/>
                </a:lnTo>
                <a:lnTo>
                  <a:pt x="0" y="0"/>
                </a:lnTo>
                <a:close/>
              </a:path>
            </a:pathLst>
          </a:cu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lIns="288000" tIns="612000" rIns="288000" bIns="288000" anchor="b"/>
          <a:lstStyle>
            <a:lvl1pPr marL="0" indent="0">
              <a:buNone/>
              <a:defRPr sz="2400" cap="all" baseline="0">
                <a:solidFill>
                  <a:schemeClr val="bg1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5" name="Footer Placeholder 2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 dirty="0" smtClean="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/>
              <a:t>NOVOZYMES PRESENTATION</a:t>
            </a:r>
            <a:endParaRPr lang="en-US"/>
          </a:p>
        </p:txBody>
      </p:sp>
      <p:sp>
        <p:nvSpPr>
          <p:cNvPr id="16" name="Slide Number Placeholder 3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 smtClean="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06B40BC8-DD5B-4896-A5F9-4D4C54A6E06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7" name="Date Placeholder 4"/>
          <p:cNvSpPr>
            <a:spLocks noGrp="1"/>
          </p:cNvSpPr>
          <p:nvPr>
            <p:ph type="dt" sz="half" idx="18"/>
          </p:nvPr>
        </p:nvSpPr>
        <p:spPr/>
        <p:txBody>
          <a:bodyPr/>
          <a:lstStyle>
            <a:lvl1pPr>
              <a:defRPr smtClean="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53FE431C-C406-42CB-809C-74A87A3D511B}" type="datetime1">
              <a:rPr lang="en-US"/>
              <a:pPr>
                <a:defRPr/>
              </a:pPr>
              <a:t>6/25/2010</a:t>
            </a:fld>
            <a:endParaRPr lang="en-US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repeatCount="indefinite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34 7.40741E-7 C 0.00539 -0.07176 -0.03958 -0.16273 -0.06701 -0.2287 C -0.09409 -0.29468 -0.12014 -0.32917 -0.16336 -0.39583 C -0.20694 -0.4625 -0.27968 -0.56482 -0.32899 -0.62824 C -0.37847 -0.69167 -0.41823 -0.73588 -0.46076 -0.77616 C -0.50329 -0.81644 -0.5427 -0.84722 -0.58264 -0.8706 C -0.62291 -0.89398 -0.66875 -0.90833 -0.70086 -0.9169 C -0.73264 -0.92546 -0.7552 -0.92662 -0.77465 -0.92176 C -0.79392 -0.9169 -0.80225 -0.91782 -0.81597 -0.88796 C -0.82968 -0.8581 -0.89253 -0.7787 -0.85642 -0.74213 C -0.82031 -0.70556 -0.60902 -0.71134 -0.59965 -0.66806 C -0.5901 -0.62477 -0.76371 -0.52755 -0.8 -0.48287 C -0.83628 -0.4382 -0.81753 -0.42708 -0.81753 -0.39954 C -0.81753 -0.37222 -0.81319 -0.34051 -0.8 -0.31736 C -0.7868 -0.29421 -0.76423 -0.27014 -0.73836 -0.26065 C -0.7125 -0.25116 -0.68246 -0.24583 -0.64461 -0.26019 C -0.60677 -0.27454 -0.5526 -0.31528 -0.51111 -0.34676 C -0.46996 -0.3787 -0.43958 -0.40463 -0.39583 -0.45046 C -0.35208 -0.4963 -0.30104 -0.55394 -0.24965 -0.62199 C -0.19826 -0.68958 -0.13264 -0.78195 -0.08923 -0.85857 C -0.04566 -0.93495 -0.00399 -1.01644 0.01094 -1.08056 C 0.02535 -1.14468 0.00608 -1.21019 -0.00034 -1.24329 C -0.00659 -1.27523 -0.01666 -1.26597 -0.02725 -1.27917 C -0.03819 -1.2912 -0.04479 -1.30208 -0.06319 -1.31667 C -0.08229 -1.33125 -0.11302 -1.35671 -0.13958 -1.3669 C -0.16684 -1.37708 -0.19635 -1.37778 -0.2243 -1.37801 C -0.25277 -1.37824 -0.28645 -1.37176 -0.30833 -1.36875 C -0.33038 -1.36574 -0.33784 -1.36968 -0.35816 -1.35949 C -0.37829 -1.34931 -0.40954 -1.3287 -0.42708 -1.30741 C -0.44566 -1.28634 -0.45885 -1.26597 -0.46632 -1.2331 C -0.4743 -1.19931 -0.48246 -1.15486 -0.47343 -1.10347 C -0.46406 -1.05278 -0.43472 -0.98079 -0.4118 -0.92616 C -0.38819 -0.87176 -0.35902 -0.82245 -0.33385 -0.77801 C -0.3085 -0.7338 -0.28836 -0.70162 -0.26128 -0.65972 C -0.23264 -0.61806 -0.20173 -0.57199 -0.16684 -0.52662 C -0.13194 -0.48287 -0.09635 -0.4419 -0.05086 -0.39329 C -0.00573 -0.34491 0.04653 -0.27454 0.10591 -0.23681 C 0.16528 -0.19977 0.25556 -0.12755 0.30417 -0.16945 C 0.35348 -0.21134 0.39098 -0.3787 0.39948 -0.48866 C 0.40782 -0.59884 0.40504 -0.76968 0.35521 -0.8287 C 0.30504 -0.88796 0.19584 -0.89306 0.09966 -0.84352 C 0.00365 -0.79421 -0.13663 -0.63657 -0.22222 -0.5331 C -0.3085 -0.4294 -0.36996 -0.31343 -0.41632 -0.22222 C -0.46319 -0.13102 -0.5059 -0.04722 -0.50034 0.01481 C -0.49496 0.07662 -0.4493 0.11667 -0.38333 0.14792 C -0.31632 0.17893 -0.1651 0.22616 -0.1 0.20069 C -0.03541 0.17477 -0.0059 0.0713 -0.00034 7.40741E-7 Z " pathEditMode="relative" rAng="0" ptsTypes="aaaaaaaaaaaaaaaaaaaaaaaaaaaaaaaaaaaaaaaaaaaaaaa">
                                      <p:cBhvr>
                                        <p:cTn id="6" dur="10000" spd="-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42" y="-576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63" presetClass="path" presetSubtype="0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05556E-6 1.85185E-6 L 0.9625 1.85185E-6 " pathEditMode="relative" rAng="0" ptsTypes="AA">
                                      <p:cBhvr>
                                        <p:cTn id="8" dur="1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81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utro 2 (animated, turns black after 10 sec.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pic>
        <p:nvPicPr>
          <p:cNvPr id="4" name="Picture 13" descr="NOV_super_cmyk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3684588" y="-431800"/>
            <a:ext cx="10728326" cy="10044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Freeform 3"/>
          <p:cNvSpPr>
            <a:spLocks/>
          </p:cNvSpPr>
          <p:nvPr/>
        </p:nvSpPr>
        <p:spPr bwMode="auto">
          <a:xfrm rot="17100000">
            <a:off x="-882649" y="8469312"/>
            <a:ext cx="1293812" cy="1166813"/>
          </a:xfrm>
          <a:custGeom>
            <a:avLst/>
            <a:gdLst/>
            <a:ahLst/>
            <a:cxnLst>
              <a:cxn ang="0">
                <a:pos x="360" y="450"/>
              </a:cxn>
              <a:cxn ang="0">
                <a:pos x="443" y="386"/>
              </a:cxn>
              <a:cxn ang="0">
                <a:pos x="562" y="340"/>
              </a:cxn>
              <a:cxn ang="0">
                <a:pos x="727" y="337"/>
              </a:cxn>
              <a:cxn ang="0">
                <a:pos x="939" y="504"/>
              </a:cxn>
              <a:cxn ang="0">
                <a:pos x="990" y="682"/>
              </a:cxn>
              <a:cxn ang="0">
                <a:pos x="992" y="793"/>
              </a:cxn>
              <a:cxn ang="0">
                <a:pos x="1111" y="808"/>
              </a:cxn>
              <a:cxn ang="0">
                <a:pos x="1145" y="723"/>
              </a:cxn>
              <a:cxn ang="0">
                <a:pos x="1053" y="524"/>
              </a:cxn>
              <a:cxn ang="0">
                <a:pos x="1061" y="343"/>
              </a:cxn>
              <a:cxn ang="0">
                <a:pos x="1410" y="28"/>
              </a:cxn>
              <a:cxn ang="0">
                <a:pos x="1956" y="76"/>
              </a:cxn>
              <a:cxn ang="0">
                <a:pos x="2178" y="199"/>
              </a:cxn>
              <a:cxn ang="0">
                <a:pos x="2043" y="495"/>
              </a:cxn>
              <a:cxn ang="0">
                <a:pos x="1670" y="665"/>
              </a:cxn>
              <a:cxn ang="0">
                <a:pos x="1447" y="719"/>
              </a:cxn>
              <a:cxn ang="0">
                <a:pos x="1278" y="752"/>
              </a:cxn>
              <a:cxn ang="0">
                <a:pos x="1276" y="888"/>
              </a:cxn>
              <a:cxn ang="0">
                <a:pos x="1512" y="840"/>
              </a:cxn>
              <a:cxn ang="0">
                <a:pos x="1897" y="744"/>
              </a:cxn>
              <a:cxn ang="0">
                <a:pos x="2263" y="759"/>
              </a:cxn>
              <a:cxn ang="0">
                <a:pos x="2568" y="918"/>
              </a:cxn>
              <a:cxn ang="0">
                <a:pos x="2655" y="1179"/>
              </a:cxn>
              <a:cxn ang="0">
                <a:pos x="2523" y="1510"/>
              </a:cxn>
              <a:cxn ang="0">
                <a:pos x="2340" y="1838"/>
              </a:cxn>
              <a:cxn ang="0">
                <a:pos x="1951" y="1898"/>
              </a:cxn>
              <a:cxn ang="0">
                <a:pos x="1738" y="1800"/>
              </a:cxn>
              <a:cxn ang="0">
                <a:pos x="1466" y="1531"/>
              </a:cxn>
              <a:cxn ang="0">
                <a:pos x="1317" y="1200"/>
              </a:cxn>
              <a:cxn ang="0">
                <a:pos x="1264" y="1007"/>
              </a:cxn>
              <a:cxn ang="0">
                <a:pos x="1156" y="1000"/>
              </a:cxn>
              <a:cxn ang="0">
                <a:pos x="1097" y="1100"/>
              </a:cxn>
              <a:cxn ang="0">
                <a:pos x="1205" y="1288"/>
              </a:cxn>
              <a:cxn ang="0">
                <a:pos x="1277" y="1572"/>
              </a:cxn>
              <a:cxn ang="0">
                <a:pos x="1272" y="1880"/>
              </a:cxn>
              <a:cxn ang="0">
                <a:pos x="1117" y="2249"/>
              </a:cxn>
              <a:cxn ang="0">
                <a:pos x="820" y="2375"/>
              </a:cxn>
              <a:cxn ang="0">
                <a:pos x="495" y="2211"/>
              </a:cxn>
              <a:cxn ang="0">
                <a:pos x="200" y="2051"/>
              </a:cxn>
              <a:cxn ang="0">
                <a:pos x="169" y="1772"/>
              </a:cxn>
              <a:cxn ang="0">
                <a:pos x="267" y="1527"/>
              </a:cxn>
              <a:cxn ang="0">
                <a:pos x="402" y="1374"/>
              </a:cxn>
              <a:cxn ang="0">
                <a:pos x="509" y="1293"/>
              </a:cxn>
              <a:cxn ang="0">
                <a:pos x="727" y="1160"/>
              </a:cxn>
              <a:cxn ang="0">
                <a:pos x="915" y="1107"/>
              </a:cxn>
              <a:cxn ang="0">
                <a:pos x="1013" y="1028"/>
              </a:cxn>
              <a:cxn ang="0">
                <a:pos x="974" y="926"/>
              </a:cxn>
              <a:cxn ang="0">
                <a:pos x="600" y="1109"/>
              </a:cxn>
              <a:cxn ang="0">
                <a:pos x="166" y="1183"/>
              </a:cxn>
              <a:cxn ang="0">
                <a:pos x="25" y="1113"/>
              </a:cxn>
              <a:cxn ang="0">
                <a:pos x="39" y="916"/>
              </a:cxn>
              <a:cxn ang="0">
                <a:pos x="106" y="802"/>
              </a:cxn>
              <a:cxn ang="0">
                <a:pos x="183" y="705"/>
              </a:cxn>
              <a:cxn ang="0">
                <a:pos x="307" y="525"/>
              </a:cxn>
              <a:cxn ang="0">
                <a:pos x="356" y="455"/>
              </a:cxn>
              <a:cxn ang="0">
                <a:pos x="360" y="450"/>
              </a:cxn>
            </a:cxnLst>
            <a:rect l="0" t="0" r="r" b="b"/>
            <a:pathLst>
              <a:path w="2659" h="2397">
                <a:moveTo>
                  <a:pt x="360" y="450"/>
                </a:moveTo>
                <a:cubicBezTo>
                  <a:pt x="395" y="419"/>
                  <a:pt x="421" y="401"/>
                  <a:pt x="443" y="386"/>
                </a:cubicBezTo>
                <a:cubicBezTo>
                  <a:pt x="490" y="357"/>
                  <a:pt x="524" y="347"/>
                  <a:pt x="562" y="340"/>
                </a:cubicBezTo>
                <a:cubicBezTo>
                  <a:pt x="612" y="329"/>
                  <a:pt x="671" y="324"/>
                  <a:pt x="727" y="337"/>
                </a:cubicBezTo>
                <a:cubicBezTo>
                  <a:pt x="811" y="356"/>
                  <a:pt x="888" y="417"/>
                  <a:pt x="939" y="504"/>
                </a:cubicBezTo>
                <a:cubicBezTo>
                  <a:pt x="970" y="557"/>
                  <a:pt x="992" y="619"/>
                  <a:pt x="990" y="682"/>
                </a:cubicBezTo>
                <a:cubicBezTo>
                  <a:pt x="989" y="725"/>
                  <a:pt x="976" y="768"/>
                  <a:pt x="992" y="793"/>
                </a:cubicBezTo>
                <a:cubicBezTo>
                  <a:pt x="1011" y="824"/>
                  <a:pt x="1076" y="824"/>
                  <a:pt x="1111" y="808"/>
                </a:cubicBezTo>
                <a:cubicBezTo>
                  <a:pt x="1151" y="791"/>
                  <a:pt x="1153" y="755"/>
                  <a:pt x="1145" y="723"/>
                </a:cubicBezTo>
                <a:cubicBezTo>
                  <a:pt x="1129" y="657"/>
                  <a:pt x="1072" y="608"/>
                  <a:pt x="1053" y="524"/>
                </a:cubicBezTo>
                <a:cubicBezTo>
                  <a:pt x="1041" y="471"/>
                  <a:pt x="1045" y="406"/>
                  <a:pt x="1061" y="343"/>
                </a:cubicBezTo>
                <a:cubicBezTo>
                  <a:pt x="1098" y="200"/>
                  <a:pt x="1201" y="65"/>
                  <a:pt x="1410" y="28"/>
                </a:cubicBezTo>
                <a:cubicBezTo>
                  <a:pt x="1567" y="0"/>
                  <a:pt x="1783" y="27"/>
                  <a:pt x="1956" y="76"/>
                </a:cubicBezTo>
                <a:cubicBezTo>
                  <a:pt x="2058" y="106"/>
                  <a:pt x="2145" y="143"/>
                  <a:pt x="2178" y="199"/>
                </a:cubicBezTo>
                <a:cubicBezTo>
                  <a:pt x="2227" y="283"/>
                  <a:pt x="2150" y="410"/>
                  <a:pt x="2043" y="495"/>
                </a:cubicBezTo>
                <a:cubicBezTo>
                  <a:pt x="1930" y="584"/>
                  <a:pt x="1783" y="627"/>
                  <a:pt x="1670" y="665"/>
                </a:cubicBezTo>
                <a:cubicBezTo>
                  <a:pt x="1597" y="690"/>
                  <a:pt x="1538" y="713"/>
                  <a:pt x="1447" y="719"/>
                </a:cubicBezTo>
                <a:cubicBezTo>
                  <a:pt x="1387" y="722"/>
                  <a:pt x="1312" y="719"/>
                  <a:pt x="1278" y="752"/>
                </a:cubicBezTo>
                <a:cubicBezTo>
                  <a:pt x="1244" y="786"/>
                  <a:pt x="1251" y="856"/>
                  <a:pt x="1276" y="888"/>
                </a:cubicBezTo>
                <a:cubicBezTo>
                  <a:pt x="1319" y="941"/>
                  <a:pt x="1415" y="881"/>
                  <a:pt x="1512" y="840"/>
                </a:cubicBezTo>
                <a:cubicBezTo>
                  <a:pt x="1645" y="782"/>
                  <a:pt x="1779" y="758"/>
                  <a:pt x="1897" y="744"/>
                </a:cubicBezTo>
                <a:cubicBezTo>
                  <a:pt x="2020" y="729"/>
                  <a:pt x="2127" y="723"/>
                  <a:pt x="2263" y="759"/>
                </a:cubicBezTo>
                <a:cubicBezTo>
                  <a:pt x="2371" y="787"/>
                  <a:pt x="2496" y="841"/>
                  <a:pt x="2568" y="918"/>
                </a:cubicBezTo>
                <a:cubicBezTo>
                  <a:pt x="2642" y="999"/>
                  <a:pt x="2659" y="1104"/>
                  <a:pt x="2655" y="1179"/>
                </a:cubicBezTo>
                <a:cubicBezTo>
                  <a:pt x="2648" y="1300"/>
                  <a:pt x="2588" y="1341"/>
                  <a:pt x="2523" y="1510"/>
                </a:cubicBezTo>
                <a:cubicBezTo>
                  <a:pt x="2485" y="1611"/>
                  <a:pt x="2444" y="1758"/>
                  <a:pt x="2340" y="1838"/>
                </a:cubicBezTo>
                <a:cubicBezTo>
                  <a:pt x="2240" y="1915"/>
                  <a:pt x="2080" y="1929"/>
                  <a:pt x="1951" y="1898"/>
                </a:cubicBezTo>
                <a:cubicBezTo>
                  <a:pt x="1870" y="1879"/>
                  <a:pt x="1800" y="1842"/>
                  <a:pt x="1738" y="1800"/>
                </a:cubicBezTo>
                <a:cubicBezTo>
                  <a:pt x="1623" y="1722"/>
                  <a:pt x="1535" y="1628"/>
                  <a:pt x="1466" y="1531"/>
                </a:cubicBezTo>
                <a:cubicBezTo>
                  <a:pt x="1390" y="1425"/>
                  <a:pt x="1336" y="1316"/>
                  <a:pt x="1317" y="1200"/>
                </a:cubicBezTo>
                <a:cubicBezTo>
                  <a:pt x="1305" y="1124"/>
                  <a:pt x="1308" y="1044"/>
                  <a:pt x="1264" y="1007"/>
                </a:cubicBezTo>
                <a:cubicBezTo>
                  <a:pt x="1237" y="984"/>
                  <a:pt x="1191" y="977"/>
                  <a:pt x="1156" y="1000"/>
                </a:cubicBezTo>
                <a:cubicBezTo>
                  <a:pt x="1124" y="1021"/>
                  <a:pt x="1101" y="1067"/>
                  <a:pt x="1097" y="1100"/>
                </a:cubicBezTo>
                <a:cubicBezTo>
                  <a:pt x="1087" y="1169"/>
                  <a:pt x="1154" y="1184"/>
                  <a:pt x="1205" y="1288"/>
                </a:cubicBezTo>
                <a:cubicBezTo>
                  <a:pt x="1239" y="1358"/>
                  <a:pt x="1265" y="1469"/>
                  <a:pt x="1277" y="1572"/>
                </a:cubicBezTo>
                <a:cubicBezTo>
                  <a:pt x="1290" y="1685"/>
                  <a:pt x="1286" y="1788"/>
                  <a:pt x="1272" y="1880"/>
                </a:cubicBezTo>
                <a:cubicBezTo>
                  <a:pt x="1248" y="2037"/>
                  <a:pt x="1196" y="2159"/>
                  <a:pt x="1117" y="2249"/>
                </a:cubicBezTo>
                <a:cubicBezTo>
                  <a:pt x="1037" y="2340"/>
                  <a:pt x="929" y="2397"/>
                  <a:pt x="820" y="2375"/>
                </a:cubicBezTo>
                <a:cubicBezTo>
                  <a:pt x="717" y="2354"/>
                  <a:pt x="615" y="2264"/>
                  <a:pt x="495" y="2211"/>
                </a:cubicBezTo>
                <a:cubicBezTo>
                  <a:pt x="383" y="2161"/>
                  <a:pt x="256" y="2143"/>
                  <a:pt x="200" y="2051"/>
                </a:cubicBezTo>
                <a:cubicBezTo>
                  <a:pt x="156" y="1979"/>
                  <a:pt x="156" y="1862"/>
                  <a:pt x="169" y="1772"/>
                </a:cubicBezTo>
                <a:cubicBezTo>
                  <a:pt x="183" y="1673"/>
                  <a:pt x="212" y="1606"/>
                  <a:pt x="267" y="1527"/>
                </a:cubicBezTo>
                <a:cubicBezTo>
                  <a:pt x="304" y="1475"/>
                  <a:pt x="352" y="1417"/>
                  <a:pt x="402" y="1374"/>
                </a:cubicBezTo>
                <a:cubicBezTo>
                  <a:pt x="437" y="1343"/>
                  <a:pt x="472" y="1320"/>
                  <a:pt x="509" y="1293"/>
                </a:cubicBezTo>
                <a:cubicBezTo>
                  <a:pt x="576" y="1246"/>
                  <a:pt x="647" y="1189"/>
                  <a:pt x="727" y="1160"/>
                </a:cubicBezTo>
                <a:cubicBezTo>
                  <a:pt x="788" y="1138"/>
                  <a:pt x="854" y="1132"/>
                  <a:pt x="915" y="1107"/>
                </a:cubicBezTo>
                <a:cubicBezTo>
                  <a:pt x="960" y="1089"/>
                  <a:pt x="1001" y="1061"/>
                  <a:pt x="1013" y="1028"/>
                </a:cubicBezTo>
                <a:cubicBezTo>
                  <a:pt x="1027" y="990"/>
                  <a:pt x="1001" y="946"/>
                  <a:pt x="974" y="926"/>
                </a:cubicBezTo>
                <a:cubicBezTo>
                  <a:pt x="893" y="866"/>
                  <a:pt x="801" y="1022"/>
                  <a:pt x="600" y="1109"/>
                </a:cubicBezTo>
                <a:cubicBezTo>
                  <a:pt x="468" y="1167"/>
                  <a:pt x="289" y="1195"/>
                  <a:pt x="166" y="1183"/>
                </a:cubicBezTo>
                <a:cubicBezTo>
                  <a:pt x="98" y="1176"/>
                  <a:pt x="47" y="1156"/>
                  <a:pt x="25" y="1113"/>
                </a:cubicBezTo>
                <a:cubicBezTo>
                  <a:pt x="0" y="1063"/>
                  <a:pt x="13" y="981"/>
                  <a:pt x="39" y="916"/>
                </a:cubicBezTo>
                <a:cubicBezTo>
                  <a:pt x="58" y="868"/>
                  <a:pt x="85" y="830"/>
                  <a:pt x="106" y="802"/>
                </a:cubicBezTo>
                <a:cubicBezTo>
                  <a:pt x="137" y="759"/>
                  <a:pt x="156" y="738"/>
                  <a:pt x="183" y="705"/>
                </a:cubicBezTo>
                <a:cubicBezTo>
                  <a:pt x="215" y="665"/>
                  <a:pt x="259" y="608"/>
                  <a:pt x="307" y="525"/>
                </a:cubicBezTo>
                <a:cubicBezTo>
                  <a:pt x="314" y="513"/>
                  <a:pt x="321" y="500"/>
                  <a:pt x="356" y="455"/>
                </a:cubicBezTo>
                <a:cubicBezTo>
                  <a:pt x="357" y="454"/>
                  <a:pt x="359" y="452"/>
                  <a:pt x="360" y="450"/>
                </a:cubicBezTo>
              </a:path>
            </a:pathLst>
          </a:custGeom>
          <a:solidFill>
            <a:schemeClr val="tx1"/>
          </a:solidFill>
          <a:ln w="6350" cap="rnd">
            <a:noFill/>
            <a:prstDash val="solid"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6" name="Freeform 4"/>
          <p:cNvSpPr>
            <a:spLocks/>
          </p:cNvSpPr>
          <p:nvPr/>
        </p:nvSpPr>
        <p:spPr bwMode="auto">
          <a:xfrm>
            <a:off x="-876300" y="4416425"/>
            <a:ext cx="552450" cy="431800"/>
          </a:xfrm>
          <a:custGeom>
            <a:avLst/>
            <a:gdLst/>
            <a:ahLst/>
            <a:cxnLst>
              <a:cxn ang="0">
                <a:pos x="434" y="1195"/>
              </a:cxn>
              <a:cxn ang="0">
                <a:pos x="322" y="1098"/>
              </a:cxn>
              <a:cxn ang="0">
                <a:pos x="235" y="976"/>
              </a:cxn>
              <a:cxn ang="0">
                <a:pos x="112" y="780"/>
              </a:cxn>
              <a:cxn ang="0">
                <a:pos x="33" y="656"/>
              </a:cxn>
              <a:cxn ang="0">
                <a:pos x="3" y="500"/>
              </a:cxn>
              <a:cxn ang="0">
                <a:pos x="48" y="310"/>
              </a:cxn>
              <a:cxn ang="0">
                <a:pos x="117" y="210"/>
              </a:cxn>
              <a:cxn ang="0">
                <a:pos x="390" y="60"/>
              </a:cxn>
              <a:cxn ang="0">
                <a:pos x="899" y="19"/>
              </a:cxn>
              <a:cxn ang="0">
                <a:pos x="1179" y="113"/>
              </a:cxn>
              <a:cxn ang="0">
                <a:pos x="1289" y="175"/>
              </a:cxn>
              <a:cxn ang="0">
                <a:pos x="1389" y="162"/>
              </a:cxn>
              <a:cxn ang="0">
                <a:pos x="1434" y="90"/>
              </a:cxn>
              <a:cxn ang="0">
                <a:pos x="1526" y="86"/>
              </a:cxn>
              <a:cxn ang="0">
                <a:pos x="1565" y="205"/>
              </a:cxn>
              <a:cxn ang="0">
                <a:pos x="1487" y="264"/>
              </a:cxn>
              <a:cxn ang="0">
                <a:pos x="1414" y="281"/>
              </a:cxn>
              <a:cxn ang="0">
                <a:pos x="1357" y="456"/>
              </a:cxn>
              <a:cxn ang="0">
                <a:pos x="1171" y="886"/>
              </a:cxn>
              <a:cxn ang="0">
                <a:pos x="868" y="1155"/>
              </a:cxn>
              <a:cxn ang="0">
                <a:pos x="653" y="1225"/>
              </a:cxn>
              <a:cxn ang="0">
                <a:pos x="434" y="1195"/>
              </a:cxn>
            </a:cxnLst>
            <a:rect l="0" t="0" r="r" b="b"/>
            <a:pathLst>
              <a:path w="1582" h="1237">
                <a:moveTo>
                  <a:pt x="434" y="1195"/>
                </a:moveTo>
                <a:cubicBezTo>
                  <a:pt x="357" y="1140"/>
                  <a:pt x="338" y="1118"/>
                  <a:pt x="322" y="1098"/>
                </a:cubicBezTo>
                <a:cubicBezTo>
                  <a:pt x="276" y="1042"/>
                  <a:pt x="257" y="1011"/>
                  <a:pt x="235" y="976"/>
                </a:cubicBezTo>
                <a:cubicBezTo>
                  <a:pt x="195" y="911"/>
                  <a:pt x="149" y="830"/>
                  <a:pt x="112" y="780"/>
                </a:cubicBezTo>
                <a:cubicBezTo>
                  <a:pt x="79" y="736"/>
                  <a:pt x="54" y="716"/>
                  <a:pt x="33" y="656"/>
                </a:cubicBezTo>
                <a:cubicBezTo>
                  <a:pt x="18" y="614"/>
                  <a:pt x="5" y="553"/>
                  <a:pt x="3" y="500"/>
                </a:cubicBezTo>
                <a:cubicBezTo>
                  <a:pt x="0" y="415"/>
                  <a:pt x="27" y="354"/>
                  <a:pt x="48" y="310"/>
                </a:cubicBezTo>
                <a:cubicBezTo>
                  <a:pt x="71" y="266"/>
                  <a:pt x="88" y="239"/>
                  <a:pt x="117" y="210"/>
                </a:cubicBezTo>
                <a:cubicBezTo>
                  <a:pt x="165" y="159"/>
                  <a:pt x="245" y="100"/>
                  <a:pt x="390" y="60"/>
                </a:cubicBezTo>
                <a:cubicBezTo>
                  <a:pt x="534" y="21"/>
                  <a:pt x="743" y="0"/>
                  <a:pt x="899" y="19"/>
                </a:cubicBezTo>
                <a:cubicBezTo>
                  <a:pt x="1022" y="33"/>
                  <a:pt x="1112" y="72"/>
                  <a:pt x="1179" y="113"/>
                </a:cubicBezTo>
                <a:cubicBezTo>
                  <a:pt x="1218" y="138"/>
                  <a:pt x="1250" y="164"/>
                  <a:pt x="1289" y="175"/>
                </a:cubicBezTo>
                <a:cubicBezTo>
                  <a:pt x="1326" y="186"/>
                  <a:pt x="1368" y="184"/>
                  <a:pt x="1389" y="162"/>
                </a:cubicBezTo>
                <a:cubicBezTo>
                  <a:pt x="1407" y="143"/>
                  <a:pt x="1409" y="109"/>
                  <a:pt x="1434" y="90"/>
                </a:cubicBezTo>
                <a:cubicBezTo>
                  <a:pt x="1457" y="74"/>
                  <a:pt x="1497" y="70"/>
                  <a:pt x="1526" y="86"/>
                </a:cubicBezTo>
                <a:cubicBezTo>
                  <a:pt x="1565" y="107"/>
                  <a:pt x="1582" y="165"/>
                  <a:pt x="1565" y="205"/>
                </a:cubicBezTo>
                <a:cubicBezTo>
                  <a:pt x="1551" y="237"/>
                  <a:pt x="1516" y="259"/>
                  <a:pt x="1487" y="264"/>
                </a:cubicBezTo>
                <a:cubicBezTo>
                  <a:pt x="1457" y="271"/>
                  <a:pt x="1433" y="260"/>
                  <a:pt x="1414" y="281"/>
                </a:cubicBezTo>
                <a:cubicBezTo>
                  <a:pt x="1390" y="307"/>
                  <a:pt x="1375" y="385"/>
                  <a:pt x="1357" y="456"/>
                </a:cubicBezTo>
                <a:cubicBezTo>
                  <a:pt x="1311" y="636"/>
                  <a:pt x="1250" y="772"/>
                  <a:pt x="1171" y="886"/>
                </a:cubicBezTo>
                <a:cubicBezTo>
                  <a:pt x="1092" y="1001"/>
                  <a:pt x="995" y="1093"/>
                  <a:pt x="868" y="1155"/>
                </a:cubicBezTo>
                <a:cubicBezTo>
                  <a:pt x="799" y="1189"/>
                  <a:pt x="721" y="1215"/>
                  <a:pt x="653" y="1225"/>
                </a:cubicBezTo>
                <a:cubicBezTo>
                  <a:pt x="570" y="1237"/>
                  <a:pt x="502" y="1227"/>
                  <a:pt x="434" y="1195"/>
                </a:cubicBezTo>
              </a:path>
            </a:pathLst>
          </a:custGeom>
          <a:solidFill>
            <a:schemeClr val="bg2"/>
          </a:solidFill>
          <a:ln w="9525" cap="rnd">
            <a:noFill/>
            <a:prstDash val="solid"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7" name="Freeform 5"/>
          <p:cNvSpPr>
            <a:spLocks/>
          </p:cNvSpPr>
          <p:nvPr/>
        </p:nvSpPr>
        <p:spPr bwMode="auto">
          <a:xfrm rot="904626">
            <a:off x="7837488" y="8088313"/>
            <a:ext cx="2611437" cy="2355850"/>
          </a:xfrm>
          <a:custGeom>
            <a:avLst/>
            <a:gdLst/>
            <a:ahLst/>
            <a:cxnLst>
              <a:cxn ang="0">
                <a:pos x="360" y="450"/>
              </a:cxn>
              <a:cxn ang="0">
                <a:pos x="443" y="386"/>
              </a:cxn>
              <a:cxn ang="0">
                <a:pos x="562" y="340"/>
              </a:cxn>
              <a:cxn ang="0">
                <a:pos x="727" y="337"/>
              </a:cxn>
              <a:cxn ang="0">
                <a:pos x="939" y="504"/>
              </a:cxn>
              <a:cxn ang="0">
                <a:pos x="990" y="682"/>
              </a:cxn>
              <a:cxn ang="0">
                <a:pos x="992" y="793"/>
              </a:cxn>
              <a:cxn ang="0">
                <a:pos x="1111" y="808"/>
              </a:cxn>
              <a:cxn ang="0">
                <a:pos x="1145" y="723"/>
              </a:cxn>
              <a:cxn ang="0">
                <a:pos x="1053" y="524"/>
              </a:cxn>
              <a:cxn ang="0">
                <a:pos x="1061" y="343"/>
              </a:cxn>
              <a:cxn ang="0">
                <a:pos x="1410" y="28"/>
              </a:cxn>
              <a:cxn ang="0">
                <a:pos x="1956" y="76"/>
              </a:cxn>
              <a:cxn ang="0">
                <a:pos x="2178" y="199"/>
              </a:cxn>
              <a:cxn ang="0">
                <a:pos x="2043" y="495"/>
              </a:cxn>
              <a:cxn ang="0">
                <a:pos x="1670" y="665"/>
              </a:cxn>
              <a:cxn ang="0">
                <a:pos x="1447" y="719"/>
              </a:cxn>
              <a:cxn ang="0">
                <a:pos x="1278" y="752"/>
              </a:cxn>
              <a:cxn ang="0">
                <a:pos x="1276" y="888"/>
              </a:cxn>
              <a:cxn ang="0">
                <a:pos x="1512" y="840"/>
              </a:cxn>
              <a:cxn ang="0">
                <a:pos x="1897" y="744"/>
              </a:cxn>
              <a:cxn ang="0">
                <a:pos x="2263" y="759"/>
              </a:cxn>
              <a:cxn ang="0">
                <a:pos x="2568" y="918"/>
              </a:cxn>
              <a:cxn ang="0">
                <a:pos x="2655" y="1179"/>
              </a:cxn>
              <a:cxn ang="0">
                <a:pos x="2523" y="1510"/>
              </a:cxn>
              <a:cxn ang="0">
                <a:pos x="2340" y="1838"/>
              </a:cxn>
              <a:cxn ang="0">
                <a:pos x="1951" y="1898"/>
              </a:cxn>
              <a:cxn ang="0">
                <a:pos x="1738" y="1800"/>
              </a:cxn>
              <a:cxn ang="0">
                <a:pos x="1466" y="1531"/>
              </a:cxn>
              <a:cxn ang="0">
                <a:pos x="1317" y="1200"/>
              </a:cxn>
              <a:cxn ang="0">
                <a:pos x="1264" y="1007"/>
              </a:cxn>
              <a:cxn ang="0">
                <a:pos x="1156" y="1000"/>
              </a:cxn>
              <a:cxn ang="0">
                <a:pos x="1097" y="1100"/>
              </a:cxn>
              <a:cxn ang="0">
                <a:pos x="1205" y="1288"/>
              </a:cxn>
              <a:cxn ang="0">
                <a:pos x="1277" y="1572"/>
              </a:cxn>
              <a:cxn ang="0">
                <a:pos x="1272" y="1880"/>
              </a:cxn>
              <a:cxn ang="0">
                <a:pos x="1117" y="2249"/>
              </a:cxn>
              <a:cxn ang="0">
                <a:pos x="820" y="2375"/>
              </a:cxn>
              <a:cxn ang="0">
                <a:pos x="495" y="2211"/>
              </a:cxn>
              <a:cxn ang="0">
                <a:pos x="200" y="2051"/>
              </a:cxn>
              <a:cxn ang="0">
                <a:pos x="169" y="1772"/>
              </a:cxn>
              <a:cxn ang="0">
                <a:pos x="267" y="1527"/>
              </a:cxn>
              <a:cxn ang="0">
                <a:pos x="402" y="1374"/>
              </a:cxn>
              <a:cxn ang="0">
                <a:pos x="509" y="1293"/>
              </a:cxn>
              <a:cxn ang="0">
                <a:pos x="727" y="1160"/>
              </a:cxn>
              <a:cxn ang="0">
                <a:pos x="915" y="1107"/>
              </a:cxn>
              <a:cxn ang="0">
                <a:pos x="1013" y="1028"/>
              </a:cxn>
              <a:cxn ang="0">
                <a:pos x="974" y="926"/>
              </a:cxn>
              <a:cxn ang="0">
                <a:pos x="600" y="1109"/>
              </a:cxn>
              <a:cxn ang="0">
                <a:pos x="166" y="1183"/>
              </a:cxn>
              <a:cxn ang="0">
                <a:pos x="25" y="1113"/>
              </a:cxn>
              <a:cxn ang="0">
                <a:pos x="39" y="916"/>
              </a:cxn>
              <a:cxn ang="0">
                <a:pos x="106" y="802"/>
              </a:cxn>
              <a:cxn ang="0">
                <a:pos x="183" y="705"/>
              </a:cxn>
              <a:cxn ang="0">
                <a:pos x="307" y="525"/>
              </a:cxn>
              <a:cxn ang="0">
                <a:pos x="356" y="455"/>
              </a:cxn>
              <a:cxn ang="0">
                <a:pos x="360" y="450"/>
              </a:cxn>
            </a:cxnLst>
            <a:rect l="0" t="0" r="r" b="b"/>
            <a:pathLst>
              <a:path w="2659" h="2397">
                <a:moveTo>
                  <a:pt x="360" y="450"/>
                </a:moveTo>
                <a:cubicBezTo>
                  <a:pt x="395" y="419"/>
                  <a:pt x="421" y="401"/>
                  <a:pt x="443" y="386"/>
                </a:cubicBezTo>
                <a:cubicBezTo>
                  <a:pt x="490" y="357"/>
                  <a:pt x="524" y="347"/>
                  <a:pt x="562" y="340"/>
                </a:cubicBezTo>
                <a:cubicBezTo>
                  <a:pt x="612" y="329"/>
                  <a:pt x="671" y="324"/>
                  <a:pt x="727" y="337"/>
                </a:cubicBezTo>
                <a:cubicBezTo>
                  <a:pt x="811" y="356"/>
                  <a:pt x="888" y="417"/>
                  <a:pt x="939" y="504"/>
                </a:cubicBezTo>
                <a:cubicBezTo>
                  <a:pt x="970" y="557"/>
                  <a:pt x="992" y="619"/>
                  <a:pt x="990" y="682"/>
                </a:cubicBezTo>
                <a:cubicBezTo>
                  <a:pt x="989" y="725"/>
                  <a:pt x="976" y="768"/>
                  <a:pt x="992" y="793"/>
                </a:cubicBezTo>
                <a:cubicBezTo>
                  <a:pt x="1011" y="824"/>
                  <a:pt x="1076" y="824"/>
                  <a:pt x="1111" y="808"/>
                </a:cubicBezTo>
                <a:cubicBezTo>
                  <a:pt x="1151" y="791"/>
                  <a:pt x="1153" y="755"/>
                  <a:pt x="1145" y="723"/>
                </a:cubicBezTo>
                <a:cubicBezTo>
                  <a:pt x="1129" y="657"/>
                  <a:pt x="1072" y="608"/>
                  <a:pt x="1053" y="524"/>
                </a:cubicBezTo>
                <a:cubicBezTo>
                  <a:pt x="1041" y="471"/>
                  <a:pt x="1045" y="406"/>
                  <a:pt x="1061" y="343"/>
                </a:cubicBezTo>
                <a:cubicBezTo>
                  <a:pt x="1098" y="200"/>
                  <a:pt x="1201" y="65"/>
                  <a:pt x="1410" y="28"/>
                </a:cubicBezTo>
                <a:cubicBezTo>
                  <a:pt x="1567" y="0"/>
                  <a:pt x="1783" y="27"/>
                  <a:pt x="1956" y="76"/>
                </a:cubicBezTo>
                <a:cubicBezTo>
                  <a:pt x="2058" y="106"/>
                  <a:pt x="2145" y="143"/>
                  <a:pt x="2178" y="199"/>
                </a:cubicBezTo>
                <a:cubicBezTo>
                  <a:pt x="2227" y="283"/>
                  <a:pt x="2150" y="410"/>
                  <a:pt x="2043" y="495"/>
                </a:cubicBezTo>
                <a:cubicBezTo>
                  <a:pt x="1930" y="584"/>
                  <a:pt x="1783" y="627"/>
                  <a:pt x="1670" y="665"/>
                </a:cubicBezTo>
                <a:cubicBezTo>
                  <a:pt x="1597" y="690"/>
                  <a:pt x="1538" y="713"/>
                  <a:pt x="1447" y="719"/>
                </a:cubicBezTo>
                <a:cubicBezTo>
                  <a:pt x="1387" y="722"/>
                  <a:pt x="1312" y="719"/>
                  <a:pt x="1278" y="752"/>
                </a:cubicBezTo>
                <a:cubicBezTo>
                  <a:pt x="1244" y="786"/>
                  <a:pt x="1251" y="856"/>
                  <a:pt x="1276" y="888"/>
                </a:cubicBezTo>
                <a:cubicBezTo>
                  <a:pt x="1319" y="941"/>
                  <a:pt x="1415" y="881"/>
                  <a:pt x="1512" y="840"/>
                </a:cubicBezTo>
                <a:cubicBezTo>
                  <a:pt x="1645" y="782"/>
                  <a:pt x="1779" y="758"/>
                  <a:pt x="1897" y="744"/>
                </a:cubicBezTo>
                <a:cubicBezTo>
                  <a:pt x="2020" y="729"/>
                  <a:pt x="2127" y="723"/>
                  <a:pt x="2263" y="759"/>
                </a:cubicBezTo>
                <a:cubicBezTo>
                  <a:pt x="2371" y="787"/>
                  <a:pt x="2496" y="841"/>
                  <a:pt x="2568" y="918"/>
                </a:cubicBezTo>
                <a:cubicBezTo>
                  <a:pt x="2642" y="999"/>
                  <a:pt x="2659" y="1104"/>
                  <a:pt x="2655" y="1179"/>
                </a:cubicBezTo>
                <a:cubicBezTo>
                  <a:pt x="2648" y="1300"/>
                  <a:pt x="2588" y="1341"/>
                  <a:pt x="2523" y="1510"/>
                </a:cubicBezTo>
                <a:cubicBezTo>
                  <a:pt x="2485" y="1611"/>
                  <a:pt x="2444" y="1758"/>
                  <a:pt x="2340" y="1838"/>
                </a:cubicBezTo>
                <a:cubicBezTo>
                  <a:pt x="2240" y="1915"/>
                  <a:pt x="2080" y="1929"/>
                  <a:pt x="1951" y="1898"/>
                </a:cubicBezTo>
                <a:cubicBezTo>
                  <a:pt x="1870" y="1879"/>
                  <a:pt x="1800" y="1842"/>
                  <a:pt x="1738" y="1800"/>
                </a:cubicBezTo>
                <a:cubicBezTo>
                  <a:pt x="1623" y="1722"/>
                  <a:pt x="1535" y="1628"/>
                  <a:pt x="1466" y="1531"/>
                </a:cubicBezTo>
                <a:cubicBezTo>
                  <a:pt x="1390" y="1425"/>
                  <a:pt x="1336" y="1316"/>
                  <a:pt x="1317" y="1200"/>
                </a:cubicBezTo>
                <a:cubicBezTo>
                  <a:pt x="1305" y="1124"/>
                  <a:pt x="1308" y="1044"/>
                  <a:pt x="1264" y="1007"/>
                </a:cubicBezTo>
                <a:cubicBezTo>
                  <a:pt x="1237" y="984"/>
                  <a:pt x="1191" y="977"/>
                  <a:pt x="1156" y="1000"/>
                </a:cubicBezTo>
                <a:cubicBezTo>
                  <a:pt x="1124" y="1021"/>
                  <a:pt x="1101" y="1067"/>
                  <a:pt x="1097" y="1100"/>
                </a:cubicBezTo>
                <a:cubicBezTo>
                  <a:pt x="1087" y="1169"/>
                  <a:pt x="1154" y="1184"/>
                  <a:pt x="1205" y="1288"/>
                </a:cubicBezTo>
                <a:cubicBezTo>
                  <a:pt x="1239" y="1358"/>
                  <a:pt x="1265" y="1469"/>
                  <a:pt x="1277" y="1572"/>
                </a:cubicBezTo>
                <a:cubicBezTo>
                  <a:pt x="1290" y="1685"/>
                  <a:pt x="1286" y="1788"/>
                  <a:pt x="1272" y="1880"/>
                </a:cubicBezTo>
                <a:cubicBezTo>
                  <a:pt x="1248" y="2037"/>
                  <a:pt x="1196" y="2159"/>
                  <a:pt x="1117" y="2249"/>
                </a:cubicBezTo>
                <a:cubicBezTo>
                  <a:pt x="1037" y="2340"/>
                  <a:pt x="929" y="2397"/>
                  <a:pt x="820" y="2375"/>
                </a:cubicBezTo>
                <a:cubicBezTo>
                  <a:pt x="717" y="2354"/>
                  <a:pt x="615" y="2264"/>
                  <a:pt x="495" y="2211"/>
                </a:cubicBezTo>
                <a:cubicBezTo>
                  <a:pt x="383" y="2161"/>
                  <a:pt x="256" y="2143"/>
                  <a:pt x="200" y="2051"/>
                </a:cubicBezTo>
                <a:cubicBezTo>
                  <a:pt x="156" y="1979"/>
                  <a:pt x="156" y="1862"/>
                  <a:pt x="169" y="1772"/>
                </a:cubicBezTo>
                <a:cubicBezTo>
                  <a:pt x="183" y="1673"/>
                  <a:pt x="212" y="1606"/>
                  <a:pt x="267" y="1527"/>
                </a:cubicBezTo>
                <a:cubicBezTo>
                  <a:pt x="304" y="1475"/>
                  <a:pt x="352" y="1417"/>
                  <a:pt x="402" y="1374"/>
                </a:cubicBezTo>
                <a:cubicBezTo>
                  <a:pt x="437" y="1343"/>
                  <a:pt x="472" y="1320"/>
                  <a:pt x="509" y="1293"/>
                </a:cubicBezTo>
                <a:cubicBezTo>
                  <a:pt x="576" y="1246"/>
                  <a:pt x="647" y="1189"/>
                  <a:pt x="727" y="1160"/>
                </a:cubicBezTo>
                <a:cubicBezTo>
                  <a:pt x="788" y="1138"/>
                  <a:pt x="854" y="1132"/>
                  <a:pt x="915" y="1107"/>
                </a:cubicBezTo>
                <a:cubicBezTo>
                  <a:pt x="960" y="1089"/>
                  <a:pt x="1001" y="1061"/>
                  <a:pt x="1013" y="1028"/>
                </a:cubicBezTo>
                <a:cubicBezTo>
                  <a:pt x="1027" y="990"/>
                  <a:pt x="1001" y="946"/>
                  <a:pt x="974" y="926"/>
                </a:cubicBezTo>
                <a:cubicBezTo>
                  <a:pt x="893" y="866"/>
                  <a:pt x="801" y="1022"/>
                  <a:pt x="600" y="1109"/>
                </a:cubicBezTo>
                <a:cubicBezTo>
                  <a:pt x="468" y="1167"/>
                  <a:pt x="289" y="1195"/>
                  <a:pt x="166" y="1183"/>
                </a:cubicBezTo>
                <a:cubicBezTo>
                  <a:pt x="98" y="1176"/>
                  <a:pt x="47" y="1156"/>
                  <a:pt x="25" y="1113"/>
                </a:cubicBezTo>
                <a:cubicBezTo>
                  <a:pt x="0" y="1063"/>
                  <a:pt x="13" y="981"/>
                  <a:pt x="39" y="916"/>
                </a:cubicBezTo>
                <a:cubicBezTo>
                  <a:pt x="58" y="868"/>
                  <a:pt x="85" y="830"/>
                  <a:pt x="106" y="802"/>
                </a:cubicBezTo>
                <a:cubicBezTo>
                  <a:pt x="137" y="759"/>
                  <a:pt x="156" y="738"/>
                  <a:pt x="183" y="705"/>
                </a:cubicBezTo>
                <a:cubicBezTo>
                  <a:pt x="215" y="665"/>
                  <a:pt x="259" y="608"/>
                  <a:pt x="307" y="525"/>
                </a:cubicBezTo>
                <a:cubicBezTo>
                  <a:pt x="314" y="513"/>
                  <a:pt x="321" y="500"/>
                  <a:pt x="356" y="455"/>
                </a:cubicBezTo>
                <a:cubicBezTo>
                  <a:pt x="357" y="454"/>
                  <a:pt x="359" y="452"/>
                  <a:pt x="360" y="450"/>
                </a:cubicBezTo>
              </a:path>
            </a:pathLst>
          </a:custGeom>
          <a:solidFill>
            <a:schemeClr val="bg2"/>
          </a:solidFill>
          <a:ln w="6350" cap="rnd">
            <a:noFill/>
            <a:prstDash val="solid"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8" name="Freeform 6"/>
          <p:cNvSpPr>
            <a:spLocks/>
          </p:cNvSpPr>
          <p:nvPr/>
        </p:nvSpPr>
        <p:spPr bwMode="auto">
          <a:xfrm rot="14800307">
            <a:off x="5961062" y="-2089150"/>
            <a:ext cx="860425" cy="673100"/>
          </a:xfrm>
          <a:custGeom>
            <a:avLst/>
            <a:gdLst/>
            <a:ahLst/>
            <a:cxnLst>
              <a:cxn ang="0">
                <a:pos x="434" y="1195"/>
              </a:cxn>
              <a:cxn ang="0">
                <a:pos x="322" y="1098"/>
              </a:cxn>
              <a:cxn ang="0">
                <a:pos x="235" y="976"/>
              </a:cxn>
              <a:cxn ang="0">
                <a:pos x="112" y="780"/>
              </a:cxn>
              <a:cxn ang="0">
                <a:pos x="33" y="656"/>
              </a:cxn>
              <a:cxn ang="0">
                <a:pos x="3" y="500"/>
              </a:cxn>
              <a:cxn ang="0">
                <a:pos x="48" y="310"/>
              </a:cxn>
              <a:cxn ang="0">
                <a:pos x="117" y="210"/>
              </a:cxn>
              <a:cxn ang="0">
                <a:pos x="390" y="60"/>
              </a:cxn>
              <a:cxn ang="0">
                <a:pos x="899" y="19"/>
              </a:cxn>
              <a:cxn ang="0">
                <a:pos x="1179" y="113"/>
              </a:cxn>
              <a:cxn ang="0">
                <a:pos x="1289" y="175"/>
              </a:cxn>
              <a:cxn ang="0">
                <a:pos x="1389" y="162"/>
              </a:cxn>
              <a:cxn ang="0">
                <a:pos x="1434" y="90"/>
              </a:cxn>
              <a:cxn ang="0">
                <a:pos x="1526" y="86"/>
              </a:cxn>
              <a:cxn ang="0">
                <a:pos x="1565" y="205"/>
              </a:cxn>
              <a:cxn ang="0">
                <a:pos x="1487" y="264"/>
              </a:cxn>
              <a:cxn ang="0">
                <a:pos x="1414" y="281"/>
              </a:cxn>
              <a:cxn ang="0">
                <a:pos x="1357" y="456"/>
              </a:cxn>
              <a:cxn ang="0">
                <a:pos x="1171" y="886"/>
              </a:cxn>
              <a:cxn ang="0">
                <a:pos x="868" y="1155"/>
              </a:cxn>
              <a:cxn ang="0">
                <a:pos x="653" y="1225"/>
              </a:cxn>
              <a:cxn ang="0">
                <a:pos x="434" y="1195"/>
              </a:cxn>
            </a:cxnLst>
            <a:rect l="0" t="0" r="r" b="b"/>
            <a:pathLst>
              <a:path w="1582" h="1237">
                <a:moveTo>
                  <a:pt x="434" y="1195"/>
                </a:moveTo>
                <a:cubicBezTo>
                  <a:pt x="357" y="1140"/>
                  <a:pt x="338" y="1118"/>
                  <a:pt x="322" y="1098"/>
                </a:cubicBezTo>
                <a:cubicBezTo>
                  <a:pt x="276" y="1042"/>
                  <a:pt x="257" y="1011"/>
                  <a:pt x="235" y="976"/>
                </a:cubicBezTo>
                <a:cubicBezTo>
                  <a:pt x="195" y="911"/>
                  <a:pt x="149" y="830"/>
                  <a:pt x="112" y="780"/>
                </a:cubicBezTo>
                <a:cubicBezTo>
                  <a:pt x="79" y="736"/>
                  <a:pt x="54" y="716"/>
                  <a:pt x="33" y="656"/>
                </a:cubicBezTo>
                <a:cubicBezTo>
                  <a:pt x="18" y="614"/>
                  <a:pt x="5" y="553"/>
                  <a:pt x="3" y="500"/>
                </a:cubicBezTo>
                <a:cubicBezTo>
                  <a:pt x="0" y="415"/>
                  <a:pt x="27" y="354"/>
                  <a:pt x="48" y="310"/>
                </a:cubicBezTo>
                <a:cubicBezTo>
                  <a:pt x="71" y="266"/>
                  <a:pt x="88" y="239"/>
                  <a:pt x="117" y="210"/>
                </a:cubicBezTo>
                <a:cubicBezTo>
                  <a:pt x="165" y="159"/>
                  <a:pt x="245" y="100"/>
                  <a:pt x="390" y="60"/>
                </a:cubicBezTo>
                <a:cubicBezTo>
                  <a:pt x="534" y="21"/>
                  <a:pt x="743" y="0"/>
                  <a:pt x="899" y="19"/>
                </a:cubicBezTo>
                <a:cubicBezTo>
                  <a:pt x="1022" y="33"/>
                  <a:pt x="1112" y="72"/>
                  <a:pt x="1179" y="113"/>
                </a:cubicBezTo>
                <a:cubicBezTo>
                  <a:pt x="1218" y="138"/>
                  <a:pt x="1250" y="164"/>
                  <a:pt x="1289" y="175"/>
                </a:cubicBezTo>
                <a:cubicBezTo>
                  <a:pt x="1326" y="186"/>
                  <a:pt x="1368" y="184"/>
                  <a:pt x="1389" y="162"/>
                </a:cubicBezTo>
                <a:cubicBezTo>
                  <a:pt x="1407" y="143"/>
                  <a:pt x="1409" y="109"/>
                  <a:pt x="1434" y="90"/>
                </a:cubicBezTo>
                <a:cubicBezTo>
                  <a:pt x="1457" y="74"/>
                  <a:pt x="1497" y="70"/>
                  <a:pt x="1526" y="86"/>
                </a:cubicBezTo>
                <a:cubicBezTo>
                  <a:pt x="1565" y="107"/>
                  <a:pt x="1582" y="165"/>
                  <a:pt x="1565" y="205"/>
                </a:cubicBezTo>
                <a:cubicBezTo>
                  <a:pt x="1551" y="237"/>
                  <a:pt x="1516" y="259"/>
                  <a:pt x="1487" y="264"/>
                </a:cubicBezTo>
                <a:cubicBezTo>
                  <a:pt x="1457" y="271"/>
                  <a:pt x="1433" y="260"/>
                  <a:pt x="1414" y="281"/>
                </a:cubicBezTo>
                <a:cubicBezTo>
                  <a:pt x="1390" y="307"/>
                  <a:pt x="1375" y="385"/>
                  <a:pt x="1357" y="456"/>
                </a:cubicBezTo>
                <a:cubicBezTo>
                  <a:pt x="1311" y="636"/>
                  <a:pt x="1250" y="772"/>
                  <a:pt x="1171" y="886"/>
                </a:cubicBezTo>
                <a:cubicBezTo>
                  <a:pt x="1092" y="1001"/>
                  <a:pt x="995" y="1093"/>
                  <a:pt x="868" y="1155"/>
                </a:cubicBezTo>
                <a:cubicBezTo>
                  <a:pt x="799" y="1189"/>
                  <a:pt x="721" y="1215"/>
                  <a:pt x="653" y="1225"/>
                </a:cubicBezTo>
                <a:cubicBezTo>
                  <a:pt x="570" y="1237"/>
                  <a:pt x="502" y="1227"/>
                  <a:pt x="434" y="1195"/>
                </a:cubicBezTo>
              </a:path>
            </a:pathLst>
          </a:custGeom>
          <a:noFill/>
          <a:ln w="9525" cap="rnd">
            <a:noFill/>
            <a:prstDash val="solid"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9" name="Freeform 7"/>
          <p:cNvSpPr>
            <a:spLocks/>
          </p:cNvSpPr>
          <p:nvPr/>
        </p:nvSpPr>
        <p:spPr bwMode="auto">
          <a:xfrm rot="19800000">
            <a:off x="11318875" y="7572375"/>
            <a:ext cx="415925" cy="325438"/>
          </a:xfrm>
          <a:custGeom>
            <a:avLst/>
            <a:gdLst/>
            <a:ahLst/>
            <a:cxnLst>
              <a:cxn ang="0">
                <a:pos x="434" y="1195"/>
              </a:cxn>
              <a:cxn ang="0">
                <a:pos x="322" y="1098"/>
              </a:cxn>
              <a:cxn ang="0">
                <a:pos x="235" y="976"/>
              </a:cxn>
              <a:cxn ang="0">
                <a:pos x="112" y="780"/>
              </a:cxn>
              <a:cxn ang="0">
                <a:pos x="33" y="656"/>
              </a:cxn>
              <a:cxn ang="0">
                <a:pos x="3" y="500"/>
              </a:cxn>
              <a:cxn ang="0">
                <a:pos x="48" y="310"/>
              </a:cxn>
              <a:cxn ang="0">
                <a:pos x="117" y="210"/>
              </a:cxn>
              <a:cxn ang="0">
                <a:pos x="390" y="60"/>
              </a:cxn>
              <a:cxn ang="0">
                <a:pos x="899" y="19"/>
              </a:cxn>
              <a:cxn ang="0">
                <a:pos x="1179" y="113"/>
              </a:cxn>
              <a:cxn ang="0">
                <a:pos x="1289" y="175"/>
              </a:cxn>
              <a:cxn ang="0">
                <a:pos x="1389" y="162"/>
              </a:cxn>
              <a:cxn ang="0">
                <a:pos x="1434" y="90"/>
              </a:cxn>
              <a:cxn ang="0">
                <a:pos x="1526" y="86"/>
              </a:cxn>
              <a:cxn ang="0">
                <a:pos x="1565" y="205"/>
              </a:cxn>
              <a:cxn ang="0">
                <a:pos x="1487" y="264"/>
              </a:cxn>
              <a:cxn ang="0">
                <a:pos x="1414" y="281"/>
              </a:cxn>
              <a:cxn ang="0">
                <a:pos x="1357" y="456"/>
              </a:cxn>
              <a:cxn ang="0">
                <a:pos x="1171" y="886"/>
              </a:cxn>
              <a:cxn ang="0">
                <a:pos x="868" y="1155"/>
              </a:cxn>
              <a:cxn ang="0">
                <a:pos x="653" y="1225"/>
              </a:cxn>
              <a:cxn ang="0">
                <a:pos x="434" y="1195"/>
              </a:cxn>
            </a:cxnLst>
            <a:rect l="0" t="0" r="r" b="b"/>
            <a:pathLst>
              <a:path w="1582" h="1237">
                <a:moveTo>
                  <a:pt x="434" y="1195"/>
                </a:moveTo>
                <a:cubicBezTo>
                  <a:pt x="357" y="1140"/>
                  <a:pt x="338" y="1118"/>
                  <a:pt x="322" y="1098"/>
                </a:cubicBezTo>
                <a:cubicBezTo>
                  <a:pt x="276" y="1042"/>
                  <a:pt x="257" y="1011"/>
                  <a:pt x="235" y="976"/>
                </a:cubicBezTo>
                <a:cubicBezTo>
                  <a:pt x="195" y="911"/>
                  <a:pt x="149" y="830"/>
                  <a:pt x="112" y="780"/>
                </a:cubicBezTo>
                <a:cubicBezTo>
                  <a:pt x="79" y="736"/>
                  <a:pt x="54" y="716"/>
                  <a:pt x="33" y="656"/>
                </a:cubicBezTo>
                <a:cubicBezTo>
                  <a:pt x="18" y="614"/>
                  <a:pt x="5" y="553"/>
                  <a:pt x="3" y="500"/>
                </a:cubicBezTo>
                <a:cubicBezTo>
                  <a:pt x="0" y="415"/>
                  <a:pt x="27" y="354"/>
                  <a:pt x="48" y="310"/>
                </a:cubicBezTo>
                <a:cubicBezTo>
                  <a:pt x="71" y="266"/>
                  <a:pt x="88" y="239"/>
                  <a:pt x="117" y="210"/>
                </a:cubicBezTo>
                <a:cubicBezTo>
                  <a:pt x="165" y="159"/>
                  <a:pt x="245" y="100"/>
                  <a:pt x="390" y="60"/>
                </a:cubicBezTo>
                <a:cubicBezTo>
                  <a:pt x="534" y="21"/>
                  <a:pt x="743" y="0"/>
                  <a:pt x="899" y="19"/>
                </a:cubicBezTo>
                <a:cubicBezTo>
                  <a:pt x="1022" y="33"/>
                  <a:pt x="1112" y="72"/>
                  <a:pt x="1179" y="113"/>
                </a:cubicBezTo>
                <a:cubicBezTo>
                  <a:pt x="1218" y="138"/>
                  <a:pt x="1250" y="164"/>
                  <a:pt x="1289" y="175"/>
                </a:cubicBezTo>
                <a:cubicBezTo>
                  <a:pt x="1326" y="186"/>
                  <a:pt x="1368" y="184"/>
                  <a:pt x="1389" y="162"/>
                </a:cubicBezTo>
                <a:cubicBezTo>
                  <a:pt x="1407" y="143"/>
                  <a:pt x="1409" y="109"/>
                  <a:pt x="1434" y="90"/>
                </a:cubicBezTo>
                <a:cubicBezTo>
                  <a:pt x="1457" y="74"/>
                  <a:pt x="1497" y="70"/>
                  <a:pt x="1526" y="86"/>
                </a:cubicBezTo>
                <a:cubicBezTo>
                  <a:pt x="1565" y="107"/>
                  <a:pt x="1582" y="165"/>
                  <a:pt x="1565" y="205"/>
                </a:cubicBezTo>
                <a:cubicBezTo>
                  <a:pt x="1551" y="237"/>
                  <a:pt x="1516" y="259"/>
                  <a:pt x="1487" y="264"/>
                </a:cubicBezTo>
                <a:cubicBezTo>
                  <a:pt x="1457" y="271"/>
                  <a:pt x="1433" y="260"/>
                  <a:pt x="1414" y="281"/>
                </a:cubicBezTo>
                <a:cubicBezTo>
                  <a:pt x="1390" y="307"/>
                  <a:pt x="1375" y="385"/>
                  <a:pt x="1357" y="456"/>
                </a:cubicBezTo>
                <a:cubicBezTo>
                  <a:pt x="1311" y="636"/>
                  <a:pt x="1250" y="772"/>
                  <a:pt x="1171" y="886"/>
                </a:cubicBezTo>
                <a:cubicBezTo>
                  <a:pt x="1092" y="1001"/>
                  <a:pt x="995" y="1093"/>
                  <a:pt x="868" y="1155"/>
                </a:cubicBezTo>
                <a:cubicBezTo>
                  <a:pt x="799" y="1189"/>
                  <a:pt x="721" y="1215"/>
                  <a:pt x="653" y="1225"/>
                </a:cubicBezTo>
                <a:cubicBezTo>
                  <a:pt x="570" y="1237"/>
                  <a:pt x="502" y="1227"/>
                  <a:pt x="434" y="1195"/>
                </a:cubicBezTo>
              </a:path>
            </a:pathLst>
          </a:custGeom>
          <a:solidFill>
            <a:schemeClr val="bg2"/>
          </a:solidFill>
          <a:ln w="9525" cap="rnd">
            <a:noFill/>
            <a:prstDash val="solid"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0" name="Freeform 8"/>
          <p:cNvSpPr>
            <a:spLocks/>
          </p:cNvSpPr>
          <p:nvPr/>
        </p:nvSpPr>
        <p:spPr bwMode="auto">
          <a:xfrm rot="12347464">
            <a:off x="-1241425" y="3841750"/>
            <a:ext cx="415925" cy="325438"/>
          </a:xfrm>
          <a:custGeom>
            <a:avLst/>
            <a:gdLst/>
            <a:ahLst/>
            <a:cxnLst>
              <a:cxn ang="0">
                <a:pos x="434" y="1195"/>
              </a:cxn>
              <a:cxn ang="0">
                <a:pos x="322" y="1098"/>
              </a:cxn>
              <a:cxn ang="0">
                <a:pos x="235" y="976"/>
              </a:cxn>
              <a:cxn ang="0">
                <a:pos x="112" y="780"/>
              </a:cxn>
              <a:cxn ang="0">
                <a:pos x="33" y="656"/>
              </a:cxn>
              <a:cxn ang="0">
                <a:pos x="3" y="500"/>
              </a:cxn>
              <a:cxn ang="0">
                <a:pos x="48" y="310"/>
              </a:cxn>
              <a:cxn ang="0">
                <a:pos x="117" y="210"/>
              </a:cxn>
              <a:cxn ang="0">
                <a:pos x="390" y="60"/>
              </a:cxn>
              <a:cxn ang="0">
                <a:pos x="899" y="19"/>
              </a:cxn>
              <a:cxn ang="0">
                <a:pos x="1179" y="113"/>
              </a:cxn>
              <a:cxn ang="0">
                <a:pos x="1289" y="175"/>
              </a:cxn>
              <a:cxn ang="0">
                <a:pos x="1389" y="162"/>
              </a:cxn>
              <a:cxn ang="0">
                <a:pos x="1434" y="90"/>
              </a:cxn>
              <a:cxn ang="0">
                <a:pos x="1526" y="86"/>
              </a:cxn>
              <a:cxn ang="0">
                <a:pos x="1565" y="205"/>
              </a:cxn>
              <a:cxn ang="0">
                <a:pos x="1487" y="264"/>
              </a:cxn>
              <a:cxn ang="0">
                <a:pos x="1414" y="281"/>
              </a:cxn>
              <a:cxn ang="0">
                <a:pos x="1357" y="456"/>
              </a:cxn>
              <a:cxn ang="0">
                <a:pos x="1171" y="886"/>
              </a:cxn>
              <a:cxn ang="0">
                <a:pos x="868" y="1155"/>
              </a:cxn>
              <a:cxn ang="0">
                <a:pos x="653" y="1225"/>
              </a:cxn>
              <a:cxn ang="0">
                <a:pos x="434" y="1195"/>
              </a:cxn>
            </a:cxnLst>
            <a:rect l="0" t="0" r="r" b="b"/>
            <a:pathLst>
              <a:path w="1582" h="1237">
                <a:moveTo>
                  <a:pt x="434" y="1195"/>
                </a:moveTo>
                <a:cubicBezTo>
                  <a:pt x="357" y="1140"/>
                  <a:pt x="338" y="1118"/>
                  <a:pt x="322" y="1098"/>
                </a:cubicBezTo>
                <a:cubicBezTo>
                  <a:pt x="276" y="1042"/>
                  <a:pt x="257" y="1011"/>
                  <a:pt x="235" y="976"/>
                </a:cubicBezTo>
                <a:cubicBezTo>
                  <a:pt x="195" y="911"/>
                  <a:pt x="149" y="830"/>
                  <a:pt x="112" y="780"/>
                </a:cubicBezTo>
                <a:cubicBezTo>
                  <a:pt x="79" y="736"/>
                  <a:pt x="54" y="716"/>
                  <a:pt x="33" y="656"/>
                </a:cubicBezTo>
                <a:cubicBezTo>
                  <a:pt x="18" y="614"/>
                  <a:pt x="5" y="553"/>
                  <a:pt x="3" y="500"/>
                </a:cubicBezTo>
                <a:cubicBezTo>
                  <a:pt x="0" y="415"/>
                  <a:pt x="27" y="354"/>
                  <a:pt x="48" y="310"/>
                </a:cubicBezTo>
                <a:cubicBezTo>
                  <a:pt x="71" y="266"/>
                  <a:pt x="88" y="239"/>
                  <a:pt x="117" y="210"/>
                </a:cubicBezTo>
                <a:cubicBezTo>
                  <a:pt x="165" y="159"/>
                  <a:pt x="245" y="100"/>
                  <a:pt x="390" y="60"/>
                </a:cubicBezTo>
                <a:cubicBezTo>
                  <a:pt x="534" y="21"/>
                  <a:pt x="743" y="0"/>
                  <a:pt x="899" y="19"/>
                </a:cubicBezTo>
                <a:cubicBezTo>
                  <a:pt x="1022" y="33"/>
                  <a:pt x="1112" y="72"/>
                  <a:pt x="1179" y="113"/>
                </a:cubicBezTo>
                <a:cubicBezTo>
                  <a:pt x="1218" y="138"/>
                  <a:pt x="1250" y="164"/>
                  <a:pt x="1289" y="175"/>
                </a:cubicBezTo>
                <a:cubicBezTo>
                  <a:pt x="1326" y="186"/>
                  <a:pt x="1368" y="184"/>
                  <a:pt x="1389" y="162"/>
                </a:cubicBezTo>
                <a:cubicBezTo>
                  <a:pt x="1407" y="143"/>
                  <a:pt x="1409" y="109"/>
                  <a:pt x="1434" y="90"/>
                </a:cubicBezTo>
                <a:cubicBezTo>
                  <a:pt x="1457" y="74"/>
                  <a:pt x="1497" y="70"/>
                  <a:pt x="1526" y="86"/>
                </a:cubicBezTo>
                <a:cubicBezTo>
                  <a:pt x="1565" y="107"/>
                  <a:pt x="1582" y="165"/>
                  <a:pt x="1565" y="205"/>
                </a:cubicBezTo>
                <a:cubicBezTo>
                  <a:pt x="1551" y="237"/>
                  <a:pt x="1516" y="259"/>
                  <a:pt x="1487" y="264"/>
                </a:cubicBezTo>
                <a:cubicBezTo>
                  <a:pt x="1457" y="271"/>
                  <a:pt x="1433" y="260"/>
                  <a:pt x="1414" y="281"/>
                </a:cubicBezTo>
                <a:cubicBezTo>
                  <a:pt x="1390" y="307"/>
                  <a:pt x="1375" y="385"/>
                  <a:pt x="1357" y="456"/>
                </a:cubicBezTo>
                <a:cubicBezTo>
                  <a:pt x="1311" y="636"/>
                  <a:pt x="1250" y="772"/>
                  <a:pt x="1171" y="886"/>
                </a:cubicBezTo>
                <a:cubicBezTo>
                  <a:pt x="1092" y="1001"/>
                  <a:pt x="995" y="1093"/>
                  <a:pt x="868" y="1155"/>
                </a:cubicBezTo>
                <a:cubicBezTo>
                  <a:pt x="799" y="1189"/>
                  <a:pt x="721" y="1215"/>
                  <a:pt x="653" y="1225"/>
                </a:cubicBezTo>
                <a:cubicBezTo>
                  <a:pt x="570" y="1237"/>
                  <a:pt x="502" y="1227"/>
                  <a:pt x="434" y="1195"/>
                </a:cubicBezTo>
              </a:path>
            </a:pathLst>
          </a:custGeom>
          <a:solidFill>
            <a:schemeClr val="bg2"/>
          </a:solidFill>
          <a:ln w="9525" cap="rnd">
            <a:noFill/>
            <a:prstDash val="solid"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1" name="Freeform 9"/>
          <p:cNvSpPr>
            <a:spLocks/>
          </p:cNvSpPr>
          <p:nvPr/>
        </p:nvSpPr>
        <p:spPr bwMode="auto">
          <a:xfrm rot="14800307">
            <a:off x="-1169988" y="4759326"/>
            <a:ext cx="860425" cy="673100"/>
          </a:xfrm>
          <a:custGeom>
            <a:avLst/>
            <a:gdLst/>
            <a:ahLst/>
            <a:cxnLst>
              <a:cxn ang="0">
                <a:pos x="434" y="1195"/>
              </a:cxn>
              <a:cxn ang="0">
                <a:pos x="322" y="1098"/>
              </a:cxn>
              <a:cxn ang="0">
                <a:pos x="235" y="976"/>
              </a:cxn>
              <a:cxn ang="0">
                <a:pos x="112" y="780"/>
              </a:cxn>
              <a:cxn ang="0">
                <a:pos x="33" y="656"/>
              </a:cxn>
              <a:cxn ang="0">
                <a:pos x="3" y="500"/>
              </a:cxn>
              <a:cxn ang="0">
                <a:pos x="48" y="310"/>
              </a:cxn>
              <a:cxn ang="0">
                <a:pos x="117" y="210"/>
              </a:cxn>
              <a:cxn ang="0">
                <a:pos x="390" y="60"/>
              </a:cxn>
              <a:cxn ang="0">
                <a:pos x="899" y="19"/>
              </a:cxn>
              <a:cxn ang="0">
                <a:pos x="1179" y="113"/>
              </a:cxn>
              <a:cxn ang="0">
                <a:pos x="1289" y="175"/>
              </a:cxn>
              <a:cxn ang="0">
                <a:pos x="1389" y="162"/>
              </a:cxn>
              <a:cxn ang="0">
                <a:pos x="1434" y="90"/>
              </a:cxn>
              <a:cxn ang="0">
                <a:pos x="1526" y="86"/>
              </a:cxn>
              <a:cxn ang="0">
                <a:pos x="1565" y="205"/>
              </a:cxn>
              <a:cxn ang="0">
                <a:pos x="1487" y="264"/>
              </a:cxn>
              <a:cxn ang="0">
                <a:pos x="1414" y="281"/>
              </a:cxn>
              <a:cxn ang="0">
                <a:pos x="1357" y="456"/>
              </a:cxn>
              <a:cxn ang="0">
                <a:pos x="1171" y="886"/>
              </a:cxn>
              <a:cxn ang="0">
                <a:pos x="868" y="1155"/>
              </a:cxn>
              <a:cxn ang="0">
                <a:pos x="653" y="1225"/>
              </a:cxn>
              <a:cxn ang="0">
                <a:pos x="434" y="1195"/>
              </a:cxn>
            </a:cxnLst>
            <a:rect l="0" t="0" r="r" b="b"/>
            <a:pathLst>
              <a:path w="1582" h="1237">
                <a:moveTo>
                  <a:pt x="434" y="1195"/>
                </a:moveTo>
                <a:cubicBezTo>
                  <a:pt x="357" y="1140"/>
                  <a:pt x="338" y="1118"/>
                  <a:pt x="322" y="1098"/>
                </a:cubicBezTo>
                <a:cubicBezTo>
                  <a:pt x="276" y="1042"/>
                  <a:pt x="257" y="1011"/>
                  <a:pt x="235" y="976"/>
                </a:cubicBezTo>
                <a:cubicBezTo>
                  <a:pt x="195" y="911"/>
                  <a:pt x="149" y="830"/>
                  <a:pt x="112" y="780"/>
                </a:cubicBezTo>
                <a:cubicBezTo>
                  <a:pt x="79" y="736"/>
                  <a:pt x="54" y="716"/>
                  <a:pt x="33" y="656"/>
                </a:cubicBezTo>
                <a:cubicBezTo>
                  <a:pt x="18" y="614"/>
                  <a:pt x="5" y="553"/>
                  <a:pt x="3" y="500"/>
                </a:cubicBezTo>
                <a:cubicBezTo>
                  <a:pt x="0" y="415"/>
                  <a:pt x="27" y="354"/>
                  <a:pt x="48" y="310"/>
                </a:cubicBezTo>
                <a:cubicBezTo>
                  <a:pt x="71" y="266"/>
                  <a:pt x="88" y="239"/>
                  <a:pt x="117" y="210"/>
                </a:cubicBezTo>
                <a:cubicBezTo>
                  <a:pt x="165" y="159"/>
                  <a:pt x="245" y="100"/>
                  <a:pt x="390" y="60"/>
                </a:cubicBezTo>
                <a:cubicBezTo>
                  <a:pt x="534" y="21"/>
                  <a:pt x="743" y="0"/>
                  <a:pt x="899" y="19"/>
                </a:cubicBezTo>
                <a:cubicBezTo>
                  <a:pt x="1022" y="33"/>
                  <a:pt x="1112" y="72"/>
                  <a:pt x="1179" y="113"/>
                </a:cubicBezTo>
                <a:cubicBezTo>
                  <a:pt x="1218" y="138"/>
                  <a:pt x="1250" y="164"/>
                  <a:pt x="1289" y="175"/>
                </a:cubicBezTo>
                <a:cubicBezTo>
                  <a:pt x="1326" y="186"/>
                  <a:pt x="1368" y="184"/>
                  <a:pt x="1389" y="162"/>
                </a:cubicBezTo>
                <a:cubicBezTo>
                  <a:pt x="1407" y="143"/>
                  <a:pt x="1409" y="109"/>
                  <a:pt x="1434" y="90"/>
                </a:cubicBezTo>
                <a:cubicBezTo>
                  <a:pt x="1457" y="74"/>
                  <a:pt x="1497" y="70"/>
                  <a:pt x="1526" y="86"/>
                </a:cubicBezTo>
                <a:cubicBezTo>
                  <a:pt x="1565" y="107"/>
                  <a:pt x="1582" y="165"/>
                  <a:pt x="1565" y="205"/>
                </a:cubicBezTo>
                <a:cubicBezTo>
                  <a:pt x="1551" y="237"/>
                  <a:pt x="1516" y="259"/>
                  <a:pt x="1487" y="264"/>
                </a:cubicBezTo>
                <a:cubicBezTo>
                  <a:pt x="1457" y="271"/>
                  <a:pt x="1433" y="260"/>
                  <a:pt x="1414" y="281"/>
                </a:cubicBezTo>
                <a:cubicBezTo>
                  <a:pt x="1390" y="307"/>
                  <a:pt x="1375" y="385"/>
                  <a:pt x="1357" y="456"/>
                </a:cubicBezTo>
                <a:cubicBezTo>
                  <a:pt x="1311" y="636"/>
                  <a:pt x="1250" y="772"/>
                  <a:pt x="1171" y="886"/>
                </a:cubicBezTo>
                <a:cubicBezTo>
                  <a:pt x="1092" y="1001"/>
                  <a:pt x="995" y="1093"/>
                  <a:pt x="868" y="1155"/>
                </a:cubicBezTo>
                <a:cubicBezTo>
                  <a:pt x="799" y="1189"/>
                  <a:pt x="721" y="1215"/>
                  <a:pt x="653" y="1225"/>
                </a:cubicBezTo>
                <a:cubicBezTo>
                  <a:pt x="570" y="1237"/>
                  <a:pt x="502" y="1227"/>
                  <a:pt x="434" y="1195"/>
                </a:cubicBezTo>
              </a:path>
            </a:pathLst>
          </a:custGeom>
          <a:solidFill>
            <a:schemeClr val="bg2"/>
          </a:solidFill>
          <a:ln w="9525" cap="rnd">
            <a:noFill/>
            <a:prstDash val="solid"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2" name="Freeform 10"/>
          <p:cNvSpPr>
            <a:spLocks/>
          </p:cNvSpPr>
          <p:nvPr/>
        </p:nvSpPr>
        <p:spPr bwMode="auto">
          <a:xfrm rot="8643891">
            <a:off x="-2090738" y="3554413"/>
            <a:ext cx="415925" cy="325437"/>
          </a:xfrm>
          <a:custGeom>
            <a:avLst/>
            <a:gdLst/>
            <a:ahLst/>
            <a:cxnLst>
              <a:cxn ang="0">
                <a:pos x="434" y="1195"/>
              </a:cxn>
              <a:cxn ang="0">
                <a:pos x="322" y="1098"/>
              </a:cxn>
              <a:cxn ang="0">
                <a:pos x="235" y="976"/>
              </a:cxn>
              <a:cxn ang="0">
                <a:pos x="112" y="780"/>
              </a:cxn>
              <a:cxn ang="0">
                <a:pos x="33" y="656"/>
              </a:cxn>
              <a:cxn ang="0">
                <a:pos x="3" y="500"/>
              </a:cxn>
              <a:cxn ang="0">
                <a:pos x="48" y="310"/>
              </a:cxn>
              <a:cxn ang="0">
                <a:pos x="117" y="210"/>
              </a:cxn>
              <a:cxn ang="0">
                <a:pos x="390" y="60"/>
              </a:cxn>
              <a:cxn ang="0">
                <a:pos x="899" y="19"/>
              </a:cxn>
              <a:cxn ang="0">
                <a:pos x="1179" y="113"/>
              </a:cxn>
              <a:cxn ang="0">
                <a:pos x="1289" y="175"/>
              </a:cxn>
              <a:cxn ang="0">
                <a:pos x="1389" y="162"/>
              </a:cxn>
              <a:cxn ang="0">
                <a:pos x="1434" y="90"/>
              </a:cxn>
              <a:cxn ang="0">
                <a:pos x="1526" y="86"/>
              </a:cxn>
              <a:cxn ang="0">
                <a:pos x="1565" y="205"/>
              </a:cxn>
              <a:cxn ang="0">
                <a:pos x="1487" y="264"/>
              </a:cxn>
              <a:cxn ang="0">
                <a:pos x="1414" y="281"/>
              </a:cxn>
              <a:cxn ang="0">
                <a:pos x="1357" y="456"/>
              </a:cxn>
              <a:cxn ang="0">
                <a:pos x="1171" y="886"/>
              </a:cxn>
              <a:cxn ang="0">
                <a:pos x="868" y="1155"/>
              </a:cxn>
              <a:cxn ang="0">
                <a:pos x="653" y="1225"/>
              </a:cxn>
              <a:cxn ang="0">
                <a:pos x="434" y="1195"/>
              </a:cxn>
            </a:cxnLst>
            <a:rect l="0" t="0" r="r" b="b"/>
            <a:pathLst>
              <a:path w="1582" h="1237">
                <a:moveTo>
                  <a:pt x="434" y="1195"/>
                </a:moveTo>
                <a:cubicBezTo>
                  <a:pt x="357" y="1140"/>
                  <a:pt x="338" y="1118"/>
                  <a:pt x="322" y="1098"/>
                </a:cubicBezTo>
                <a:cubicBezTo>
                  <a:pt x="276" y="1042"/>
                  <a:pt x="257" y="1011"/>
                  <a:pt x="235" y="976"/>
                </a:cubicBezTo>
                <a:cubicBezTo>
                  <a:pt x="195" y="911"/>
                  <a:pt x="149" y="830"/>
                  <a:pt x="112" y="780"/>
                </a:cubicBezTo>
                <a:cubicBezTo>
                  <a:pt x="79" y="736"/>
                  <a:pt x="54" y="716"/>
                  <a:pt x="33" y="656"/>
                </a:cubicBezTo>
                <a:cubicBezTo>
                  <a:pt x="18" y="614"/>
                  <a:pt x="5" y="553"/>
                  <a:pt x="3" y="500"/>
                </a:cubicBezTo>
                <a:cubicBezTo>
                  <a:pt x="0" y="415"/>
                  <a:pt x="27" y="354"/>
                  <a:pt x="48" y="310"/>
                </a:cubicBezTo>
                <a:cubicBezTo>
                  <a:pt x="71" y="266"/>
                  <a:pt x="88" y="239"/>
                  <a:pt x="117" y="210"/>
                </a:cubicBezTo>
                <a:cubicBezTo>
                  <a:pt x="165" y="159"/>
                  <a:pt x="245" y="100"/>
                  <a:pt x="390" y="60"/>
                </a:cubicBezTo>
                <a:cubicBezTo>
                  <a:pt x="534" y="21"/>
                  <a:pt x="743" y="0"/>
                  <a:pt x="899" y="19"/>
                </a:cubicBezTo>
                <a:cubicBezTo>
                  <a:pt x="1022" y="33"/>
                  <a:pt x="1112" y="72"/>
                  <a:pt x="1179" y="113"/>
                </a:cubicBezTo>
                <a:cubicBezTo>
                  <a:pt x="1218" y="138"/>
                  <a:pt x="1250" y="164"/>
                  <a:pt x="1289" y="175"/>
                </a:cubicBezTo>
                <a:cubicBezTo>
                  <a:pt x="1326" y="186"/>
                  <a:pt x="1368" y="184"/>
                  <a:pt x="1389" y="162"/>
                </a:cubicBezTo>
                <a:cubicBezTo>
                  <a:pt x="1407" y="143"/>
                  <a:pt x="1409" y="109"/>
                  <a:pt x="1434" y="90"/>
                </a:cubicBezTo>
                <a:cubicBezTo>
                  <a:pt x="1457" y="74"/>
                  <a:pt x="1497" y="70"/>
                  <a:pt x="1526" y="86"/>
                </a:cubicBezTo>
                <a:cubicBezTo>
                  <a:pt x="1565" y="107"/>
                  <a:pt x="1582" y="165"/>
                  <a:pt x="1565" y="205"/>
                </a:cubicBezTo>
                <a:cubicBezTo>
                  <a:pt x="1551" y="237"/>
                  <a:pt x="1516" y="259"/>
                  <a:pt x="1487" y="264"/>
                </a:cubicBezTo>
                <a:cubicBezTo>
                  <a:pt x="1457" y="271"/>
                  <a:pt x="1433" y="260"/>
                  <a:pt x="1414" y="281"/>
                </a:cubicBezTo>
                <a:cubicBezTo>
                  <a:pt x="1390" y="307"/>
                  <a:pt x="1375" y="385"/>
                  <a:pt x="1357" y="456"/>
                </a:cubicBezTo>
                <a:cubicBezTo>
                  <a:pt x="1311" y="636"/>
                  <a:pt x="1250" y="772"/>
                  <a:pt x="1171" y="886"/>
                </a:cubicBezTo>
                <a:cubicBezTo>
                  <a:pt x="1092" y="1001"/>
                  <a:pt x="995" y="1093"/>
                  <a:pt x="868" y="1155"/>
                </a:cubicBezTo>
                <a:cubicBezTo>
                  <a:pt x="799" y="1189"/>
                  <a:pt x="721" y="1215"/>
                  <a:pt x="653" y="1225"/>
                </a:cubicBezTo>
                <a:cubicBezTo>
                  <a:pt x="570" y="1237"/>
                  <a:pt x="502" y="1227"/>
                  <a:pt x="434" y="1195"/>
                </a:cubicBezTo>
              </a:path>
            </a:pathLst>
          </a:custGeom>
          <a:solidFill>
            <a:schemeClr val="bg2"/>
          </a:solidFill>
          <a:ln w="9525" cap="rnd">
            <a:noFill/>
            <a:prstDash val="solid"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3" name="Freeform 11"/>
          <p:cNvSpPr>
            <a:spLocks/>
          </p:cNvSpPr>
          <p:nvPr/>
        </p:nvSpPr>
        <p:spPr bwMode="auto">
          <a:xfrm rot="904626">
            <a:off x="-3268663" y="6858000"/>
            <a:ext cx="9117013" cy="8223250"/>
          </a:xfrm>
          <a:custGeom>
            <a:avLst/>
            <a:gdLst/>
            <a:ahLst/>
            <a:cxnLst>
              <a:cxn ang="0">
                <a:pos x="360" y="450"/>
              </a:cxn>
              <a:cxn ang="0">
                <a:pos x="443" y="386"/>
              </a:cxn>
              <a:cxn ang="0">
                <a:pos x="562" y="340"/>
              </a:cxn>
              <a:cxn ang="0">
                <a:pos x="727" y="337"/>
              </a:cxn>
              <a:cxn ang="0">
                <a:pos x="939" y="504"/>
              </a:cxn>
              <a:cxn ang="0">
                <a:pos x="990" y="682"/>
              </a:cxn>
              <a:cxn ang="0">
                <a:pos x="992" y="793"/>
              </a:cxn>
              <a:cxn ang="0">
                <a:pos x="1111" y="808"/>
              </a:cxn>
              <a:cxn ang="0">
                <a:pos x="1145" y="723"/>
              </a:cxn>
              <a:cxn ang="0">
                <a:pos x="1053" y="524"/>
              </a:cxn>
              <a:cxn ang="0">
                <a:pos x="1061" y="343"/>
              </a:cxn>
              <a:cxn ang="0">
                <a:pos x="1410" y="28"/>
              </a:cxn>
              <a:cxn ang="0">
                <a:pos x="1956" y="76"/>
              </a:cxn>
              <a:cxn ang="0">
                <a:pos x="2178" y="199"/>
              </a:cxn>
              <a:cxn ang="0">
                <a:pos x="2043" y="495"/>
              </a:cxn>
              <a:cxn ang="0">
                <a:pos x="1670" y="665"/>
              </a:cxn>
              <a:cxn ang="0">
                <a:pos x="1447" y="719"/>
              </a:cxn>
              <a:cxn ang="0">
                <a:pos x="1278" y="752"/>
              </a:cxn>
              <a:cxn ang="0">
                <a:pos x="1276" y="888"/>
              </a:cxn>
              <a:cxn ang="0">
                <a:pos x="1512" y="840"/>
              </a:cxn>
              <a:cxn ang="0">
                <a:pos x="1897" y="744"/>
              </a:cxn>
              <a:cxn ang="0">
                <a:pos x="2263" y="759"/>
              </a:cxn>
              <a:cxn ang="0">
                <a:pos x="2568" y="918"/>
              </a:cxn>
              <a:cxn ang="0">
                <a:pos x="2655" y="1179"/>
              </a:cxn>
              <a:cxn ang="0">
                <a:pos x="2523" y="1510"/>
              </a:cxn>
              <a:cxn ang="0">
                <a:pos x="2340" y="1838"/>
              </a:cxn>
              <a:cxn ang="0">
                <a:pos x="1951" y="1898"/>
              </a:cxn>
              <a:cxn ang="0">
                <a:pos x="1738" y="1800"/>
              </a:cxn>
              <a:cxn ang="0">
                <a:pos x="1466" y="1531"/>
              </a:cxn>
              <a:cxn ang="0">
                <a:pos x="1317" y="1200"/>
              </a:cxn>
              <a:cxn ang="0">
                <a:pos x="1264" y="1007"/>
              </a:cxn>
              <a:cxn ang="0">
                <a:pos x="1156" y="1000"/>
              </a:cxn>
              <a:cxn ang="0">
                <a:pos x="1097" y="1100"/>
              </a:cxn>
              <a:cxn ang="0">
                <a:pos x="1205" y="1288"/>
              </a:cxn>
              <a:cxn ang="0">
                <a:pos x="1277" y="1572"/>
              </a:cxn>
              <a:cxn ang="0">
                <a:pos x="1272" y="1880"/>
              </a:cxn>
              <a:cxn ang="0">
                <a:pos x="1117" y="2249"/>
              </a:cxn>
              <a:cxn ang="0">
                <a:pos x="820" y="2375"/>
              </a:cxn>
              <a:cxn ang="0">
                <a:pos x="495" y="2211"/>
              </a:cxn>
              <a:cxn ang="0">
                <a:pos x="200" y="2051"/>
              </a:cxn>
              <a:cxn ang="0">
                <a:pos x="169" y="1772"/>
              </a:cxn>
              <a:cxn ang="0">
                <a:pos x="267" y="1527"/>
              </a:cxn>
              <a:cxn ang="0">
                <a:pos x="402" y="1374"/>
              </a:cxn>
              <a:cxn ang="0">
                <a:pos x="509" y="1293"/>
              </a:cxn>
              <a:cxn ang="0">
                <a:pos x="727" y="1160"/>
              </a:cxn>
              <a:cxn ang="0">
                <a:pos x="915" y="1107"/>
              </a:cxn>
              <a:cxn ang="0">
                <a:pos x="1013" y="1028"/>
              </a:cxn>
              <a:cxn ang="0">
                <a:pos x="974" y="926"/>
              </a:cxn>
              <a:cxn ang="0">
                <a:pos x="600" y="1109"/>
              </a:cxn>
              <a:cxn ang="0">
                <a:pos x="166" y="1183"/>
              </a:cxn>
              <a:cxn ang="0">
                <a:pos x="25" y="1113"/>
              </a:cxn>
              <a:cxn ang="0">
                <a:pos x="39" y="916"/>
              </a:cxn>
              <a:cxn ang="0">
                <a:pos x="106" y="802"/>
              </a:cxn>
              <a:cxn ang="0">
                <a:pos x="183" y="705"/>
              </a:cxn>
              <a:cxn ang="0">
                <a:pos x="307" y="525"/>
              </a:cxn>
              <a:cxn ang="0">
                <a:pos x="356" y="455"/>
              </a:cxn>
              <a:cxn ang="0">
                <a:pos x="360" y="450"/>
              </a:cxn>
            </a:cxnLst>
            <a:rect l="0" t="0" r="r" b="b"/>
            <a:pathLst>
              <a:path w="2659" h="2397">
                <a:moveTo>
                  <a:pt x="360" y="450"/>
                </a:moveTo>
                <a:cubicBezTo>
                  <a:pt x="395" y="419"/>
                  <a:pt x="421" y="401"/>
                  <a:pt x="443" y="386"/>
                </a:cubicBezTo>
                <a:cubicBezTo>
                  <a:pt x="490" y="357"/>
                  <a:pt x="524" y="347"/>
                  <a:pt x="562" y="340"/>
                </a:cubicBezTo>
                <a:cubicBezTo>
                  <a:pt x="612" y="329"/>
                  <a:pt x="671" y="324"/>
                  <a:pt x="727" y="337"/>
                </a:cubicBezTo>
                <a:cubicBezTo>
                  <a:pt x="811" y="356"/>
                  <a:pt x="888" y="417"/>
                  <a:pt x="939" y="504"/>
                </a:cubicBezTo>
                <a:cubicBezTo>
                  <a:pt x="970" y="557"/>
                  <a:pt x="992" y="619"/>
                  <a:pt x="990" y="682"/>
                </a:cubicBezTo>
                <a:cubicBezTo>
                  <a:pt x="989" y="725"/>
                  <a:pt x="976" y="768"/>
                  <a:pt x="992" y="793"/>
                </a:cubicBezTo>
                <a:cubicBezTo>
                  <a:pt x="1011" y="824"/>
                  <a:pt x="1076" y="824"/>
                  <a:pt x="1111" y="808"/>
                </a:cubicBezTo>
                <a:cubicBezTo>
                  <a:pt x="1151" y="791"/>
                  <a:pt x="1153" y="755"/>
                  <a:pt x="1145" y="723"/>
                </a:cubicBezTo>
                <a:cubicBezTo>
                  <a:pt x="1129" y="657"/>
                  <a:pt x="1072" y="608"/>
                  <a:pt x="1053" y="524"/>
                </a:cubicBezTo>
                <a:cubicBezTo>
                  <a:pt x="1041" y="471"/>
                  <a:pt x="1045" y="406"/>
                  <a:pt x="1061" y="343"/>
                </a:cubicBezTo>
                <a:cubicBezTo>
                  <a:pt x="1098" y="200"/>
                  <a:pt x="1201" y="65"/>
                  <a:pt x="1410" y="28"/>
                </a:cubicBezTo>
                <a:cubicBezTo>
                  <a:pt x="1567" y="0"/>
                  <a:pt x="1783" y="27"/>
                  <a:pt x="1956" y="76"/>
                </a:cubicBezTo>
                <a:cubicBezTo>
                  <a:pt x="2058" y="106"/>
                  <a:pt x="2145" y="143"/>
                  <a:pt x="2178" y="199"/>
                </a:cubicBezTo>
                <a:cubicBezTo>
                  <a:pt x="2227" y="283"/>
                  <a:pt x="2150" y="410"/>
                  <a:pt x="2043" y="495"/>
                </a:cubicBezTo>
                <a:cubicBezTo>
                  <a:pt x="1930" y="584"/>
                  <a:pt x="1783" y="627"/>
                  <a:pt x="1670" y="665"/>
                </a:cubicBezTo>
                <a:cubicBezTo>
                  <a:pt x="1597" y="690"/>
                  <a:pt x="1538" y="713"/>
                  <a:pt x="1447" y="719"/>
                </a:cubicBezTo>
                <a:cubicBezTo>
                  <a:pt x="1387" y="722"/>
                  <a:pt x="1312" y="719"/>
                  <a:pt x="1278" y="752"/>
                </a:cubicBezTo>
                <a:cubicBezTo>
                  <a:pt x="1244" y="786"/>
                  <a:pt x="1251" y="856"/>
                  <a:pt x="1276" y="888"/>
                </a:cubicBezTo>
                <a:cubicBezTo>
                  <a:pt x="1319" y="941"/>
                  <a:pt x="1415" y="881"/>
                  <a:pt x="1512" y="840"/>
                </a:cubicBezTo>
                <a:cubicBezTo>
                  <a:pt x="1645" y="782"/>
                  <a:pt x="1779" y="758"/>
                  <a:pt x="1897" y="744"/>
                </a:cubicBezTo>
                <a:cubicBezTo>
                  <a:pt x="2020" y="729"/>
                  <a:pt x="2127" y="723"/>
                  <a:pt x="2263" y="759"/>
                </a:cubicBezTo>
                <a:cubicBezTo>
                  <a:pt x="2371" y="787"/>
                  <a:pt x="2496" y="841"/>
                  <a:pt x="2568" y="918"/>
                </a:cubicBezTo>
                <a:cubicBezTo>
                  <a:pt x="2642" y="999"/>
                  <a:pt x="2659" y="1104"/>
                  <a:pt x="2655" y="1179"/>
                </a:cubicBezTo>
                <a:cubicBezTo>
                  <a:pt x="2648" y="1300"/>
                  <a:pt x="2588" y="1341"/>
                  <a:pt x="2523" y="1510"/>
                </a:cubicBezTo>
                <a:cubicBezTo>
                  <a:pt x="2485" y="1611"/>
                  <a:pt x="2444" y="1758"/>
                  <a:pt x="2340" y="1838"/>
                </a:cubicBezTo>
                <a:cubicBezTo>
                  <a:pt x="2240" y="1915"/>
                  <a:pt x="2080" y="1929"/>
                  <a:pt x="1951" y="1898"/>
                </a:cubicBezTo>
                <a:cubicBezTo>
                  <a:pt x="1870" y="1879"/>
                  <a:pt x="1800" y="1842"/>
                  <a:pt x="1738" y="1800"/>
                </a:cubicBezTo>
                <a:cubicBezTo>
                  <a:pt x="1623" y="1722"/>
                  <a:pt x="1535" y="1628"/>
                  <a:pt x="1466" y="1531"/>
                </a:cubicBezTo>
                <a:cubicBezTo>
                  <a:pt x="1390" y="1425"/>
                  <a:pt x="1336" y="1316"/>
                  <a:pt x="1317" y="1200"/>
                </a:cubicBezTo>
                <a:cubicBezTo>
                  <a:pt x="1305" y="1124"/>
                  <a:pt x="1308" y="1044"/>
                  <a:pt x="1264" y="1007"/>
                </a:cubicBezTo>
                <a:cubicBezTo>
                  <a:pt x="1237" y="984"/>
                  <a:pt x="1191" y="977"/>
                  <a:pt x="1156" y="1000"/>
                </a:cubicBezTo>
                <a:cubicBezTo>
                  <a:pt x="1124" y="1021"/>
                  <a:pt x="1101" y="1067"/>
                  <a:pt x="1097" y="1100"/>
                </a:cubicBezTo>
                <a:cubicBezTo>
                  <a:pt x="1087" y="1169"/>
                  <a:pt x="1154" y="1184"/>
                  <a:pt x="1205" y="1288"/>
                </a:cubicBezTo>
                <a:cubicBezTo>
                  <a:pt x="1239" y="1358"/>
                  <a:pt x="1265" y="1469"/>
                  <a:pt x="1277" y="1572"/>
                </a:cubicBezTo>
                <a:cubicBezTo>
                  <a:pt x="1290" y="1685"/>
                  <a:pt x="1286" y="1788"/>
                  <a:pt x="1272" y="1880"/>
                </a:cubicBezTo>
                <a:cubicBezTo>
                  <a:pt x="1248" y="2037"/>
                  <a:pt x="1196" y="2159"/>
                  <a:pt x="1117" y="2249"/>
                </a:cubicBezTo>
                <a:cubicBezTo>
                  <a:pt x="1037" y="2340"/>
                  <a:pt x="929" y="2397"/>
                  <a:pt x="820" y="2375"/>
                </a:cubicBezTo>
                <a:cubicBezTo>
                  <a:pt x="717" y="2354"/>
                  <a:pt x="615" y="2264"/>
                  <a:pt x="495" y="2211"/>
                </a:cubicBezTo>
                <a:cubicBezTo>
                  <a:pt x="383" y="2161"/>
                  <a:pt x="256" y="2143"/>
                  <a:pt x="200" y="2051"/>
                </a:cubicBezTo>
                <a:cubicBezTo>
                  <a:pt x="156" y="1979"/>
                  <a:pt x="156" y="1862"/>
                  <a:pt x="169" y="1772"/>
                </a:cubicBezTo>
                <a:cubicBezTo>
                  <a:pt x="183" y="1673"/>
                  <a:pt x="212" y="1606"/>
                  <a:pt x="267" y="1527"/>
                </a:cubicBezTo>
                <a:cubicBezTo>
                  <a:pt x="304" y="1475"/>
                  <a:pt x="352" y="1417"/>
                  <a:pt x="402" y="1374"/>
                </a:cubicBezTo>
                <a:cubicBezTo>
                  <a:pt x="437" y="1343"/>
                  <a:pt x="472" y="1320"/>
                  <a:pt x="509" y="1293"/>
                </a:cubicBezTo>
                <a:cubicBezTo>
                  <a:pt x="576" y="1246"/>
                  <a:pt x="647" y="1189"/>
                  <a:pt x="727" y="1160"/>
                </a:cubicBezTo>
                <a:cubicBezTo>
                  <a:pt x="788" y="1138"/>
                  <a:pt x="854" y="1132"/>
                  <a:pt x="915" y="1107"/>
                </a:cubicBezTo>
                <a:cubicBezTo>
                  <a:pt x="960" y="1089"/>
                  <a:pt x="1001" y="1061"/>
                  <a:pt x="1013" y="1028"/>
                </a:cubicBezTo>
                <a:cubicBezTo>
                  <a:pt x="1027" y="990"/>
                  <a:pt x="1001" y="946"/>
                  <a:pt x="974" y="926"/>
                </a:cubicBezTo>
                <a:cubicBezTo>
                  <a:pt x="893" y="866"/>
                  <a:pt x="801" y="1022"/>
                  <a:pt x="600" y="1109"/>
                </a:cubicBezTo>
                <a:cubicBezTo>
                  <a:pt x="468" y="1167"/>
                  <a:pt x="289" y="1195"/>
                  <a:pt x="166" y="1183"/>
                </a:cubicBezTo>
                <a:cubicBezTo>
                  <a:pt x="98" y="1176"/>
                  <a:pt x="47" y="1156"/>
                  <a:pt x="25" y="1113"/>
                </a:cubicBezTo>
                <a:cubicBezTo>
                  <a:pt x="0" y="1063"/>
                  <a:pt x="13" y="981"/>
                  <a:pt x="39" y="916"/>
                </a:cubicBezTo>
                <a:cubicBezTo>
                  <a:pt x="58" y="868"/>
                  <a:pt x="85" y="830"/>
                  <a:pt x="106" y="802"/>
                </a:cubicBezTo>
                <a:cubicBezTo>
                  <a:pt x="137" y="759"/>
                  <a:pt x="156" y="738"/>
                  <a:pt x="183" y="705"/>
                </a:cubicBezTo>
                <a:cubicBezTo>
                  <a:pt x="215" y="665"/>
                  <a:pt x="259" y="608"/>
                  <a:pt x="307" y="525"/>
                </a:cubicBezTo>
                <a:cubicBezTo>
                  <a:pt x="314" y="513"/>
                  <a:pt x="321" y="500"/>
                  <a:pt x="356" y="455"/>
                </a:cubicBezTo>
                <a:cubicBezTo>
                  <a:pt x="357" y="454"/>
                  <a:pt x="359" y="452"/>
                  <a:pt x="360" y="450"/>
                </a:cubicBezTo>
              </a:path>
            </a:pathLst>
          </a:custGeom>
          <a:solidFill>
            <a:schemeClr val="bg2"/>
          </a:solidFill>
          <a:ln w="6350" cap="rnd">
            <a:noFill/>
            <a:prstDash val="solid"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4" name="Freeform 12"/>
          <p:cNvSpPr>
            <a:spLocks/>
          </p:cNvSpPr>
          <p:nvPr/>
        </p:nvSpPr>
        <p:spPr bwMode="auto">
          <a:xfrm rot="10800000">
            <a:off x="1719263" y="-13395325"/>
            <a:ext cx="14849475" cy="13395325"/>
          </a:xfrm>
          <a:custGeom>
            <a:avLst/>
            <a:gdLst/>
            <a:ahLst/>
            <a:cxnLst>
              <a:cxn ang="0">
                <a:pos x="360" y="450"/>
              </a:cxn>
              <a:cxn ang="0">
                <a:pos x="443" y="386"/>
              </a:cxn>
              <a:cxn ang="0">
                <a:pos x="562" y="340"/>
              </a:cxn>
              <a:cxn ang="0">
                <a:pos x="727" y="337"/>
              </a:cxn>
              <a:cxn ang="0">
                <a:pos x="939" y="504"/>
              </a:cxn>
              <a:cxn ang="0">
                <a:pos x="990" y="682"/>
              </a:cxn>
              <a:cxn ang="0">
                <a:pos x="992" y="793"/>
              </a:cxn>
              <a:cxn ang="0">
                <a:pos x="1111" y="808"/>
              </a:cxn>
              <a:cxn ang="0">
                <a:pos x="1145" y="723"/>
              </a:cxn>
              <a:cxn ang="0">
                <a:pos x="1053" y="524"/>
              </a:cxn>
              <a:cxn ang="0">
                <a:pos x="1061" y="343"/>
              </a:cxn>
              <a:cxn ang="0">
                <a:pos x="1410" y="28"/>
              </a:cxn>
              <a:cxn ang="0">
                <a:pos x="1956" y="76"/>
              </a:cxn>
              <a:cxn ang="0">
                <a:pos x="2178" y="199"/>
              </a:cxn>
              <a:cxn ang="0">
                <a:pos x="2043" y="495"/>
              </a:cxn>
              <a:cxn ang="0">
                <a:pos x="1670" y="665"/>
              </a:cxn>
              <a:cxn ang="0">
                <a:pos x="1447" y="719"/>
              </a:cxn>
              <a:cxn ang="0">
                <a:pos x="1278" y="752"/>
              </a:cxn>
              <a:cxn ang="0">
                <a:pos x="1276" y="888"/>
              </a:cxn>
              <a:cxn ang="0">
                <a:pos x="1512" y="840"/>
              </a:cxn>
              <a:cxn ang="0">
                <a:pos x="1897" y="744"/>
              </a:cxn>
              <a:cxn ang="0">
                <a:pos x="2263" y="759"/>
              </a:cxn>
              <a:cxn ang="0">
                <a:pos x="2568" y="918"/>
              </a:cxn>
              <a:cxn ang="0">
                <a:pos x="2655" y="1179"/>
              </a:cxn>
              <a:cxn ang="0">
                <a:pos x="2523" y="1510"/>
              </a:cxn>
              <a:cxn ang="0">
                <a:pos x="2340" y="1838"/>
              </a:cxn>
              <a:cxn ang="0">
                <a:pos x="1951" y="1898"/>
              </a:cxn>
              <a:cxn ang="0">
                <a:pos x="1738" y="1800"/>
              </a:cxn>
              <a:cxn ang="0">
                <a:pos x="1466" y="1531"/>
              </a:cxn>
              <a:cxn ang="0">
                <a:pos x="1317" y="1200"/>
              </a:cxn>
              <a:cxn ang="0">
                <a:pos x="1264" y="1007"/>
              </a:cxn>
              <a:cxn ang="0">
                <a:pos x="1156" y="1000"/>
              </a:cxn>
              <a:cxn ang="0">
                <a:pos x="1097" y="1100"/>
              </a:cxn>
              <a:cxn ang="0">
                <a:pos x="1205" y="1288"/>
              </a:cxn>
              <a:cxn ang="0">
                <a:pos x="1277" y="1572"/>
              </a:cxn>
              <a:cxn ang="0">
                <a:pos x="1272" y="1880"/>
              </a:cxn>
              <a:cxn ang="0">
                <a:pos x="1117" y="2249"/>
              </a:cxn>
              <a:cxn ang="0">
                <a:pos x="820" y="2375"/>
              </a:cxn>
              <a:cxn ang="0">
                <a:pos x="495" y="2211"/>
              </a:cxn>
              <a:cxn ang="0">
                <a:pos x="200" y="2051"/>
              </a:cxn>
              <a:cxn ang="0">
                <a:pos x="169" y="1772"/>
              </a:cxn>
              <a:cxn ang="0">
                <a:pos x="267" y="1527"/>
              </a:cxn>
              <a:cxn ang="0">
                <a:pos x="402" y="1374"/>
              </a:cxn>
              <a:cxn ang="0">
                <a:pos x="509" y="1293"/>
              </a:cxn>
              <a:cxn ang="0">
                <a:pos x="727" y="1160"/>
              </a:cxn>
              <a:cxn ang="0">
                <a:pos x="915" y="1107"/>
              </a:cxn>
              <a:cxn ang="0">
                <a:pos x="1013" y="1028"/>
              </a:cxn>
              <a:cxn ang="0">
                <a:pos x="974" y="926"/>
              </a:cxn>
              <a:cxn ang="0">
                <a:pos x="600" y="1109"/>
              </a:cxn>
              <a:cxn ang="0">
                <a:pos x="166" y="1183"/>
              </a:cxn>
              <a:cxn ang="0">
                <a:pos x="25" y="1113"/>
              </a:cxn>
              <a:cxn ang="0">
                <a:pos x="39" y="916"/>
              </a:cxn>
              <a:cxn ang="0">
                <a:pos x="106" y="802"/>
              </a:cxn>
              <a:cxn ang="0">
                <a:pos x="183" y="705"/>
              </a:cxn>
              <a:cxn ang="0">
                <a:pos x="307" y="525"/>
              </a:cxn>
              <a:cxn ang="0">
                <a:pos x="356" y="455"/>
              </a:cxn>
              <a:cxn ang="0">
                <a:pos x="360" y="450"/>
              </a:cxn>
            </a:cxnLst>
            <a:rect l="0" t="0" r="r" b="b"/>
            <a:pathLst>
              <a:path w="2659" h="2397">
                <a:moveTo>
                  <a:pt x="360" y="450"/>
                </a:moveTo>
                <a:cubicBezTo>
                  <a:pt x="395" y="419"/>
                  <a:pt x="421" y="401"/>
                  <a:pt x="443" y="386"/>
                </a:cubicBezTo>
                <a:cubicBezTo>
                  <a:pt x="490" y="357"/>
                  <a:pt x="524" y="347"/>
                  <a:pt x="562" y="340"/>
                </a:cubicBezTo>
                <a:cubicBezTo>
                  <a:pt x="612" y="329"/>
                  <a:pt x="671" y="324"/>
                  <a:pt x="727" y="337"/>
                </a:cubicBezTo>
                <a:cubicBezTo>
                  <a:pt x="811" y="356"/>
                  <a:pt x="888" y="417"/>
                  <a:pt x="939" y="504"/>
                </a:cubicBezTo>
                <a:cubicBezTo>
                  <a:pt x="970" y="557"/>
                  <a:pt x="992" y="619"/>
                  <a:pt x="990" y="682"/>
                </a:cubicBezTo>
                <a:cubicBezTo>
                  <a:pt x="989" y="725"/>
                  <a:pt x="976" y="768"/>
                  <a:pt x="992" y="793"/>
                </a:cubicBezTo>
                <a:cubicBezTo>
                  <a:pt x="1011" y="824"/>
                  <a:pt x="1076" y="824"/>
                  <a:pt x="1111" y="808"/>
                </a:cubicBezTo>
                <a:cubicBezTo>
                  <a:pt x="1151" y="791"/>
                  <a:pt x="1153" y="755"/>
                  <a:pt x="1145" y="723"/>
                </a:cubicBezTo>
                <a:cubicBezTo>
                  <a:pt x="1129" y="657"/>
                  <a:pt x="1072" y="608"/>
                  <a:pt x="1053" y="524"/>
                </a:cubicBezTo>
                <a:cubicBezTo>
                  <a:pt x="1041" y="471"/>
                  <a:pt x="1045" y="406"/>
                  <a:pt x="1061" y="343"/>
                </a:cubicBezTo>
                <a:cubicBezTo>
                  <a:pt x="1098" y="200"/>
                  <a:pt x="1201" y="65"/>
                  <a:pt x="1410" y="28"/>
                </a:cubicBezTo>
                <a:cubicBezTo>
                  <a:pt x="1567" y="0"/>
                  <a:pt x="1783" y="27"/>
                  <a:pt x="1956" y="76"/>
                </a:cubicBezTo>
                <a:cubicBezTo>
                  <a:pt x="2058" y="106"/>
                  <a:pt x="2145" y="143"/>
                  <a:pt x="2178" y="199"/>
                </a:cubicBezTo>
                <a:cubicBezTo>
                  <a:pt x="2227" y="283"/>
                  <a:pt x="2150" y="410"/>
                  <a:pt x="2043" y="495"/>
                </a:cubicBezTo>
                <a:cubicBezTo>
                  <a:pt x="1930" y="584"/>
                  <a:pt x="1783" y="627"/>
                  <a:pt x="1670" y="665"/>
                </a:cubicBezTo>
                <a:cubicBezTo>
                  <a:pt x="1597" y="690"/>
                  <a:pt x="1538" y="713"/>
                  <a:pt x="1447" y="719"/>
                </a:cubicBezTo>
                <a:cubicBezTo>
                  <a:pt x="1387" y="722"/>
                  <a:pt x="1312" y="719"/>
                  <a:pt x="1278" y="752"/>
                </a:cubicBezTo>
                <a:cubicBezTo>
                  <a:pt x="1244" y="786"/>
                  <a:pt x="1251" y="856"/>
                  <a:pt x="1276" y="888"/>
                </a:cubicBezTo>
                <a:cubicBezTo>
                  <a:pt x="1319" y="941"/>
                  <a:pt x="1415" y="881"/>
                  <a:pt x="1512" y="840"/>
                </a:cubicBezTo>
                <a:cubicBezTo>
                  <a:pt x="1645" y="782"/>
                  <a:pt x="1779" y="758"/>
                  <a:pt x="1897" y="744"/>
                </a:cubicBezTo>
                <a:cubicBezTo>
                  <a:pt x="2020" y="729"/>
                  <a:pt x="2127" y="723"/>
                  <a:pt x="2263" y="759"/>
                </a:cubicBezTo>
                <a:cubicBezTo>
                  <a:pt x="2371" y="787"/>
                  <a:pt x="2496" y="841"/>
                  <a:pt x="2568" y="918"/>
                </a:cubicBezTo>
                <a:cubicBezTo>
                  <a:pt x="2642" y="999"/>
                  <a:pt x="2659" y="1104"/>
                  <a:pt x="2655" y="1179"/>
                </a:cubicBezTo>
                <a:cubicBezTo>
                  <a:pt x="2648" y="1300"/>
                  <a:pt x="2588" y="1341"/>
                  <a:pt x="2523" y="1510"/>
                </a:cubicBezTo>
                <a:cubicBezTo>
                  <a:pt x="2485" y="1611"/>
                  <a:pt x="2444" y="1758"/>
                  <a:pt x="2340" y="1838"/>
                </a:cubicBezTo>
                <a:cubicBezTo>
                  <a:pt x="2240" y="1915"/>
                  <a:pt x="2080" y="1929"/>
                  <a:pt x="1951" y="1898"/>
                </a:cubicBezTo>
                <a:cubicBezTo>
                  <a:pt x="1870" y="1879"/>
                  <a:pt x="1800" y="1842"/>
                  <a:pt x="1738" y="1800"/>
                </a:cubicBezTo>
                <a:cubicBezTo>
                  <a:pt x="1623" y="1722"/>
                  <a:pt x="1535" y="1628"/>
                  <a:pt x="1466" y="1531"/>
                </a:cubicBezTo>
                <a:cubicBezTo>
                  <a:pt x="1390" y="1425"/>
                  <a:pt x="1336" y="1316"/>
                  <a:pt x="1317" y="1200"/>
                </a:cubicBezTo>
                <a:cubicBezTo>
                  <a:pt x="1305" y="1124"/>
                  <a:pt x="1308" y="1044"/>
                  <a:pt x="1264" y="1007"/>
                </a:cubicBezTo>
                <a:cubicBezTo>
                  <a:pt x="1237" y="984"/>
                  <a:pt x="1191" y="977"/>
                  <a:pt x="1156" y="1000"/>
                </a:cubicBezTo>
                <a:cubicBezTo>
                  <a:pt x="1124" y="1021"/>
                  <a:pt x="1101" y="1067"/>
                  <a:pt x="1097" y="1100"/>
                </a:cubicBezTo>
                <a:cubicBezTo>
                  <a:pt x="1087" y="1169"/>
                  <a:pt x="1154" y="1184"/>
                  <a:pt x="1205" y="1288"/>
                </a:cubicBezTo>
                <a:cubicBezTo>
                  <a:pt x="1239" y="1358"/>
                  <a:pt x="1265" y="1469"/>
                  <a:pt x="1277" y="1572"/>
                </a:cubicBezTo>
                <a:cubicBezTo>
                  <a:pt x="1290" y="1685"/>
                  <a:pt x="1286" y="1788"/>
                  <a:pt x="1272" y="1880"/>
                </a:cubicBezTo>
                <a:cubicBezTo>
                  <a:pt x="1248" y="2037"/>
                  <a:pt x="1196" y="2159"/>
                  <a:pt x="1117" y="2249"/>
                </a:cubicBezTo>
                <a:cubicBezTo>
                  <a:pt x="1037" y="2340"/>
                  <a:pt x="929" y="2397"/>
                  <a:pt x="820" y="2375"/>
                </a:cubicBezTo>
                <a:cubicBezTo>
                  <a:pt x="717" y="2354"/>
                  <a:pt x="615" y="2264"/>
                  <a:pt x="495" y="2211"/>
                </a:cubicBezTo>
                <a:cubicBezTo>
                  <a:pt x="383" y="2161"/>
                  <a:pt x="256" y="2143"/>
                  <a:pt x="200" y="2051"/>
                </a:cubicBezTo>
                <a:cubicBezTo>
                  <a:pt x="156" y="1979"/>
                  <a:pt x="156" y="1862"/>
                  <a:pt x="169" y="1772"/>
                </a:cubicBezTo>
                <a:cubicBezTo>
                  <a:pt x="183" y="1673"/>
                  <a:pt x="212" y="1606"/>
                  <a:pt x="267" y="1527"/>
                </a:cubicBezTo>
                <a:cubicBezTo>
                  <a:pt x="304" y="1475"/>
                  <a:pt x="352" y="1417"/>
                  <a:pt x="402" y="1374"/>
                </a:cubicBezTo>
                <a:cubicBezTo>
                  <a:pt x="437" y="1343"/>
                  <a:pt x="472" y="1320"/>
                  <a:pt x="509" y="1293"/>
                </a:cubicBezTo>
                <a:cubicBezTo>
                  <a:pt x="576" y="1246"/>
                  <a:pt x="647" y="1189"/>
                  <a:pt x="727" y="1160"/>
                </a:cubicBezTo>
                <a:cubicBezTo>
                  <a:pt x="788" y="1138"/>
                  <a:pt x="854" y="1132"/>
                  <a:pt x="915" y="1107"/>
                </a:cubicBezTo>
                <a:cubicBezTo>
                  <a:pt x="960" y="1089"/>
                  <a:pt x="1001" y="1061"/>
                  <a:pt x="1013" y="1028"/>
                </a:cubicBezTo>
                <a:cubicBezTo>
                  <a:pt x="1027" y="990"/>
                  <a:pt x="1001" y="946"/>
                  <a:pt x="974" y="926"/>
                </a:cubicBezTo>
                <a:cubicBezTo>
                  <a:pt x="893" y="866"/>
                  <a:pt x="801" y="1022"/>
                  <a:pt x="600" y="1109"/>
                </a:cubicBezTo>
                <a:cubicBezTo>
                  <a:pt x="468" y="1167"/>
                  <a:pt x="289" y="1195"/>
                  <a:pt x="166" y="1183"/>
                </a:cubicBezTo>
                <a:cubicBezTo>
                  <a:pt x="98" y="1176"/>
                  <a:pt x="47" y="1156"/>
                  <a:pt x="25" y="1113"/>
                </a:cubicBezTo>
                <a:cubicBezTo>
                  <a:pt x="0" y="1063"/>
                  <a:pt x="13" y="981"/>
                  <a:pt x="39" y="916"/>
                </a:cubicBezTo>
                <a:cubicBezTo>
                  <a:pt x="58" y="868"/>
                  <a:pt x="85" y="830"/>
                  <a:pt x="106" y="802"/>
                </a:cubicBezTo>
                <a:cubicBezTo>
                  <a:pt x="137" y="759"/>
                  <a:pt x="156" y="738"/>
                  <a:pt x="183" y="705"/>
                </a:cubicBezTo>
                <a:cubicBezTo>
                  <a:pt x="215" y="665"/>
                  <a:pt x="259" y="608"/>
                  <a:pt x="307" y="525"/>
                </a:cubicBezTo>
                <a:cubicBezTo>
                  <a:pt x="314" y="513"/>
                  <a:pt x="321" y="500"/>
                  <a:pt x="356" y="455"/>
                </a:cubicBezTo>
                <a:cubicBezTo>
                  <a:pt x="357" y="454"/>
                  <a:pt x="359" y="452"/>
                  <a:pt x="360" y="450"/>
                </a:cubicBezTo>
              </a:path>
            </a:pathLst>
          </a:custGeom>
          <a:solidFill>
            <a:schemeClr val="bg2"/>
          </a:solidFill>
          <a:ln w="6350" cap="rnd">
            <a:noFill/>
            <a:prstDash val="solid"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5" name="Footer Placeholder 4"/>
          <p:cNvSpPr txBox="1">
            <a:spLocks/>
          </p:cNvSpPr>
          <p:nvPr/>
        </p:nvSpPr>
        <p:spPr bwMode="auto">
          <a:xfrm>
            <a:off x="2073275" y="0"/>
            <a:ext cx="5148263" cy="379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 anchor="b"/>
          <a:lstStyle/>
          <a:p>
            <a:pPr>
              <a:defRPr/>
            </a:pPr>
            <a:r>
              <a:rPr lang="en-US" sz="700" dirty="0">
                <a:solidFill>
                  <a:schemeClr val="bg1"/>
                </a:solidFill>
                <a:latin typeface="Verdana" pitchFamily="34" charset="0"/>
              </a:rPr>
              <a:t>NOVOZYMES PRESENTATION</a:t>
            </a:r>
            <a:endParaRPr lang="en-US" sz="700" dirty="0">
              <a:solidFill>
                <a:schemeClr val="bg1"/>
              </a:solidFill>
              <a:latin typeface="Verdana" pitchFamily="34" charset="0"/>
            </a:endParaRPr>
          </a:p>
        </p:txBody>
      </p:sp>
      <p:sp>
        <p:nvSpPr>
          <p:cNvPr id="16" name="Slide Number Placeholder 5"/>
          <p:cNvSpPr txBox="1">
            <a:spLocks/>
          </p:cNvSpPr>
          <p:nvPr/>
        </p:nvSpPr>
        <p:spPr bwMode="auto">
          <a:xfrm>
            <a:off x="304800" y="0"/>
            <a:ext cx="323850" cy="379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 anchor="b"/>
          <a:lstStyle/>
          <a:p>
            <a:pPr>
              <a:defRPr/>
            </a:pPr>
            <a:fld id="{D668210A-8C57-47D8-9AE1-991640C08631}" type="slidenum">
              <a:rPr lang="en-US" sz="700">
                <a:solidFill>
                  <a:schemeClr val="bg1"/>
                </a:solidFill>
                <a:latin typeface="Verdana" pitchFamily="34" charset="0"/>
              </a:rPr>
              <a:pPr>
                <a:defRPr/>
              </a:pPr>
              <a:t>‹#›</a:t>
            </a:fld>
            <a:endParaRPr lang="en-US" sz="700">
              <a:solidFill>
                <a:schemeClr val="bg1"/>
              </a:solidFill>
              <a:latin typeface="Verdana" pitchFamily="34" charset="0"/>
            </a:endParaRPr>
          </a:p>
        </p:txBody>
      </p:sp>
      <p:sp>
        <p:nvSpPr>
          <p:cNvPr id="17" name="Date Placeholder 6"/>
          <p:cNvSpPr txBox="1">
            <a:spLocks/>
          </p:cNvSpPr>
          <p:nvPr/>
        </p:nvSpPr>
        <p:spPr bwMode="auto">
          <a:xfrm>
            <a:off x="862013" y="0"/>
            <a:ext cx="1003300" cy="379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 anchor="b"/>
          <a:lstStyle/>
          <a:p>
            <a:pPr>
              <a:defRPr/>
            </a:pPr>
            <a:fld id="{9ED5762F-B09F-44AF-AF4B-EC5A364146D4}" type="datetime1">
              <a:rPr lang="en-US" sz="700">
                <a:solidFill>
                  <a:schemeClr val="bg1"/>
                </a:solidFill>
                <a:latin typeface="Verdana" pitchFamily="34" charset="0"/>
              </a:rPr>
              <a:pPr>
                <a:defRPr/>
              </a:pPr>
              <a:t>6/25/2010</a:t>
            </a:fld>
            <a:endParaRPr lang="en-US" sz="700">
              <a:solidFill>
                <a:schemeClr val="bg1"/>
              </a:solidFill>
              <a:latin typeface="Verdana" pitchFamily="34" charset="0"/>
            </a:endParaRPr>
          </a:p>
        </p:txBody>
      </p:sp>
      <p:grpSp>
        <p:nvGrpSpPr>
          <p:cNvPr id="18" name="Group 7"/>
          <p:cNvGrpSpPr>
            <a:grpSpLocks/>
          </p:cNvGrpSpPr>
          <p:nvPr/>
        </p:nvGrpSpPr>
        <p:grpSpPr bwMode="auto">
          <a:xfrm>
            <a:off x="9255125" y="0"/>
            <a:ext cx="1924050" cy="6870700"/>
            <a:chOff x="5830" y="0"/>
            <a:chExt cx="1212" cy="4328"/>
          </a:xfrm>
        </p:grpSpPr>
        <p:sp>
          <p:nvSpPr>
            <p:cNvPr id="19" name="Rectangle 8"/>
            <p:cNvSpPr>
              <a:spLocks noChangeArrowheads="1"/>
            </p:cNvSpPr>
            <p:nvPr/>
          </p:nvSpPr>
          <p:spPr bwMode="auto">
            <a:xfrm>
              <a:off x="5830" y="0"/>
              <a:ext cx="1212" cy="4328"/>
            </a:xfrm>
            <a:prstGeom prst="rect">
              <a:avLst/>
            </a:prstGeom>
            <a:solidFill>
              <a:schemeClr val="accent4"/>
            </a:solidFill>
            <a:ln w="3175">
              <a:noFill/>
              <a:miter lim="800000"/>
              <a:headEnd/>
              <a:tailEnd/>
            </a:ln>
            <a:effectLst>
              <a:outerShdw blurRad="127000" dist="63500" dir="5400000" algn="t" rotWithShape="0">
                <a:prstClr val="black">
                  <a:alpha val="30000"/>
                </a:prstClr>
              </a:outerShdw>
            </a:effectLst>
          </p:spPr>
          <p:txBody>
            <a:bodyPr lIns="126000" tIns="118800" rIns="126000" bIns="118800"/>
            <a:lstStyle/>
            <a:p>
              <a:pPr fontAlgn="auto">
                <a:spcBef>
                  <a:spcPct val="20000"/>
                </a:spcBef>
                <a:spcAft>
                  <a:spcPct val="20000"/>
                </a:spcAft>
                <a:buFont typeface="Wingdings" pitchFamily="2" charset="2"/>
                <a:buNone/>
                <a:defRPr/>
              </a:pPr>
              <a:r>
                <a:rPr lang="en-US" sz="1200" cap="all" dirty="0">
                  <a:solidFill>
                    <a:schemeClr val="bg1"/>
                  </a:solidFill>
                  <a:latin typeface="+mn-lt"/>
                  <a:cs typeface="Arial" charset="0"/>
                </a:rPr>
                <a:t>Outro 2</a:t>
              </a:r>
            </a:p>
            <a:p>
              <a:pPr fontAlgn="auto">
                <a:spcBef>
                  <a:spcPct val="20000"/>
                </a:spcBef>
                <a:spcAft>
                  <a:spcPct val="20000"/>
                </a:spcAft>
                <a:buFont typeface="Wingdings" pitchFamily="2" charset="2"/>
                <a:buNone/>
                <a:defRPr/>
              </a:pPr>
              <a:r>
                <a:rPr lang="en-US" sz="1000" dirty="0">
                  <a:solidFill>
                    <a:schemeClr val="bg2"/>
                  </a:solidFill>
                  <a:latin typeface="+mn-lt"/>
                  <a:cs typeface="Arial" charset="0"/>
                </a:rPr>
                <a:t>Use: </a:t>
              </a:r>
              <a:r>
                <a:rPr lang="en-US" sz="1000" dirty="0">
                  <a:solidFill>
                    <a:schemeClr val="bg1"/>
                  </a:solidFill>
                  <a:latin typeface="+mn-lt"/>
                  <a:cs typeface="Arial" charset="0"/>
                </a:rPr>
                <a:t>Thank your Audience for listening</a:t>
              </a:r>
            </a:p>
            <a:p>
              <a:pPr fontAlgn="auto">
                <a:spcBef>
                  <a:spcPct val="20000"/>
                </a:spcBef>
                <a:spcAft>
                  <a:spcPct val="20000"/>
                </a:spcAft>
                <a:buFont typeface="Wingdings" pitchFamily="2" charset="2"/>
                <a:buNone/>
                <a:defRPr/>
              </a:pPr>
              <a:r>
                <a:rPr lang="en-US" sz="1000" dirty="0">
                  <a:solidFill>
                    <a:schemeClr val="bg2"/>
                  </a:solidFill>
                  <a:latin typeface="+mn-lt"/>
                  <a:cs typeface="Arial" charset="0"/>
                </a:rPr>
                <a:t>Animation: </a:t>
              </a:r>
              <a:r>
                <a:rPr lang="en-US" sz="1000" dirty="0">
                  <a:solidFill>
                    <a:schemeClr val="bg1"/>
                  </a:solidFill>
                  <a:latin typeface="+mn-lt"/>
                  <a:cs typeface="Arial" charset="0"/>
                </a:rPr>
                <a:t>Auto Super graphic light animation. The Outro slide turns completely black after 10 sec..</a:t>
              </a:r>
            </a:p>
            <a:p>
              <a:pPr fontAlgn="auto">
                <a:spcBef>
                  <a:spcPct val="20000"/>
                </a:spcBef>
                <a:spcAft>
                  <a:spcPct val="20000"/>
                </a:spcAft>
                <a:buFont typeface="Wingdings" pitchFamily="2" charset="2"/>
                <a:buNone/>
                <a:defRPr/>
              </a:pPr>
              <a:endParaRPr lang="en-US" sz="1000" dirty="0">
                <a:solidFill>
                  <a:schemeClr val="bg1"/>
                </a:solidFill>
                <a:latin typeface="+mn-lt"/>
                <a:cs typeface="Arial" charset="0"/>
              </a:endParaRPr>
            </a:p>
          </p:txBody>
        </p:sp>
        <p:sp>
          <p:nvSpPr>
            <p:cNvPr id="20" name="Text Box 9"/>
            <p:cNvSpPr txBox="1">
              <a:spLocks noChangeArrowheads="1"/>
            </p:cNvSpPr>
            <p:nvPr/>
          </p:nvSpPr>
          <p:spPr bwMode="auto">
            <a:xfrm>
              <a:off x="5882" y="4077"/>
              <a:ext cx="649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200">
                  <a:solidFill>
                    <a:schemeClr val="bg1"/>
                  </a:solidFill>
                  <a:latin typeface="+mn-lt"/>
                  <a:cs typeface="Arial" charset="0"/>
                </a:rPr>
                <a:t>guide</a:t>
              </a:r>
              <a:r>
                <a:rPr lang="en-US" sz="1200">
                  <a:latin typeface="+mn-lt"/>
                  <a:cs typeface="Arial" charset="0"/>
                </a:rPr>
                <a:t> </a:t>
              </a:r>
              <a:endParaRPr lang="en-US" sz="1200">
                <a:latin typeface="+mn-lt"/>
                <a:cs typeface="Arial" charset="0"/>
              </a:endParaRPr>
            </a:p>
          </p:txBody>
        </p:sp>
      </p:grpSp>
      <p:pic>
        <p:nvPicPr>
          <p:cNvPr id="21" name="Picture 20" descr="NOV_A_tag_cmyk.png"/>
          <p:cNvPicPr>
            <a:picLocks noChangeAspect="1"/>
          </p:cNvPicPr>
          <p:nvPr/>
        </p:nvPicPr>
        <p:blipFill>
          <a:blip r:embed="rId3" cstate="print">
            <a:lum bright="100000"/>
          </a:blip>
          <a:srcRect/>
          <a:stretch>
            <a:fillRect/>
          </a:stretch>
        </p:blipFill>
        <p:spPr bwMode="auto">
          <a:xfrm>
            <a:off x="7583488" y="282575"/>
            <a:ext cx="1289050" cy="557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" name="Text Placeholder 10"/>
          <p:cNvSpPr>
            <a:spLocks noGrp="1"/>
          </p:cNvSpPr>
          <p:nvPr>
            <p:ph type="body" sz="quarter" idx="15"/>
          </p:nvPr>
        </p:nvSpPr>
        <p:spPr bwMode="auto">
          <a:xfrm flipH="1">
            <a:off x="4138637" y="2911285"/>
            <a:ext cx="4979963" cy="3984815"/>
          </a:xfrm>
          <a:custGeom>
            <a:avLst/>
            <a:gdLst>
              <a:gd name="connsiteX0" fmla="*/ 0 w 8258175"/>
              <a:gd name="connsiteY0" fmla="*/ 0 h 5275262"/>
              <a:gd name="connsiteX1" fmla="*/ 8258175 w 8258175"/>
              <a:gd name="connsiteY1" fmla="*/ 0 h 5275262"/>
              <a:gd name="connsiteX2" fmla="*/ 8258175 w 8258175"/>
              <a:gd name="connsiteY2" fmla="*/ 5275262 h 5275262"/>
              <a:gd name="connsiteX3" fmla="*/ 0 w 8258175"/>
              <a:gd name="connsiteY3" fmla="*/ 5275262 h 5275262"/>
              <a:gd name="connsiteX4" fmla="*/ 0 w 8258175"/>
              <a:gd name="connsiteY4" fmla="*/ 0 h 5275262"/>
              <a:gd name="connsiteX0" fmla="*/ 0 w 8258175"/>
              <a:gd name="connsiteY0" fmla="*/ 0 h 5275262"/>
              <a:gd name="connsiteX1" fmla="*/ 8258175 w 8258175"/>
              <a:gd name="connsiteY1" fmla="*/ 449942 h 5275262"/>
              <a:gd name="connsiteX2" fmla="*/ 8258175 w 8258175"/>
              <a:gd name="connsiteY2" fmla="*/ 5275262 h 5275262"/>
              <a:gd name="connsiteX3" fmla="*/ 0 w 8258175"/>
              <a:gd name="connsiteY3" fmla="*/ 5275262 h 5275262"/>
              <a:gd name="connsiteX4" fmla="*/ 0 w 8258175"/>
              <a:gd name="connsiteY4" fmla="*/ 0 h 5275262"/>
              <a:gd name="connsiteX0" fmla="*/ 0 w 8258175"/>
              <a:gd name="connsiteY0" fmla="*/ 0 h 5275262"/>
              <a:gd name="connsiteX1" fmla="*/ 8258175 w 8258175"/>
              <a:gd name="connsiteY1" fmla="*/ 449942 h 5275262"/>
              <a:gd name="connsiteX2" fmla="*/ 8258175 w 8258175"/>
              <a:gd name="connsiteY2" fmla="*/ 4408487 h 5275262"/>
              <a:gd name="connsiteX3" fmla="*/ 0 w 8258175"/>
              <a:gd name="connsiteY3" fmla="*/ 5275262 h 5275262"/>
              <a:gd name="connsiteX4" fmla="*/ 0 w 8258175"/>
              <a:gd name="connsiteY4" fmla="*/ 0 h 5275262"/>
              <a:gd name="connsiteX0" fmla="*/ 0 w 8258175"/>
              <a:gd name="connsiteY0" fmla="*/ 0 h 4932362"/>
              <a:gd name="connsiteX1" fmla="*/ 8258175 w 8258175"/>
              <a:gd name="connsiteY1" fmla="*/ 449942 h 4932362"/>
              <a:gd name="connsiteX2" fmla="*/ 8258175 w 8258175"/>
              <a:gd name="connsiteY2" fmla="*/ 4408487 h 4932362"/>
              <a:gd name="connsiteX3" fmla="*/ 0 w 8258175"/>
              <a:gd name="connsiteY3" fmla="*/ 4932362 h 4932362"/>
              <a:gd name="connsiteX4" fmla="*/ 0 w 8258175"/>
              <a:gd name="connsiteY4" fmla="*/ 0 h 4932362"/>
              <a:gd name="connsiteX0" fmla="*/ 0 w 8258175"/>
              <a:gd name="connsiteY0" fmla="*/ 0 h 4932362"/>
              <a:gd name="connsiteX1" fmla="*/ 8258175 w 8258175"/>
              <a:gd name="connsiteY1" fmla="*/ 449942 h 4932362"/>
              <a:gd name="connsiteX2" fmla="*/ 8258175 w 8258175"/>
              <a:gd name="connsiteY2" fmla="*/ 4713287 h 4932362"/>
              <a:gd name="connsiteX3" fmla="*/ 0 w 8258175"/>
              <a:gd name="connsiteY3" fmla="*/ 4932362 h 4932362"/>
              <a:gd name="connsiteX4" fmla="*/ 0 w 8258175"/>
              <a:gd name="connsiteY4" fmla="*/ 0 h 4932362"/>
              <a:gd name="connsiteX0" fmla="*/ 0 w 8258175"/>
              <a:gd name="connsiteY0" fmla="*/ 0 h 5075237"/>
              <a:gd name="connsiteX1" fmla="*/ 8258175 w 8258175"/>
              <a:gd name="connsiteY1" fmla="*/ 449942 h 5075237"/>
              <a:gd name="connsiteX2" fmla="*/ 8258175 w 8258175"/>
              <a:gd name="connsiteY2" fmla="*/ 4713287 h 5075237"/>
              <a:gd name="connsiteX3" fmla="*/ 0 w 8258175"/>
              <a:gd name="connsiteY3" fmla="*/ 5075237 h 5075237"/>
              <a:gd name="connsiteX4" fmla="*/ 0 w 8258175"/>
              <a:gd name="connsiteY4" fmla="*/ 0 h 5075237"/>
              <a:gd name="connsiteX0" fmla="*/ 0 w 8258175"/>
              <a:gd name="connsiteY0" fmla="*/ 0 h 5075237"/>
              <a:gd name="connsiteX1" fmla="*/ 8258175 w 8258175"/>
              <a:gd name="connsiteY1" fmla="*/ 449942 h 5075237"/>
              <a:gd name="connsiteX2" fmla="*/ 8258175 w 8258175"/>
              <a:gd name="connsiteY2" fmla="*/ 4713287 h 5075237"/>
              <a:gd name="connsiteX3" fmla="*/ 3493842 w 8258175"/>
              <a:gd name="connsiteY3" fmla="*/ 5056187 h 5075237"/>
              <a:gd name="connsiteX4" fmla="*/ 0 w 8258175"/>
              <a:gd name="connsiteY4" fmla="*/ 5075237 h 5075237"/>
              <a:gd name="connsiteX5" fmla="*/ 0 w 8258175"/>
              <a:gd name="connsiteY5" fmla="*/ 0 h 5075237"/>
              <a:gd name="connsiteX0" fmla="*/ 0 w 8258175"/>
              <a:gd name="connsiteY0" fmla="*/ 0 h 5075237"/>
              <a:gd name="connsiteX1" fmla="*/ 8258175 w 8258175"/>
              <a:gd name="connsiteY1" fmla="*/ 449942 h 5075237"/>
              <a:gd name="connsiteX2" fmla="*/ 8258175 w 8258175"/>
              <a:gd name="connsiteY2" fmla="*/ 4713287 h 5075237"/>
              <a:gd name="connsiteX3" fmla="*/ 8255277 w 8258175"/>
              <a:gd name="connsiteY3" fmla="*/ 4227174 h 5075237"/>
              <a:gd name="connsiteX4" fmla="*/ 3493842 w 8258175"/>
              <a:gd name="connsiteY4" fmla="*/ 5056187 h 5075237"/>
              <a:gd name="connsiteX5" fmla="*/ 0 w 8258175"/>
              <a:gd name="connsiteY5" fmla="*/ 5075237 h 5075237"/>
              <a:gd name="connsiteX6" fmla="*/ 0 w 8258175"/>
              <a:gd name="connsiteY6" fmla="*/ 0 h 5075237"/>
              <a:gd name="connsiteX0" fmla="*/ 0 w 8258175"/>
              <a:gd name="connsiteY0" fmla="*/ 0 h 5075237"/>
              <a:gd name="connsiteX1" fmla="*/ 8258175 w 8258175"/>
              <a:gd name="connsiteY1" fmla="*/ 1005154 h 5075237"/>
              <a:gd name="connsiteX2" fmla="*/ 8258175 w 8258175"/>
              <a:gd name="connsiteY2" fmla="*/ 4713287 h 5075237"/>
              <a:gd name="connsiteX3" fmla="*/ 8255277 w 8258175"/>
              <a:gd name="connsiteY3" fmla="*/ 4227174 h 5075237"/>
              <a:gd name="connsiteX4" fmla="*/ 3493842 w 8258175"/>
              <a:gd name="connsiteY4" fmla="*/ 5056187 h 5075237"/>
              <a:gd name="connsiteX5" fmla="*/ 0 w 8258175"/>
              <a:gd name="connsiteY5" fmla="*/ 5075237 h 5075237"/>
              <a:gd name="connsiteX6" fmla="*/ 0 w 8258175"/>
              <a:gd name="connsiteY6" fmla="*/ 0 h 5075237"/>
              <a:gd name="connsiteX0" fmla="*/ 0 w 8258175"/>
              <a:gd name="connsiteY0" fmla="*/ 0 h 5075237"/>
              <a:gd name="connsiteX1" fmla="*/ 8258175 w 8258175"/>
              <a:gd name="connsiteY1" fmla="*/ 1005154 h 5075237"/>
              <a:gd name="connsiteX2" fmla="*/ 8250111 w 8258175"/>
              <a:gd name="connsiteY2" fmla="*/ 4217704 h 5075237"/>
              <a:gd name="connsiteX3" fmla="*/ 8255277 w 8258175"/>
              <a:gd name="connsiteY3" fmla="*/ 4227174 h 5075237"/>
              <a:gd name="connsiteX4" fmla="*/ 3493842 w 8258175"/>
              <a:gd name="connsiteY4" fmla="*/ 5056187 h 5075237"/>
              <a:gd name="connsiteX5" fmla="*/ 0 w 8258175"/>
              <a:gd name="connsiteY5" fmla="*/ 5075237 h 5075237"/>
              <a:gd name="connsiteX6" fmla="*/ 0 w 8258175"/>
              <a:gd name="connsiteY6" fmla="*/ 0 h 50752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258175" h="5075237">
                <a:moveTo>
                  <a:pt x="0" y="0"/>
                </a:moveTo>
                <a:lnTo>
                  <a:pt x="8258175" y="1005154"/>
                </a:lnTo>
                <a:lnTo>
                  <a:pt x="8250111" y="4217704"/>
                </a:lnTo>
                <a:lnTo>
                  <a:pt x="8255277" y="4227174"/>
                </a:lnTo>
                <a:lnTo>
                  <a:pt x="3493842" y="5056187"/>
                </a:lnTo>
                <a:lnTo>
                  <a:pt x="0" y="5075237"/>
                </a:lnTo>
                <a:lnTo>
                  <a:pt x="0" y="0"/>
                </a:lnTo>
                <a:close/>
              </a:path>
            </a:pathLst>
          </a:cu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lIns="288000" tIns="1008000" rIns="288000" bIns="612000"/>
          <a:lstStyle>
            <a:lvl1pPr marL="0" indent="0" algn="r">
              <a:buNone/>
              <a:defRPr sz="2400" cap="all" baseline="0">
                <a:solidFill>
                  <a:schemeClr val="bg1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Footer Placeholder 2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 dirty="0" smtClean="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/>
              <a:t>NOVOZYMES PRESENTATION</a:t>
            </a:r>
            <a:endParaRPr lang="en-US"/>
          </a:p>
        </p:txBody>
      </p:sp>
      <p:sp>
        <p:nvSpPr>
          <p:cNvPr id="23" name="Slide Number Placeholder 3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 smtClean="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B0923B02-74B6-414F-8AC0-585D660BA6B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24" name="Date Placeholder 4"/>
          <p:cNvSpPr>
            <a:spLocks noGrp="1"/>
          </p:cNvSpPr>
          <p:nvPr>
            <p:ph type="dt" sz="half" idx="18"/>
          </p:nvPr>
        </p:nvSpPr>
        <p:spPr/>
        <p:txBody>
          <a:bodyPr/>
          <a:lstStyle>
            <a:lvl1pPr>
              <a:defRPr smtClean="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A5B41339-C077-47CA-B1EE-F207A45A32D6}" type="datetime1">
              <a:rPr lang="en-US"/>
              <a:pPr>
                <a:defRPr/>
              </a:pPr>
              <a:t>6/25/2010</a:t>
            </a:fld>
            <a:endParaRPr lang="en-US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44444E-6 -1.50289E-6 C 0.06545 -0.0652 0.1467 -0.08023 0.20347 -0.14589 C 0.26007 -0.21156 0.30034 -0.3163 0.33993 -0.39468 C 0.37934 -0.47306 0.41093 -0.56624 0.43975 -0.61665 C 0.46857 -0.66705 0.49722 -0.66243 0.51302 -0.69688 C 0.52882 -0.73133 0.52066 -0.79144 0.53507 -0.82381 C 0.54965 -0.85618 0.5868 -0.87722 0.60017 -0.89133 " pathEditMode="relative" rAng="0" ptsTypes="aaaaaaa">
                                      <p:cBhvr>
                                        <p:cTn id="6" dur="48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00" y="-446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" dur="4800" fill="hold"/>
                                        <p:tgtEl>
                                          <p:spTgt spid="5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0800000">
                                      <p:cBhvr>
                                        <p:cTn id="10" dur="48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10" presetClass="exit" presetSubtype="0" fill="hold" nodeType="withEffect">
                                  <p:stCondLst>
                                    <p:cond delay="3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0" presetClass="path" presetSubtype="0" accel="50000" decel="5000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animMotion origin="layout" path="M -5E-6 -2.96296E-6 C 0.05591 0.04213 0.11181 0.08426 0.17084 0.0875 C 0.22969 0.09074 0.28594 0.03079 0.35296 0.01945 C 0.42014 0.0081 0.51563 0.04051 0.57257 0.01945 C 0.62969 -0.00162 0.6356 -0.07685 0.69566 -0.10694 C 0.75591 -0.13703 0.88264 -0.12129 0.93334 -0.16111 C 0.98386 -0.20092 0.9856 -0.3074 0.99966 -0.34583 " pathEditMode="relative" rAng="0" ptsTypes="aaaaaaa">
                                      <p:cBhvr>
                                        <p:cTn id="15" dur="44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00" y="-128"/>
                                    </p:animMotion>
                                  </p:childTnLst>
                                </p:cTn>
                              </p:par>
                              <p:par>
                                <p:cTn id="16" presetID="6" presetClass="emph" presetSubtype="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animScale>
                                      <p:cBhvr>
                                        <p:cTn id="17" dur="4500" fill="hold"/>
                                        <p:tgtEl>
                                          <p:spTgt spid="6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18" presetID="8" presetClass="emph" presetSubtype="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animRot by="-21600000">
                                      <p:cBhvr>
                                        <p:cTn id="19" dur="46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0" presetID="10" presetClass="exit" presetSubtype="0" fill="hold" nodeType="withEffect">
                                  <p:stCondLst>
                                    <p:cond delay="49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9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8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0" presetClass="path" presetSubtype="0" accel="50000" decel="50000" fill="hold" nodeType="withEffect">
                                  <p:stCondLst>
                                    <p:cond delay="2600"/>
                                  </p:stCondLst>
                                  <p:childTnLst>
                                    <p:animMotion origin="layout" path="M -4.72222E-6 4.62428E-6 C -0.0394 -0.08185 -0.17673 -0.36255 -0.23645 -0.49157 C -0.29618 -0.62012 -0.32795 -0.71052 -0.35868 -0.77249 C -0.3894 -0.83446 -0.39739 -0.83977 -0.42065 -0.86336 C -0.44392 -0.88694 -0.48541 -0.89827 -0.49843 -0.91422 C -0.51145 -0.93018 -0.50104 -0.94243 -0.49843 -0.95862 C -0.49583 -0.9748 -0.47986 -0.99769 -0.48246 -1.01133 C -0.48506 -1.02498 -0.50763 -1.03469 -0.51423 -1.04093 " pathEditMode="relative" rAng="0" ptsTypes="aaaaaaaa">
                                      <p:cBhvr>
                                        <p:cTn id="24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57" y="-520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6" presetClass="emph" presetSubtype="0" fill="hold" nodeType="withEffect">
                                  <p:stCondLst>
                                    <p:cond delay="2700"/>
                                  </p:stCondLst>
                                  <p:childTnLst>
                                    <p:animScale>
                                      <p:cBhvr>
                                        <p:cTn id="26" dur="3000" fill="hold"/>
                                        <p:tgtEl>
                                          <p:spTgt spid="7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  <p:par>
                                <p:cTn id="27" presetID="8" presetClass="emph" presetSubtype="0" fill="hold" nodeType="withEffect">
                                  <p:stCondLst>
                                    <p:cond delay="2700"/>
                                  </p:stCondLst>
                                  <p:childTnLst>
                                    <p:animRot by="5400000">
                                      <p:cBhvr>
                                        <p:cTn id="28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9" presetID="10" presetClass="exit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0" presetClass="path" presetSubtype="0" accel="50000" decel="5000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animMotion origin="layout" path="M 1.66667E-6 1.15607E-7 C -0.00851 0.0296 -0.01563 0.10682 -0.05 0.17711 C -0.08403 0.2474 -0.17118 0.34381 -0.20538 0.42173 C -0.23958 0.49988 -0.27518 0.58728 -0.25452 0.64301 C -0.23386 0.70058 -0.09601 0.72416 -0.08143 0.76231 C -0.06684 0.8 -0.12691 0.83468 -0.16719 0.87191 C -0.20747 0.91006 -0.34861 0.95191 -0.32274 0.9889 C -0.29688 1.0259 -0.07639 1.0726 -0.01163 1.09457 " pathEditMode="relative" rAng="0" ptsTypes="aaaaaaaa">
                                      <p:cBhvr>
                                        <p:cTn id="33" dur="44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4" y="547"/>
                                    </p:animMotion>
                                  </p:childTnLst>
                                </p:cTn>
                              </p:par>
                              <p:par>
                                <p:cTn id="34" presetID="6" presetClass="emph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animScale>
                                      <p:cBhvr>
                                        <p:cTn id="35" dur="4400" fill="hold"/>
                                        <p:tgtEl>
                                          <p:spTgt spid="8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36" presetID="8" presetClass="emph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animRot by="-10800000">
                                      <p:cBhvr>
                                        <p:cTn id="37" dur="46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8" presetID="10" presetClass="exit" presetSubtype="0" fill="hold" nodeType="withEffect">
                                  <p:stCondLst>
                                    <p:cond delay="4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9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8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0" presetClass="path" presetSubtype="0" accel="50000" decel="5000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animMotion origin="layout" path="M -2.77778E-7 -3.98844E-6 C -0.06771 -0.05364 -0.32552 -0.25318 -0.4066 -0.32115 C -0.48767 -0.38936 -0.45451 -0.38173 -0.48594 -0.40994 C -0.51736 -0.43815 -0.54844 -0.46104 -0.59549 -0.49017 C -0.64253 -0.5193 -0.7066 -0.55953 -0.76858 -0.5852 C -0.83056 -0.61086 -0.91806 -0.61364 -0.96701 -0.64439 C -1.01597 -0.67514 -1.04236 -0.74312 -1.06215 -0.76924 " pathEditMode="relative" rAng="0" ptsTypes="aaaaaaa">
                                      <p:cBhvr>
                                        <p:cTn id="42" dur="4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31" y="-385"/>
                                    </p:animMotion>
                                  </p:childTnLst>
                                </p:cTn>
                              </p:par>
                              <p:par>
                                <p:cTn id="43" presetID="6" presetClass="emph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animScale>
                                      <p:cBhvr>
                                        <p:cTn id="44" dur="4200" fill="hold"/>
                                        <p:tgtEl>
                                          <p:spTgt spid="9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45" presetID="8" presetClass="emph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animRot by="-10800000">
                                      <p:cBhvr>
                                        <p:cTn id="46" dur="42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7" presetID="10" presetClass="exit" presetSubtype="0" fill="hold" nodeType="withEffect">
                                  <p:stCondLst>
                                    <p:cond delay="3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9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8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0" presetClass="path" presetSubtype="0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8.33333E-7 3.7037E-6 C 0.02691 -0.00348 0.10608 -0.01736 0.1618 -0.02153 C 0.21736 -0.0257 0.26979 0.01064 0.33368 -0.0257 C 0.39757 -0.06204 0.4875 -0.21135 0.54496 -0.23959 C 0.6026 -0.26783 0.63472 -0.19375 0.67934 -0.19514 C 0.72413 -0.19653 0.75 -0.24098 0.81267 -0.24792 C 0.87535 -0.25486 1.00503 -0.23889 1.05573 -0.23658 " pathEditMode="relative" rAng="0" ptsTypes="aaaaaaa">
                                      <p:cBhvr>
                                        <p:cTn id="51" dur="3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28" y="-129"/>
                                    </p:animMotion>
                                  </p:childTnLst>
                                </p:cTn>
                              </p:par>
                              <p:par>
                                <p:cTn id="52" presetID="6" presetClass="emph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53" dur="3000" fill="hold"/>
                                        <p:tgtEl>
                                          <p:spTgt spid="10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54" presetID="8" presetClass="emph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Rot by="-10800000">
                                      <p:cBhvr>
                                        <p:cTn id="55" dur="3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6" presetID="10" presetClass="exit" presetSubtype="0" fill="hold" nodeType="withEffect">
                                  <p:stCondLst>
                                    <p:cond delay="3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7" dur="9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8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0" presetClass="path" presetSubtype="0" accel="50000" decel="5000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animMotion origin="layout" path="M 2.77778E-6 4.44444E-6 C 0.0559 0.04213 0.11198 0.08425 0.17066 0.0875 C 0.22968 0.09074 0.30278 -0.00209 0.35295 0.01944 C 0.40347 0.04097 0.42465 0.20902 0.47257 0.21689 C 0.52048 0.22476 0.58437 0.1287 0.6401 0.06666 C 0.696 0.00439 0.75295 -0.07987 0.80798 -0.15695 C 0.86302 -0.23403 0.9368 -0.3463 0.97048 -0.39607 " pathEditMode="relative" rAng="0" ptsTypes="aaaaaaa">
                                      <p:cBhvr>
                                        <p:cTn id="60" dur="51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85" y="-86"/>
                                    </p:animMotion>
                                  </p:childTnLst>
                                </p:cTn>
                              </p:par>
                              <p:par>
                                <p:cTn id="61" presetID="6" presetClass="emph" presetSubtype="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animScale>
                                      <p:cBhvr>
                                        <p:cTn id="62" dur="5100" fill="hold"/>
                                        <p:tgtEl>
                                          <p:spTgt spid="11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63" presetID="8" presetClass="emph" presetSubtype="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animRot by="-10800000">
                                      <p:cBhvr>
                                        <p:cTn id="64" dur="51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5" presetID="10" presetClass="exit" presetSubtype="0" fill="hold" nodeType="withEffect">
                                  <p:stCondLst>
                                    <p:cond delay="4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9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8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0" presetClass="path" presetSubtype="0" accel="50000" decel="50000" fill="hold" nodeType="withEffect">
                                  <p:stCondLst>
                                    <p:cond delay="2100"/>
                                  </p:stCondLst>
                                  <p:childTnLst>
                                    <p:animMotion origin="layout" path="M 2.77778E-6 1.85185E-6 C 0.02691 -0.00347 0.10607 -0.01736 0.1618 -0.02153 C 0.21736 -0.0257 0.26979 0.01065 0.33368 -0.0257 C 0.39757 -0.06204 0.4875 -0.21134 0.54496 -0.23959 C 0.6026 -0.26783 0.63403 -0.2081 0.67934 -0.19514 C 0.72448 -0.18218 0.73646 -0.14676 0.81632 -0.16134 C 0.89618 -0.17593 1.08767 -0.25695 1.15903 -0.28218 " pathEditMode="relative" rAng="0" ptsTypes="aaaaaaa">
                                      <p:cBhvr>
                                        <p:cTn id="69" dur="3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80" y="-136"/>
                                    </p:animMotion>
                                  </p:childTnLst>
                                </p:cTn>
                              </p:par>
                              <p:par>
                                <p:cTn id="70" presetID="6" presetClass="emph" presetSubtype="0" fill="hold" nodeType="withEffect">
                                  <p:stCondLst>
                                    <p:cond delay="2100"/>
                                  </p:stCondLst>
                                  <p:childTnLst>
                                    <p:animScale>
                                      <p:cBhvr>
                                        <p:cTn id="71" dur="3000" fill="hold"/>
                                        <p:tgtEl>
                                          <p:spTgt spid="12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72" presetID="8" presetClass="emph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Rot by="-10800000">
                                      <p:cBhvr>
                                        <p:cTn id="73" dur="3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4" presetID="10" presetClass="exit" presetSubtype="0" fill="hold" nodeType="withEffect">
                                  <p:stCondLst>
                                    <p:cond delay="39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5" dur="9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8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0" presetClass="path" presetSubtype="0" accel="50000" decel="50000" fill="hold" nodeType="withEffect">
                                  <p:stCondLst>
                                    <p:cond delay="2300"/>
                                  </p:stCondLst>
                                  <p:childTnLst>
                                    <p:animMotion origin="layout" path="M -0.00018 -2.48555E-6 C -0.01424 -0.08901 -0.06077 -0.41896 -0.08316 -0.53572 C -0.10556 -0.65271 -0.13056 -0.65526 -0.13455 -0.70127 C -0.13854 -0.74728 -0.1224 -0.77826 -0.10764 -0.81133 C -0.09289 -0.84439 -0.06302 -0.87329 -0.04566 -0.90011 C -0.0283 -0.92693 -0.01302 -0.95029 -0.00295 -0.97202 C 0.00711 -0.99375 0.00781 -1.01295 0.01441 -1.03121 C 0.021 -1.04948 0.03298 -1.05873 0.03663 -1.08185 C 0.04027 -1.10497 0.02743 -1.1237 0.03663 -1.17063 C 0.04583 -1.21757 0.08055 -1.323 0.09218 -1.363 " pathEditMode="relative" rAng="0" ptsTypes="aaaaaaaaaa">
                                      <p:cBhvr>
                                        <p:cTn id="78" dur="3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3" y="-682"/>
                                    </p:animMotion>
                                  </p:childTnLst>
                                </p:cTn>
                              </p:par>
                              <p:par>
                                <p:cTn id="79" presetID="6" presetClass="emph" presetSubtype="0" fill="hold" nodeType="withEffect">
                                  <p:stCondLst>
                                    <p:cond delay="2200"/>
                                  </p:stCondLst>
                                  <p:childTnLst>
                                    <p:animScale>
                                      <p:cBhvr>
                                        <p:cTn id="80" dur="3000" fill="hold"/>
                                        <p:tgtEl>
                                          <p:spTgt spid="13"/>
                                        </p:tgtEl>
                                      </p:cBhvr>
                                      <p:by x="30000" y="30000"/>
                                    </p:animScale>
                                  </p:childTnLst>
                                </p:cTn>
                              </p:par>
                              <p:par>
                                <p:cTn id="81" presetID="8" presetClass="emph" presetSubtype="0" fill="hold" nodeType="withEffect">
                                  <p:stCondLst>
                                    <p:cond delay="2300"/>
                                  </p:stCondLst>
                                  <p:childTnLst>
                                    <p:animRot by="5400000">
                                      <p:cBhvr>
                                        <p:cTn id="82" dur="3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3" presetID="10" presetClass="exit" presetSubtype="0" fill="hold" nodeType="withEffect">
                                  <p:stCondLst>
                                    <p:cond delay="4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0.00023 C 0.02396 0.06081 0.11858 0.26312 0.14358 0.36462 C 0.16858 0.46613 0.15625 0.52948 0.15 0.60994 C 0.14375 0.6904 0.12882 0.77526 0.10555 0.8467 C 0.08229 0.91815 0.03906 0.99191 0.01024 1.03884 C -0.01858 1.08578 -0.03976 1.09318 -0.06754 1.12763 C -0.09531 1.16208 -0.16094 1.14497 -0.15642 1.24601 C -0.15191 1.34705 -0.06476 1.6326 -0.04063 1.73433 " pathEditMode="relative" rAng="0" ptsTypes="aaaaaaaa">
                                      <p:cBhvr>
                                        <p:cTn id="87" dur="44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" y="867"/>
                                    </p:animMotion>
                                  </p:childTnLst>
                                </p:cTn>
                              </p:par>
                              <p:par>
                                <p:cTn id="88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9" dur="4400" fill="hold"/>
                                        <p:tgtEl>
                                          <p:spTgt spid="14"/>
                                        </p:tgtEl>
                                      </p:cBhvr>
                                      <p:by x="30000" y="30000"/>
                                    </p:animScale>
                                  </p:childTnLst>
                                </p:cTn>
                              </p:par>
                              <p:par>
                                <p:cTn id="90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5400000">
                                      <p:cBhvr>
                                        <p:cTn id="91" dur="44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2" presetID="10" presetClass="exit" presetSubtype="0" fill="hold" nodeType="withEffect">
                                  <p:stCondLst>
                                    <p:cond delay="3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5800"/>
                            </p:stCondLst>
                            <p:childTnLst>
                              <p:par>
                                <p:cTn id="9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7800"/>
                            </p:stCondLst>
                            <p:childTnLst>
                              <p:par>
                                <p:cTn id="10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10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8300"/>
                            </p:stCondLst>
                            <p:childTnLst>
                              <p:par>
                                <p:cTn id="105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6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8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9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2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4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5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8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17" grpId="0"/>
    </p:bldLst>
  </p:timing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Rgb color codes (only for information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 bwMode="auto">
          <a:xfrm>
            <a:off x="282575" y="552450"/>
            <a:ext cx="6942138" cy="781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 anchor="b"/>
          <a:lstStyle/>
          <a:p>
            <a:pPr>
              <a:defRPr/>
            </a:pPr>
            <a:r>
              <a:rPr lang="en-US" sz="2400" kern="0" cap="all">
                <a:latin typeface="+mj-lt"/>
                <a:ea typeface="+mj-ea"/>
                <a:cs typeface="+mj-cs"/>
              </a:rPr>
              <a:t>RGB Colour codes (do not use slide - only for user-information)</a:t>
            </a:r>
            <a:endParaRPr lang="en-US" sz="2400" kern="0" cap="all">
              <a:latin typeface="+mj-lt"/>
              <a:ea typeface="+mj-ea"/>
              <a:cs typeface="+mj-cs"/>
            </a:endParaRPr>
          </a:p>
        </p:txBody>
      </p:sp>
      <p:sp>
        <p:nvSpPr>
          <p:cNvPr id="3" name="Footer Placeholder 4"/>
          <p:cNvSpPr txBox="1">
            <a:spLocks/>
          </p:cNvSpPr>
          <p:nvPr/>
        </p:nvSpPr>
        <p:spPr bwMode="auto">
          <a:xfrm>
            <a:off x="2073275" y="0"/>
            <a:ext cx="5148263" cy="379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 anchor="b"/>
          <a:lstStyle/>
          <a:p>
            <a:pPr>
              <a:defRPr/>
            </a:pPr>
            <a:r>
              <a:rPr lang="en-US" sz="700" dirty="0">
                <a:latin typeface="Verdana" pitchFamily="34" charset="0"/>
              </a:rPr>
              <a:t>NOVOZYMES PRESENTATION</a:t>
            </a:r>
            <a:endParaRPr lang="en-US" sz="700" dirty="0">
              <a:latin typeface="Verdana" pitchFamily="34" charset="0"/>
            </a:endParaRPr>
          </a:p>
        </p:txBody>
      </p:sp>
      <p:sp>
        <p:nvSpPr>
          <p:cNvPr id="4" name="Slide Number Placeholder 5"/>
          <p:cNvSpPr txBox="1">
            <a:spLocks/>
          </p:cNvSpPr>
          <p:nvPr/>
        </p:nvSpPr>
        <p:spPr bwMode="auto">
          <a:xfrm>
            <a:off x="304800" y="0"/>
            <a:ext cx="323850" cy="379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 anchor="b"/>
          <a:lstStyle/>
          <a:p>
            <a:pPr>
              <a:defRPr/>
            </a:pPr>
            <a:fld id="{F93D2C5B-30E2-43D7-9997-95BD018BCA2E}" type="slidenum">
              <a:rPr lang="en-US" sz="700">
                <a:latin typeface="Verdana" pitchFamily="34" charset="0"/>
              </a:rPr>
              <a:pPr>
                <a:defRPr/>
              </a:pPr>
              <a:t>‹#›</a:t>
            </a:fld>
            <a:endParaRPr lang="en-US" sz="700">
              <a:latin typeface="Verdana" pitchFamily="34" charset="0"/>
            </a:endParaRPr>
          </a:p>
        </p:txBody>
      </p:sp>
      <p:sp>
        <p:nvSpPr>
          <p:cNvPr id="5" name="Date Placeholder 6"/>
          <p:cNvSpPr txBox="1">
            <a:spLocks/>
          </p:cNvSpPr>
          <p:nvPr/>
        </p:nvSpPr>
        <p:spPr bwMode="auto">
          <a:xfrm>
            <a:off x="862013" y="0"/>
            <a:ext cx="1003300" cy="379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 anchor="b"/>
          <a:lstStyle/>
          <a:p>
            <a:pPr>
              <a:defRPr/>
            </a:pPr>
            <a:fld id="{6AFA716E-934D-4BAD-80E8-A366A292A56B}" type="datetime1">
              <a:rPr lang="en-US" sz="700">
                <a:latin typeface="Verdana" pitchFamily="34" charset="0"/>
              </a:rPr>
              <a:pPr>
                <a:defRPr/>
              </a:pPr>
              <a:t>6/25/2010</a:t>
            </a:fld>
            <a:endParaRPr lang="en-US" sz="700">
              <a:latin typeface="Verdana" pitchFamily="34" charset="0"/>
            </a:endParaRPr>
          </a:p>
        </p:txBody>
      </p:sp>
      <p:grpSp>
        <p:nvGrpSpPr>
          <p:cNvPr id="6" name="Group 3"/>
          <p:cNvGrpSpPr>
            <a:grpSpLocks/>
          </p:cNvGrpSpPr>
          <p:nvPr/>
        </p:nvGrpSpPr>
        <p:grpSpPr bwMode="auto">
          <a:xfrm>
            <a:off x="142875" y="2000250"/>
            <a:ext cx="8715375" cy="4622800"/>
            <a:chOff x="126" y="1110"/>
            <a:chExt cx="5442" cy="3014"/>
          </a:xfrm>
        </p:grpSpPr>
        <p:sp>
          <p:nvSpPr>
            <p:cNvPr id="7" name="Rectangle 4"/>
            <p:cNvSpPr>
              <a:spLocks noChangeArrowheads="1"/>
            </p:cNvSpPr>
            <p:nvPr/>
          </p:nvSpPr>
          <p:spPr bwMode="auto">
            <a:xfrm>
              <a:off x="192" y="1380"/>
              <a:ext cx="1217" cy="648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tIns="190800"/>
            <a:lstStyle/>
            <a:p>
              <a:pPr fontAlgn="auto">
                <a:spcAft>
                  <a:spcPts val="0"/>
                </a:spcAft>
                <a:defRPr/>
              </a:pPr>
              <a:r>
                <a:rPr lang="en-US" sz="1200">
                  <a:solidFill>
                    <a:schemeClr val="bg1"/>
                  </a:solidFill>
                  <a:latin typeface="+mn-lt"/>
                  <a:cs typeface="Arial" charset="0"/>
                </a:rPr>
                <a:t>Today</a:t>
              </a:r>
              <a:r>
                <a:rPr lang="en-US">
                  <a:latin typeface="+mn-lt"/>
                  <a:cs typeface="Arial" charset="0"/>
                </a:rPr>
                <a:t> </a:t>
              </a:r>
            </a:p>
            <a:p>
              <a:pPr fontAlgn="auto">
                <a:spcAft>
                  <a:spcPts val="0"/>
                </a:spcAft>
                <a:defRPr/>
              </a:pPr>
              <a:r>
                <a:rPr lang="en-US" sz="1200">
                  <a:solidFill>
                    <a:schemeClr val="bg1"/>
                  </a:solidFill>
                  <a:latin typeface="+mn-lt"/>
                  <a:cs typeface="Arial" charset="0"/>
                </a:rPr>
                <a:t>040/008/046</a:t>
              </a:r>
              <a:endParaRPr lang="en-US" sz="1200">
                <a:solidFill>
                  <a:schemeClr val="bg1"/>
                </a:solidFill>
                <a:latin typeface="+mn-lt"/>
                <a:cs typeface="Arial" charset="0"/>
              </a:endParaRPr>
            </a:p>
          </p:txBody>
        </p:sp>
        <p:sp>
          <p:nvSpPr>
            <p:cNvPr id="8" name="Text Box 5"/>
            <p:cNvSpPr txBox="1">
              <a:spLocks noChangeArrowheads="1"/>
            </p:cNvSpPr>
            <p:nvPr/>
          </p:nvSpPr>
          <p:spPr bwMode="auto">
            <a:xfrm>
              <a:off x="126" y="1127"/>
              <a:ext cx="2580" cy="24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>
                  <a:latin typeface="+mn-lt"/>
                  <a:cs typeface="Arial" charset="0"/>
                </a:rPr>
                <a:t>Brand Colours</a:t>
              </a:r>
              <a:endParaRPr lang="en-US">
                <a:latin typeface="+mn-lt"/>
                <a:cs typeface="Arial" charset="0"/>
              </a:endParaRPr>
            </a:p>
          </p:txBody>
        </p:sp>
        <p:sp>
          <p:nvSpPr>
            <p:cNvPr id="9" name="Rectangle 6"/>
            <p:cNvSpPr>
              <a:spLocks noChangeArrowheads="1"/>
            </p:cNvSpPr>
            <p:nvPr/>
          </p:nvSpPr>
          <p:spPr bwMode="auto">
            <a:xfrm>
              <a:off x="1481" y="1380"/>
              <a:ext cx="1638" cy="64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tIns="190800"/>
            <a:lstStyle/>
            <a:p>
              <a:pPr fontAlgn="auto">
                <a:spcAft>
                  <a:spcPts val="0"/>
                </a:spcAft>
                <a:defRPr/>
              </a:pPr>
              <a:r>
                <a:rPr lang="en-US" sz="1200">
                  <a:latin typeface="+mn-lt"/>
                  <a:cs typeface="Arial" charset="0"/>
                </a:rPr>
                <a:t>White </a:t>
              </a:r>
            </a:p>
            <a:p>
              <a:pPr fontAlgn="auto">
                <a:spcAft>
                  <a:spcPts val="0"/>
                </a:spcAft>
                <a:defRPr/>
              </a:pPr>
              <a:r>
                <a:rPr lang="en-US" sz="1200">
                  <a:latin typeface="+mn-lt"/>
                  <a:cs typeface="Arial" charset="0"/>
                </a:rPr>
                <a:t>255/255/255</a:t>
              </a:r>
              <a:endParaRPr lang="en-US" sz="1200">
                <a:latin typeface="+mn-lt"/>
                <a:cs typeface="Arial" charset="0"/>
              </a:endParaRPr>
            </a:p>
          </p:txBody>
        </p:sp>
        <p:sp>
          <p:nvSpPr>
            <p:cNvPr id="10" name="Rectangle 7"/>
            <p:cNvSpPr>
              <a:spLocks noChangeArrowheads="1"/>
            </p:cNvSpPr>
            <p:nvPr/>
          </p:nvSpPr>
          <p:spPr bwMode="auto">
            <a:xfrm>
              <a:off x="3190" y="1380"/>
              <a:ext cx="2376" cy="648"/>
            </a:xfrm>
            <a:prstGeom prst="rect">
              <a:avLst/>
            </a:prstGeom>
            <a:solidFill>
              <a:srgbClr val="C3D940"/>
            </a:solidFill>
            <a:ln w="9525">
              <a:solidFill>
                <a:schemeClr val="bg2"/>
              </a:solidFill>
              <a:miter lim="800000"/>
              <a:headEnd/>
              <a:tailEnd/>
            </a:ln>
            <a:effectLst/>
          </p:spPr>
          <p:txBody>
            <a:bodyPr wrap="none" tIns="190800"/>
            <a:lstStyle/>
            <a:p>
              <a:pPr fontAlgn="auto">
                <a:spcAft>
                  <a:spcPts val="0"/>
                </a:spcAft>
                <a:defRPr/>
              </a:pPr>
              <a:r>
                <a:rPr lang="en-US" sz="1200">
                  <a:solidFill>
                    <a:schemeClr val="bg1"/>
                  </a:solidFill>
                  <a:latin typeface="+mn-lt"/>
                  <a:cs typeface="Arial" charset="0"/>
                </a:rPr>
                <a:t>Tomorrow</a:t>
              </a:r>
            </a:p>
            <a:p>
              <a:pPr fontAlgn="auto">
                <a:spcAft>
                  <a:spcPts val="0"/>
                </a:spcAft>
                <a:defRPr/>
              </a:pPr>
              <a:r>
                <a:rPr lang="en-US" sz="1200">
                  <a:solidFill>
                    <a:schemeClr val="bg1"/>
                  </a:solidFill>
                  <a:latin typeface="+mn-lt"/>
                  <a:cs typeface="Arial" charset="0"/>
                </a:rPr>
                <a:t>195/217/064 </a:t>
              </a:r>
              <a:endParaRPr lang="en-US">
                <a:latin typeface="+mn-lt"/>
                <a:cs typeface="Arial" charset="0"/>
              </a:endParaRPr>
            </a:p>
          </p:txBody>
        </p:sp>
        <p:sp>
          <p:nvSpPr>
            <p:cNvPr id="11" name="Rectangle 8"/>
            <p:cNvSpPr>
              <a:spLocks noChangeArrowheads="1"/>
            </p:cNvSpPr>
            <p:nvPr/>
          </p:nvSpPr>
          <p:spPr bwMode="auto">
            <a:xfrm>
              <a:off x="192" y="2093"/>
              <a:ext cx="5376" cy="479"/>
            </a:xfrm>
            <a:prstGeom prst="rect">
              <a:avLst/>
            </a:prstGeom>
            <a:gradFill rotWithShape="1">
              <a:gsLst>
                <a:gs pos="28000">
                  <a:schemeClr val="accent3"/>
                </a:gs>
                <a:gs pos="49000">
                  <a:schemeClr val="bg1"/>
                </a:gs>
                <a:gs pos="74000">
                  <a:schemeClr val="accent3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tIns="190800"/>
            <a:lstStyle/>
            <a:p>
              <a:pPr fontAlgn="auto">
                <a:spcAft>
                  <a:spcPts val="0"/>
                </a:spcAft>
                <a:defRPr/>
              </a:pPr>
              <a:r>
                <a:rPr lang="en-US" sz="1200">
                  <a:solidFill>
                    <a:schemeClr val="bg1"/>
                  </a:solidFill>
                  <a:latin typeface="+mn-lt"/>
                  <a:cs typeface="Arial" charset="0"/>
                </a:rPr>
                <a:t>Light</a:t>
              </a:r>
            </a:p>
            <a:p>
              <a:pPr fontAlgn="auto">
                <a:spcAft>
                  <a:spcPts val="0"/>
                </a:spcAft>
                <a:defRPr/>
              </a:pPr>
              <a:r>
                <a:rPr lang="en-US" sz="1200">
                  <a:solidFill>
                    <a:schemeClr val="bg1"/>
                  </a:solidFill>
                  <a:latin typeface="+mn-lt"/>
                  <a:cs typeface="Arial" charset="0"/>
                </a:rPr>
                <a:t>171/132/034</a:t>
              </a:r>
              <a:endParaRPr lang="en-US">
                <a:latin typeface="+mn-lt"/>
                <a:cs typeface="Arial" charset="0"/>
              </a:endParaRPr>
            </a:p>
          </p:txBody>
        </p:sp>
        <p:sp>
          <p:nvSpPr>
            <p:cNvPr id="12" name="Text Box 9"/>
            <p:cNvSpPr txBox="1">
              <a:spLocks noChangeArrowheads="1"/>
            </p:cNvSpPr>
            <p:nvPr/>
          </p:nvSpPr>
          <p:spPr bwMode="auto">
            <a:xfrm>
              <a:off x="126" y="2747"/>
              <a:ext cx="2580" cy="2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>
                  <a:latin typeface="+mn-lt"/>
                  <a:cs typeface="Arial" charset="0"/>
                </a:rPr>
                <a:t>Secondary Colours</a:t>
              </a:r>
              <a:r>
                <a:rPr lang="en-US" sz="1200">
                  <a:latin typeface="+mn-lt"/>
                  <a:cs typeface="Arial" charset="0"/>
                </a:rPr>
                <a:t> </a:t>
              </a:r>
              <a:endParaRPr lang="en-US" sz="1200">
                <a:latin typeface="+mn-lt"/>
                <a:cs typeface="Arial" charset="0"/>
              </a:endParaRPr>
            </a:p>
          </p:txBody>
        </p:sp>
        <p:grpSp>
          <p:nvGrpSpPr>
            <p:cNvPr id="13" name="Group 10"/>
            <p:cNvGrpSpPr>
              <a:grpSpLocks/>
            </p:cNvGrpSpPr>
            <p:nvPr/>
          </p:nvGrpSpPr>
          <p:grpSpPr bwMode="auto">
            <a:xfrm>
              <a:off x="186" y="3207"/>
              <a:ext cx="2567" cy="917"/>
              <a:chOff x="186" y="2895"/>
              <a:chExt cx="2567" cy="917"/>
            </a:xfrm>
          </p:grpSpPr>
          <p:grpSp>
            <p:nvGrpSpPr>
              <p:cNvPr id="35" name="Group 11"/>
              <p:cNvGrpSpPr>
                <a:grpSpLocks/>
              </p:cNvGrpSpPr>
              <p:nvPr/>
            </p:nvGrpSpPr>
            <p:grpSpPr bwMode="auto">
              <a:xfrm>
                <a:off x="186" y="2895"/>
                <a:ext cx="2567" cy="186"/>
                <a:chOff x="186" y="2895"/>
                <a:chExt cx="2567" cy="186"/>
              </a:xfrm>
            </p:grpSpPr>
            <p:sp>
              <p:nvSpPr>
                <p:cNvPr id="48" name="Rectangle 12"/>
                <p:cNvSpPr>
                  <a:spLocks noChangeArrowheads="1"/>
                </p:cNvSpPr>
                <p:nvPr/>
              </p:nvSpPr>
              <p:spPr bwMode="auto">
                <a:xfrm>
                  <a:off x="186" y="2895"/>
                  <a:ext cx="816" cy="186"/>
                </a:xfrm>
                <a:prstGeom prst="rect">
                  <a:avLst/>
                </a:prstGeom>
                <a:solidFill>
                  <a:srgbClr val="C6E2F4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tIns="82800"/>
                <a:lstStyle/>
                <a:p>
                  <a:pPr fontAlgn="auto">
                    <a:spcAft>
                      <a:spcPts val="0"/>
                    </a:spcAft>
                    <a:defRPr/>
                  </a:pPr>
                  <a:r>
                    <a:rPr lang="en-US" sz="1000">
                      <a:solidFill>
                        <a:schemeClr val="bg1"/>
                      </a:solidFill>
                      <a:latin typeface="+mn-lt"/>
                      <a:cs typeface="Arial" charset="0"/>
                    </a:rPr>
                    <a:t>198/226/244</a:t>
                  </a:r>
                  <a:endParaRPr lang="en-US" sz="1000">
                    <a:latin typeface="+mn-lt"/>
                    <a:cs typeface="Arial" charset="0"/>
                  </a:endParaRPr>
                </a:p>
              </p:txBody>
            </p:sp>
            <p:sp>
              <p:nvSpPr>
                <p:cNvPr id="49" name="Rectangle 13"/>
                <p:cNvSpPr>
                  <a:spLocks noChangeArrowheads="1"/>
                </p:cNvSpPr>
                <p:nvPr/>
              </p:nvSpPr>
              <p:spPr bwMode="auto">
                <a:xfrm>
                  <a:off x="1061" y="2895"/>
                  <a:ext cx="816" cy="186"/>
                </a:xfrm>
                <a:prstGeom prst="rect">
                  <a:avLst/>
                </a:prstGeom>
                <a:solidFill>
                  <a:srgbClr val="6BCEF2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tIns="82800"/>
                <a:lstStyle/>
                <a:p>
                  <a:pPr fontAlgn="auto">
                    <a:spcAft>
                      <a:spcPts val="0"/>
                    </a:spcAft>
                    <a:defRPr/>
                  </a:pPr>
                  <a:r>
                    <a:rPr lang="en-US" sz="1000">
                      <a:solidFill>
                        <a:schemeClr val="bg1"/>
                      </a:solidFill>
                      <a:latin typeface="+mn-lt"/>
                      <a:cs typeface="Arial" charset="0"/>
                    </a:rPr>
                    <a:t>107/206/242</a:t>
                  </a:r>
                  <a:endParaRPr lang="en-US" sz="1000">
                    <a:latin typeface="+mn-lt"/>
                    <a:cs typeface="Arial" charset="0"/>
                  </a:endParaRPr>
                </a:p>
              </p:txBody>
            </p:sp>
            <p:sp>
              <p:nvSpPr>
                <p:cNvPr id="50" name="Rectangle 14"/>
                <p:cNvSpPr>
                  <a:spLocks noChangeArrowheads="1"/>
                </p:cNvSpPr>
                <p:nvPr/>
              </p:nvSpPr>
              <p:spPr bwMode="auto">
                <a:xfrm>
                  <a:off x="1937" y="2895"/>
                  <a:ext cx="816" cy="186"/>
                </a:xfrm>
                <a:prstGeom prst="rect">
                  <a:avLst/>
                </a:prstGeom>
                <a:solidFill>
                  <a:srgbClr val="00B2CD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tIns="82800"/>
                <a:lstStyle/>
                <a:p>
                  <a:pPr fontAlgn="auto">
                    <a:spcAft>
                      <a:spcPts val="0"/>
                    </a:spcAft>
                    <a:defRPr/>
                  </a:pPr>
                  <a:r>
                    <a:rPr lang="en-US" sz="1000">
                      <a:solidFill>
                        <a:schemeClr val="bg1"/>
                      </a:solidFill>
                      <a:latin typeface="+mn-lt"/>
                      <a:cs typeface="Arial" charset="0"/>
                    </a:rPr>
                    <a:t>000/178/205</a:t>
                  </a:r>
                  <a:endParaRPr lang="en-US" sz="1000">
                    <a:latin typeface="+mn-lt"/>
                    <a:cs typeface="Arial" charset="0"/>
                  </a:endParaRPr>
                </a:p>
              </p:txBody>
            </p:sp>
          </p:grpSp>
          <p:grpSp>
            <p:nvGrpSpPr>
              <p:cNvPr id="36" name="Group 15"/>
              <p:cNvGrpSpPr>
                <a:grpSpLocks/>
              </p:cNvGrpSpPr>
              <p:nvPr/>
            </p:nvGrpSpPr>
            <p:grpSpPr bwMode="auto">
              <a:xfrm>
                <a:off x="186" y="3138"/>
                <a:ext cx="2567" cy="185"/>
                <a:chOff x="186" y="2895"/>
                <a:chExt cx="2567" cy="185"/>
              </a:xfrm>
            </p:grpSpPr>
            <p:sp>
              <p:nvSpPr>
                <p:cNvPr id="45" name="Rectangle 16"/>
                <p:cNvSpPr>
                  <a:spLocks noChangeArrowheads="1"/>
                </p:cNvSpPr>
                <p:nvPr/>
              </p:nvSpPr>
              <p:spPr bwMode="auto">
                <a:xfrm>
                  <a:off x="186" y="2895"/>
                  <a:ext cx="816" cy="185"/>
                </a:xfrm>
                <a:prstGeom prst="rect">
                  <a:avLst/>
                </a:prstGeom>
                <a:solidFill>
                  <a:srgbClr val="51C3C5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tIns="82800"/>
                <a:lstStyle/>
                <a:p>
                  <a:pPr fontAlgn="auto">
                    <a:spcAft>
                      <a:spcPts val="0"/>
                    </a:spcAft>
                    <a:defRPr/>
                  </a:pPr>
                  <a:r>
                    <a:rPr lang="en-US" sz="1000">
                      <a:solidFill>
                        <a:schemeClr val="bg1"/>
                      </a:solidFill>
                      <a:latin typeface="+mn-lt"/>
                      <a:cs typeface="Arial" charset="0"/>
                    </a:rPr>
                    <a:t>081/195/197</a:t>
                  </a:r>
                  <a:endParaRPr lang="en-US" sz="1000">
                    <a:latin typeface="+mn-lt"/>
                    <a:cs typeface="Arial" charset="0"/>
                  </a:endParaRPr>
                </a:p>
              </p:txBody>
            </p:sp>
            <p:sp>
              <p:nvSpPr>
                <p:cNvPr id="46" name="Rectangle 17"/>
                <p:cNvSpPr>
                  <a:spLocks noChangeArrowheads="1"/>
                </p:cNvSpPr>
                <p:nvPr/>
              </p:nvSpPr>
              <p:spPr bwMode="auto">
                <a:xfrm>
                  <a:off x="1061" y="2895"/>
                  <a:ext cx="816" cy="185"/>
                </a:xfrm>
                <a:prstGeom prst="rect">
                  <a:avLst/>
                </a:prstGeom>
                <a:solidFill>
                  <a:srgbClr val="00AC5B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tIns="82800"/>
                <a:lstStyle/>
                <a:p>
                  <a:pPr fontAlgn="auto">
                    <a:spcAft>
                      <a:spcPts val="0"/>
                    </a:spcAft>
                    <a:defRPr/>
                  </a:pPr>
                  <a:r>
                    <a:rPr lang="en-US" sz="1000">
                      <a:solidFill>
                        <a:schemeClr val="bg1"/>
                      </a:solidFill>
                      <a:latin typeface="+mn-lt"/>
                      <a:cs typeface="Arial" charset="0"/>
                    </a:rPr>
                    <a:t>000/172/091</a:t>
                  </a:r>
                  <a:endParaRPr lang="en-US" sz="1000">
                    <a:latin typeface="+mn-lt"/>
                    <a:cs typeface="Arial" charset="0"/>
                  </a:endParaRPr>
                </a:p>
              </p:txBody>
            </p:sp>
            <p:sp>
              <p:nvSpPr>
                <p:cNvPr id="47" name="Rectangle 18"/>
                <p:cNvSpPr>
                  <a:spLocks noChangeArrowheads="1"/>
                </p:cNvSpPr>
                <p:nvPr/>
              </p:nvSpPr>
              <p:spPr bwMode="auto">
                <a:xfrm>
                  <a:off x="1937" y="2895"/>
                  <a:ext cx="816" cy="185"/>
                </a:xfrm>
                <a:prstGeom prst="rect">
                  <a:avLst/>
                </a:prstGeom>
                <a:solidFill>
                  <a:srgbClr val="67BD49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tIns="82800"/>
                <a:lstStyle/>
                <a:p>
                  <a:pPr fontAlgn="auto">
                    <a:spcAft>
                      <a:spcPts val="0"/>
                    </a:spcAft>
                    <a:defRPr/>
                  </a:pPr>
                  <a:r>
                    <a:rPr lang="en-US" sz="1000">
                      <a:solidFill>
                        <a:schemeClr val="bg1"/>
                      </a:solidFill>
                      <a:latin typeface="+mn-lt"/>
                      <a:cs typeface="Arial" charset="0"/>
                    </a:rPr>
                    <a:t>103/189/073</a:t>
                  </a:r>
                  <a:endParaRPr lang="en-US" sz="1000">
                    <a:latin typeface="+mn-lt"/>
                    <a:cs typeface="Arial" charset="0"/>
                  </a:endParaRPr>
                </a:p>
              </p:txBody>
            </p:sp>
          </p:grpSp>
          <p:grpSp>
            <p:nvGrpSpPr>
              <p:cNvPr id="37" name="Group 19"/>
              <p:cNvGrpSpPr>
                <a:grpSpLocks/>
              </p:cNvGrpSpPr>
              <p:nvPr/>
            </p:nvGrpSpPr>
            <p:grpSpPr bwMode="auto">
              <a:xfrm>
                <a:off x="186" y="3382"/>
                <a:ext cx="2567" cy="185"/>
                <a:chOff x="186" y="2895"/>
                <a:chExt cx="2567" cy="185"/>
              </a:xfrm>
            </p:grpSpPr>
            <p:sp>
              <p:nvSpPr>
                <p:cNvPr id="42" name="Rectangle 20"/>
                <p:cNvSpPr>
                  <a:spLocks noChangeArrowheads="1"/>
                </p:cNvSpPr>
                <p:nvPr/>
              </p:nvSpPr>
              <p:spPr bwMode="auto">
                <a:xfrm>
                  <a:off x="186" y="2895"/>
                  <a:ext cx="816" cy="185"/>
                </a:xfrm>
                <a:prstGeom prst="rect">
                  <a:avLst/>
                </a:prstGeom>
                <a:solidFill>
                  <a:srgbClr val="A1D7C2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tIns="82800"/>
                <a:lstStyle/>
                <a:p>
                  <a:pPr fontAlgn="auto">
                    <a:spcAft>
                      <a:spcPts val="0"/>
                    </a:spcAft>
                    <a:defRPr/>
                  </a:pPr>
                  <a:r>
                    <a:rPr lang="en-US" sz="1000">
                      <a:solidFill>
                        <a:schemeClr val="bg1"/>
                      </a:solidFill>
                      <a:latin typeface="+mn-lt"/>
                      <a:cs typeface="Arial" charset="0"/>
                    </a:rPr>
                    <a:t>161/215/194</a:t>
                  </a:r>
                  <a:endParaRPr lang="en-US" sz="1000">
                    <a:latin typeface="+mn-lt"/>
                    <a:cs typeface="Arial" charset="0"/>
                  </a:endParaRPr>
                </a:p>
              </p:txBody>
            </p:sp>
            <p:sp>
              <p:nvSpPr>
                <p:cNvPr id="43" name="Rectangle 21"/>
                <p:cNvSpPr>
                  <a:spLocks noChangeArrowheads="1"/>
                </p:cNvSpPr>
                <p:nvPr/>
              </p:nvSpPr>
              <p:spPr bwMode="auto">
                <a:xfrm>
                  <a:off x="1061" y="2895"/>
                  <a:ext cx="816" cy="185"/>
                </a:xfrm>
                <a:prstGeom prst="rect">
                  <a:avLst/>
                </a:prstGeom>
                <a:solidFill>
                  <a:srgbClr val="616A2E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tIns="82800"/>
                <a:lstStyle/>
                <a:p>
                  <a:pPr fontAlgn="auto">
                    <a:spcAft>
                      <a:spcPts val="0"/>
                    </a:spcAft>
                    <a:defRPr/>
                  </a:pPr>
                  <a:r>
                    <a:rPr lang="en-US" sz="1000">
                      <a:solidFill>
                        <a:schemeClr val="bg1"/>
                      </a:solidFill>
                      <a:latin typeface="+mn-lt"/>
                      <a:cs typeface="Arial" charset="0"/>
                    </a:rPr>
                    <a:t>097/106/046</a:t>
                  </a:r>
                  <a:endParaRPr lang="en-US" sz="1000">
                    <a:latin typeface="+mn-lt"/>
                    <a:cs typeface="Arial" charset="0"/>
                  </a:endParaRPr>
                </a:p>
              </p:txBody>
            </p:sp>
            <p:sp>
              <p:nvSpPr>
                <p:cNvPr id="44" name="Rectangle 22"/>
                <p:cNvSpPr>
                  <a:spLocks noChangeArrowheads="1"/>
                </p:cNvSpPr>
                <p:nvPr/>
              </p:nvSpPr>
              <p:spPr bwMode="auto">
                <a:xfrm>
                  <a:off x="1937" y="2895"/>
                  <a:ext cx="816" cy="185"/>
                </a:xfrm>
                <a:prstGeom prst="rect">
                  <a:avLst/>
                </a:prstGeom>
                <a:solidFill>
                  <a:srgbClr val="653F11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tIns="82800"/>
                <a:lstStyle/>
                <a:p>
                  <a:pPr fontAlgn="auto">
                    <a:spcAft>
                      <a:spcPts val="0"/>
                    </a:spcAft>
                    <a:defRPr/>
                  </a:pPr>
                  <a:r>
                    <a:rPr lang="en-US" sz="1000">
                      <a:solidFill>
                        <a:schemeClr val="bg1"/>
                      </a:solidFill>
                      <a:latin typeface="+mn-lt"/>
                      <a:cs typeface="Arial" charset="0"/>
                    </a:rPr>
                    <a:t>101/063/017</a:t>
                  </a:r>
                  <a:endParaRPr lang="en-US" sz="1000">
                    <a:latin typeface="+mn-lt"/>
                    <a:cs typeface="Arial" charset="0"/>
                  </a:endParaRPr>
                </a:p>
              </p:txBody>
            </p:sp>
          </p:grpSp>
          <p:grpSp>
            <p:nvGrpSpPr>
              <p:cNvPr id="38" name="Group 44"/>
              <p:cNvGrpSpPr>
                <a:grpSpLocks/>
              </p:cNvGrpSpPr>
              <p:nvPr/>
            </p:nvGrpSpPr>
            <p:grpSpPr bwMode="auto">
              <a:xfrm>
                <a:off x="186" y="3626"/>
                <a:ext cx="2567" cy="186"/>
                <a:chOff x="186" y="2895"/>
                <a:chExt cx="2567" cy="186"/>
              </a:xfrm>
            </p:grpSpPr>
            <p:sp>
              <p:nvSpPr>
                <p:cNvPr id="39" name="Rectangle 24"/>
                <p:cNvSpPr>
                  <a:spLocks noChangeArrowheads="1"/>
                </p:cNvSpPr>
                <p:nvPr/>
              </p:nvSpPr>
              <p:spPr bwMode="auto">
                <a:xfrm>
                  <a:off x="186" y="2895"/>
                  <a:ext cx="816" cy="186"/>
                </a:xfrm>
                <a:prstGeom prst="rect">
                  <a:avLst/>
                </a:prstGeom>
                <a:solidFill>
                  <a:srgbClr val="9D8E3E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tIns="82800"/>
                <a:lstStyle/>
                <a:p>
                  <a:pPr fontAlgn="auto">
                    <a:spcAft>
                      <a:spcPts val="0"/>
                    </a:spcAft>
                    <a:defRPr/>
                  </a:pPr>
                  <a:r>
                    <a:rPr lang="en-US" sz="1000">
                      <a:solidFill>
                        <a:schemeClr val="bg1"/>
                      </a:solidFill>
                      <a:latin typeface="+mn-lt"/>
                      <a:cs typeface="Arial" charset="0"/>
                    </a:rPr>
                    <a:t>157/142/62</a:t>
                  </a:r>
                  <a:endParaRPr lang="en-US" sz="1000">
                    <a:latin typeface="+mn-lt"/>
                    <a:cs typeface="Arial" charset="0"/>
                  </a:endParaRPr>
                </a:p>
              </p:txBody>
            </p:sp>
            <p:sp>
              <p:nvSpPr>
                <p:cNvPr id="40" name="Rectangle 25"/>
                <p:cNvSpPr>
                  <a:spLocks noChangeArrowheads="1"/>
                </p:cNvSpPr>
                <p:nvPr/>
              </p:nvSpPr>
              <p:spPr bwMode="auto">
                <a:xfrm>
                  <a:off x="1061" y="2895"/>
                  <a:ext cx="816" cy="186"/>
                </a:xfrm>
                <a:prstGeom prst="rect">
                  <a:avLst/>
                </a:prstGeom>
                <a:solidFill>
                  <a:srgbClr val="CFC580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tIns="82800"/>
                <a:lstStyle/>
                <a:p>
                  <a:pPr fontAlgn="auto">
                    <a:spcAft>
                      <a:spcPts val="0"/>
                    </a:spcAft>
                    <a:defRPr/>
                  </a:pPr>
                  <a:r>
                    <a:rPr lang="en-US" sz="1000">
                      <a:solidFill>
                        <a:schemeClr val="bg1"/>
                      </a:solidFill>
                      <a:latin typeface="+mn-lt"/>
                      <a:cs typeface="Arial" charset="0"/>
                    </a:rPr>
                    <a:t>207/197/128</a:t>
                  </a:r>
                  <a:endParaRPr lang="en-US" sz="1000">
                    <a:latin typeface="+mn-lt"/>
                    <a:cs typeface="Arial" charset="0"/>
                  </a:endParaRPr>
                </a:p>
              </p:txBody>
            </p:sp>
            <p:sp>
              <p:nvSpPr>
                <p:cNvPr id="41" name="Rectangle 26"/>
                <p:cNvSpPr>
                  <a:spLocks noChangeArrowheads="1"/>
                </p:cNvSpPr>
                <p:nvPr/>
              </p:nvSpPr>
              <p:spPr bwMode="auto">
                <a:xfrm>
                  <a:off x="1937" y="2895"/>
                  <a:ext cx="816" cy="186"/>
                </a:xfrm>
                <a:prstGeom prst="rect">
                  <a:avLst/>
                </a:prstGeom>
                <a:solidFill>
                  <a:srgbClr val="E7C7B2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tIns="82800"/>
                <a:lstStyle/>
                <a:p>
                  <a:pPr fontAlgn="auto">
                    <a:spcAft>
                      <a:spcPts val="0"/>
                    </a:spcAft>
                    <a:defRPr/>
                  </a:pPr>
                  <a:r>
                    <a:rPr lang="en-US" sz="1000">
                      <a:solidFill>
                        <a:schemeClr val="bg1"/>
                      </a:solidFill>
                      <a:latin typeface="+mn-lt"/>
                      <a:cs typeface="Arial" charset="0"/>
                    </a:rPr>
                    <a:t>231/199/178</a:t>
                  </a:r>
                  <a:endParaRPr lang="en-US" sz="1000">
                    <a:latin typeface="+mn-lt"/>
                    <a:cs typeface="Arial" charset="0"/>
                  </a:endParaRPr>
                </a:p>
              </p:txBody>
            </p:sp>
          </p:grpSp>
        </p:grpSp>
        <p:grpSp>
          <p:nvGrpSpPr>
            <p:cNvPr id="14" name="Group 27"/>
            <p:cNvGrpSpPr>
              <a:grpSpLocks/>
            </p:cNvGrpSpPr>
            <p:nvPr/>
          </p:nvGrpSpPr>
          <p:grpSpPr bwMode="auto">
            <a:xfrm>
              <a:off x="3001" y="3207"/>
              <a:ext cx="2567" cy="917"/>
              <a:chOff x="186" y="2895"/>
              <a:chExt cx="2567" cy="917"/>
            </a:xfrm>
          </p:grpSpPr>
          <p:grpSp>
            <p:nvGrpSpPr>
              <p:cNvPr id="19" name="Group 28"/>
              <p:cNvGrpSpPr>
                <a:grpSpLocks/>
              </p:cNvGrpSpPr>
              <p:nvPr/>
            </p:nvGrpSpPr>
            <p:grpSpPr bwMode="auto">
              <a:xfrm>
                <a:off x="186" y="2895"/>
                <a:ext cx="2567" cy="186"/>
                <a:chOff x="186" y="2895"/>
                <a:chExt cx="2567" cy="186"/>
              </a:xfrm>
            </p:grpSpPr>
            <p:sp>
              <p:nvSpPr>
                <p:cNvPr id="32" name="Rectangle 29"/>
                <p:cNvSpPr>
                  <a:spLocks noChangeArrowheads="1"/>
                </p:cNvSpPr>
                <p:nvPr/>
              </p:nvSpPr>
              <p:spPr bwMode="auto">
                <a:xfrm>
                  <a:off x="186" y="2895"/>
                  <a:ext cx="816" cy="186"/>
                </a:xfrm>
                <a:prstGeom prst="rect">
                  <a:avLst/>
                </a:prstGeom>
                <a:solidFill>
                  <a:srgbClr val="00ADEF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tIns="82800"/>
                <a:lstStyle/>
                <a:p>
                  <a:pPr fontAlgn="auto">
                    <a:spcAft>
                      <a:spcPts val="0"/>
                    </a:spcAft>
                    <a:defRPr/>
                  </a:pPr>
                  <a:r>
                    <a:rPr lang="en-US" sz="1000">
                      <a:solidFill>
                        <a:schemeClr val="bg1"/>
                      </a:solidFill>
                      <a:latin typeface="+mn-lt"/>
                      <a:cs typeface="Arial" charset="0"/>
                    </a:rPr>
                    <a:t>000/173/239</a:t>
                  </a:r>
                  <a:endParaRPr lang="en-US" sz="1000">
                    <a:latin typeface="+mn-lt"/>
                    <a:cs typeface="Arial" charset="0"/>
                  </a:endParaRPr>
                </a:p>
              </p:txBody>
            </p:sp>
            <p:sp>
              <p:nvSpPr>
                <p:cNvPr id="33" name="Rectangle 30"/>
                <p:cNvSpPr>
                  <a:spLocks noChangeArrowheads="1"/>
                </p:cNvSpPr>
                <p:nvPr/>
              </p:nvSpPr>
              <p:spPr bwMode="auto">
                <a:xfrm>
                  <a:off x="1061" y="2895"/>
                  <a:ext cx="816" cy="186"/>
                </a:xfrm>
                <a:prstGeom prst="rect">
                  <a:avLst/>
                </a:prstGeom>
                <a:solidFill>
                  <a:srgbClr val="F57E25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tIns="82800"/>
                <a:lstStyle/>
                <a:p>
                  <a:pPr fontAlgn="auto">
                    <a:spcAft>
                      <a:spcPts val="0"/>
                    </a:spcAft>
                    <a:defRPr/>
                  </a:pPr>
                  <a:r>
                    <a:rPr lang="en-US" sz="1000">
                      <a:solidFill>
                        <a:schemeClr val="bg1"/>
                      </a:solidFill>
                      <a:latin typeface="+mn-lt"/>
                      <a:cs typeface="Arial" charset="0"/>
                    </a:rPr>
                    <a:t>245/126/037</a:t>
                  </a:r>
                  <a:endParaRPr lang="en-US" sz="1000">
                    <a:latin typeface="+mn-lt"/>
                    <a:cs typeface="Arial" charset="0"/>
                  </a:endParaRPr>
                </a:p>
              </p:txBody>
            </p:sp>
            <p:sp>
              <p:nvSpPr>
                <p:cNvPr id="34" name="Rectangle 31"/>
                <p:cNvSpPr>
                  <a:spLocks noChangeArrowheads="1"/>
                </p:cNvSpPr>
                <p:nvPr/>
              </p:nvSpPr>
              <p:spPr bwMode="auto">
                <a:xfrm>
                  <a:off x="1937" y="2895"/>
                  <a:ext cx="816" cy="186"/>
                </a:xfrm>
                <a:prstGeom prst="rect">
                  <a:avLst/>
                </a:prstGeom>
                <a:solidFill>
                  <a:srgbClr val="94C947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tIns="82800"/>
                <a:lstStyle/>
                <a:p>
                  <a:pPr fontAlgn="auto">
                    <a:spcAft>
                      <a:spcPts val="0"/>
                    </a:spcAft>
                    <a:defRPr/>
                  </a:pPr>
                  <a:r>
                    <a:rPr lang="en-US" sz="1000">
                      <a:solidFill>
                        <a:schemeClr val="bg1"/>
                      </a:solidFill>
                      <a:latin typeface="+mn-lt"/>
                      <a:cs typeface="Arial" charset="0"/>
                    </a:rPr>
                    <a:t>148/201/071</a:t>
                  </a:r>
                  <a:endParaRPr lang="en-US" sz="1000">
                    <a:latin typeface="+mn-lt"/>
                    <a:cs typeface="Arial" charset="0"/>
                  </a:endParaRPr>
                </a:p>
              </p:txBody>
            </p:sp>
          </p:grpSp>
          <p:grpSp>
            <p:nvGrpSpPr>
              <p:cNvPr id="20" name="Group 32"/>
              <p:cNvGrpSpPr>
                <a:grpSpLocks/>
              </p:cNvGrpSpPr>
              <p:nvPr/>
            </p:nvGrpSpPr>
            <p:grpSpPr bwMode="auto">
              <a:xfrm>
                <a:off x="186" y="3138"/>
                <a:ext cx="2567" cy="185"/>
                <a:chOff x="186" y="2895"/>
                <a:chExt cx="2567" cy="185"/>
              </a:xfrm>
            </p:grpSpPr>
            <p:sp>
              <p:nvSpPr>
                <p:cNvPr id="29" name="Rectangle 33"/>
                <p:cNvSpPr>
                  <a:spLocks noChangeArrowheads="1"/>
                </p:cNvSpPr>
                <p:nvPr/>
              </p:nvSpPr>
              <p:spPr bwMode="auto">
                <a:xfrm>
                  <a:off x="186" y="2895"/>
                  <a:ext cx="816" cy="185"/>
                </a:xfrm>
                <a:prstGeom prst="rect">
                  <a:avLst/>
                </a:prstGeom>
                <a:solidFill>
                  <a:srgbClr val="96D9EC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tIns="82800"/>
                <a:lstStyle/>
                <a:p>
                  <a:pPr fontAlgn="auto">
                    <a:spcAft>
                      <a:spcPts val="0"/>
                    </a:spcAft>
                    <a:defRPr/>
                  </a:pPr>
                  <a:r>
                    <a:rPr lang="en-US" sz="1000">
                      <a:solidFill>
                        <a:schemeClr val="bg1"/>
                      </a:solidFill>
                      <a:latin typeface="+mn-lt"/>
                      <a:cs typeface="Arial" charset="0"/>
                    </a:rPr>
                    <a:t>150/217/236</a:t>
                  </a:r>
                  <a:endParaRPr lang="en-US" sz="1000">
                    <a:latin typeface="+mn-lt"/>
                    <a:cs typeface="Arial" charset="0"/>
                  </a:endParaRPr>
                </a:p>
              </p:txBody>
            </p:sp>
            <p:sp>
              <p:nvSpPr>
                <p:cNvPr id="30" name="Rectangle 34"/>
                <p:cNvSpPr>
                  <a:spLocks noChangeArrowheads="1"/>
                </p:cNvSpPr>
                <p:nvPr/>
              </p:nvSpPr>
              <p:spPr bwMode="auto">
                <a:xfrm>
                  <a:off x="1061" y="2895"/>
                  <a:ext cx="816" cy="185"/>
                </a:xfrm>
                <a:prstGeom prst="rect">
                  <a:avLst/>
                </a:prstGeom>
                <a:solidFill>
                  <a:srgbClr val="CA9BC7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tIns="82800"/>
                <a:lstStyle/>
                <a:p>
                  <a:pPr fontAlgn="auto">
                    <a:spcAft>
                      <a:spcPts val="0"/>
                    </a:spcAft>
                    <a:defRPr/>
                  </a:pPr>
                  <a:r>
                    <a:rPr lang="en-US" sz="1000">
                      <a:solidFill>
                        <a:schemeClr val="bg1"/>
                      </a:solidFill>
                      <a:latin typeface="+mn-lt"/>
                      <a:cs typeface="Arial" charset="0"/>
                    </a:rPr>
                    <a:t>202/155/199</a:t>
                  </a:r>
                  <a:endParaRPr lang="en-US" sz="1000">
                    <a:latin typeface="+mn-lt"/>
                    <a:cs typeface="Arial" charset="0"/>
                  </a:endParaRPr>
                </a:p>
              </p:txBody>
            </p:sp>
            <p:sp>
              <p:nvSpPr>
                <p:cNvPr id="31" name="Rectangle 35"/>
                <p:cNvSpPr>
                  <a:spLocks noChangeArrowheads="1"/>
                </p:cNvSpPr>
                <p:nvPr/>
              </p:nvSpPr>
              <p:spPr bwMode="auto">
                <a:xfrm>
                  <a:off x="1937" y="2895"/>
                  <a:ext cx="816" cy="185"/>
                </a:xfrm>
                <a:prstGeom prst="rect">
                  <a:avLst/>
                </a:prstGeom>
                <a:solidFill>
                  <a:srgbClr val="FFF204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tIns="82800"/>
                <a:lstStyle/>
                <a:p>
                  <a:pPr fontAlgn="auto">
                    <a:spcAft>
                      <a:spcPts val="0"/>
                    </a:spcAft>
                    <a:defRPr/>
                  </a:pPr>
                  <a:r>
                    <a:rPr lang="en-US" sz="1000">
                      <a:solidFill>
                        <a:schemeClr val="bg1"/>
                      </a:solidFill>
                      <a:latin typeface="+mn-lt"/>
                      <a:cs typeface="Arial" charset="0"/>
                    </a:rPr>
                    <a:t>255/242/004</a:t>
                  </a:r>
                  <a:endParaRPr lang="en-US" sz="1000">
                    <a:latin typeface="+mn-lt"/>
                    <a:cs typeface="Arial" charset="0"/>
                  </a:endParaRPr>
                </a:p>
              </p:txBody>
            </p:sp>
          </p:grpSp>
          <p:grpSp>
            <p:nvGrpSpPr>
              <p:cNvPr id="21" name="Group 36"/>
              <p:cNvGrpSpPr>
                <a:grpSpLocks/>
              </p:cNvGrpSpPr>
              <p:nvPr/>
            </p:nvGrpSpPr>
            <p:grpSpPr bwMode="auto">
              <a:xfrm>
                <a:off x="186" y="3382"/>
                <a:ext cx="2567" cy="185"/>
                <a:chOff x="186" y="2895"/>
                <a:chExt cx="2567" cy="185"/>
              </a:xfrm>
            </p:grpSpPr>
            <p:sp>
              <p:nvSpPr>
                <p:cNvPr id="26" name="Rectangle 37"/>
                <p:cNvSpPr>
                  <a:spLocks noChangeArrowheads="1"/>
                </p:cNvSpPr>
                <p:nvPr/>
              </p:nvSpPr>
              <p:spPr bwMode="auto">
                <a:xfrm>
                  <a:off x="186" y="2895"/>
                  <a:ext cx="816" cy="185"/>
                </a:xfrm>
                <a:prstGeom prst="rect">
                  <a:avLst/>
                </a:prstGeom>
                <a:solidFill>
                  <a:srgbClr val="6E3A96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tIns="82800"/>
                <a:lstStyle/>
                <a:p>
                  <a:pPr fontAlgn="auto">
                    <a:spcAft>
                      <a:spcPts val="0"/>
                    </a:spcAft>
                    <a:defRPr/>
                  </a:pPr>
                  <a:r>
                    <a:rPr lang="en-US" sz="1000">
                      <a:solidFill>
                        <a:schemeClr val="bg1"/>
                      </a:solidFill>
                      <a:latin typeface="+mn-lt"/>
                      <a:cs typeface="Arial" charset="0"/>
                    </a:rPr>
                    <a:t>110/058/150</a:t>
                  </a:r>
                  <a:endParaRPr lang="en-US" sz="1000">
                    <a:latin typeface="+mn-lt"/>
                    <a:cs typeface="Arial" charset="0"/>
                  </a:endParaRPr>
                </a:p>
              </p:txBody>
            </p:sp>
            <p:sp>
              <p:nvSpPr>
                <p:cNvPr id="27" name="Rectangle 38"/>
                <p:cNvSpPr>
                  <a:spLocks noChangeArrowheads="1"/>
                </p:cNvSpPr>
                <p:nvPr/>
              </p:nvSpPr>
              <p:spPr bwMode="auto">
                <a:xfrm>
                  <a:off x="1061" y="2895"/>
                  <a:ext cx="816" cy="185"/>
                </a:xfrm>
                <a:prstGeom prst="rect">
                  <a:avLst/>
                </a:prstGeom>
                <a:solidFill>
                  <a:srgbClr val="A8218E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tIns="82800"/>
                <a:lstStyle/>
                <a:p>
                  <a:pPr fontAlgn="auto">
                    <a:spcAft>
                      <a:spcPts val="0"/>
                    </a:spcAft>
                    <a:defRPr/>
                  </a:pPr>
                  <a:r>
                    <a:rPr lang="en-US" sz="1000">
                      <a:solidFill>
                        <a:schemeClr val="bg1"/>
                      </a:solidFill>
                      <a:latin typeface="+mn-lt"/>
                      <a:cs typeface="Arial" charset="0"/>
                    </a:rPr>
                    <a:t>168/033/142</a:t>
                  </a:r>
                  <a:endParaRPr lang="en-US" sz="1000">
                    <a:latin typeface="+mn-lt"/>
                    <a:cs typeface="Arial" charset="0"/>
                  </a:endParaRPr>
                </a:p>
              </p:txBody>
            </p:sp>
            <p:sp>
              <p:nvSpPr>
                <p:cNvPr id="28" name="Rectangle 39"/>
                <p:cNvSpPr>
                  <a:spLocks noChangeArrowheads="1"/>
                </p:cNvSpPr>
                <p:nvPr/>
              </p:nvSpPr>
              <p:spPr bwMode="auto">
                <a:xfrm>
                  <a:off x="1937" y="2895"/>
                  <a:ext cx="816" cy="185"/>
                </a:xfrm>
                <a:prstGeom prst="rect">
                  <a:avLst/>
                </a:prstGeom>
                <a:solidFill>
                  <a:srgbClr val="EC008C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tIns="82800"/>
                <a:lstStyle/>
                <a:p>
                  <a:pPr fontAlgn="auto">
                    <a:spcAft>
                      <a:spcPts val="0"/>
                    </a:spcAft>
                    <a:defRPr/>
                  </a:pPr>
                  <a:r>
                    <a:rPr lang="en-US" sz="1000">
                      <a:solidFill>
                        <a:schemeClr val="bg1"/>
                      </a:solidFill>
                      <a:latin typeface="+mn-lt"/>
                      <a:cs typeface="Arial" charset="0"/>
                    </a:rPr>
                    <a:t>236/000/140</a:t>
                  </a:r>
                  <a:endParaRPr lang="en-US" sz="1000">
                    <a:latin typeface="+mn-lt"/>
                    <a:cs typeface="Arial" charset="0"/>
                  </a:endParaRPr>
                </a:p>
              </p:txBody>
            </p:sp>
          </p:grpSp>
          <p:grpSp>
            <p:nvGrpSpPr>
              <p:cNvPr id="22" name="Group 28"/>
              <p:cNvGrpSpPr>
                <a:grpSpLocks/>
              </p:cNvGrpSpPr>
              <p:nvPr/>
            </p:nvGrpSpPr>
            <p:grpSpPr bwMode="auto">
              <a:xfrm>
                <a:off x="186" y="3626"/>
                <a:ext cx="2567" cy="186"/>
                <a:chOff x="186" y="2895"/>
                <a:chExt cx="2567" cy="186"/>
              </a:xfrm>
            </p:grpSpPr>
            <p:sp>
              <p:nvSpPr>
                <p:cNvPr id="23" name="Rectangle 41"/>
                <p:cNvSpPr>
                  <a:spLocks noChangeArrowheads="1"/>
                </p:cNvSpPr>
                <p:nvPr/>
              </p:nvSpPr>
              <p:spPr bwMode="auto">
                <a:xfrm>
                  <a:off x="186" y="2895"/>
                  <a:ext cx="816" cy="186"/>
                </a:xfrm>
                <a:prstGeom prst="rect">
                  <a:avLst/>
                </a:prstGeom>
                <a:solidFill>
                  <a:srgbClr val="413393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tIns="82800"/>
                <a:lstStyle/>
                <a:p>
                  <a:pPr fontAlgn="auto">
                    <a:spcAft>
                      <a:spcPts val="0"/>
                    </a:spcAft>
                    <a:defRPr/>
                  </a:pPr>
                  <a:r>
                    <a:rPr lang="en-US" sz="1000">
                      <a:solidFill>
                        <a:schemeClr val="bg1"/>
                      </a:solidFill>
                      <a:latin typeface="+mn-lt"/>
                      <a:cs typeface="Arial" charset="0"/>
                    </a:rPr>
                    <a:t>065/051/147	</a:t>
                  </a:r>
                  <a:endParaRPr lang="en-US" sz="1000">
                    <a:latin typeface="+mn-lt"/>
                    <a:cs typeface="Arial" charset="0"/>
                  </a:endParaRPr>
                </a:p>
              </p:txBody>
            </p:sp>
            <p:sp>
              <p:nvSpPr>
                <p:cNvPr id="24" name="Rectangle 42"/>
                <p:cNvSpPr>
                  <a:spLocks noChangeArrowheads="1"/>
                </p:cNvSpPr>
                <p:nvPr/>
              </p:nvSpPr>
              <p:spPr bwMode="auto">
                <a:xfrm>
                  <a:off x="1061" y="2895"/>
                  <a:ext cx="816" cy="186"/>
                </a:xfrm>
                <a:prstGeom prst="rect">
                  <a:avLst/>
                </a:prstGeom>
                <a:solidFill>
                  <a:srgbClr val="FFD900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tIns="82800"/>
                <a:lstStyle/>
                <a:p>
                  <a:pPr fontAlgn="auto">
                    <a:spcAft>
                      <a:spcPts val="0"/>
                    </a:spcAft>
                    <a:defRPr/>
                  </a:pPr>
                  <a:r>
                    <a:rPr lang="en-US" sz="1000">
                      <a:solidFill>
                        <a:schemeClr val="bg1"/>
                      </a:solidFill>
                      <a:latin typeface="+mn-lt"/>
                      <a:cs typeface="Arial" charset="0"/>
                    </a:rPr>
                    <a:t>255/217/000</a:t>
                  </a:r>
                  <a:endParaRPr lang="en-US" sz="1000">
                    <a:latin typeface="+mn-lt"/>
                    <a:cs typeface="Arial" charset="0"/>
                  </a:endParaRPr>
                </a:p>
              </p:txBody>
            </p:sp>
            <p:sp>
              <p:nvSpPr>
                <p:cNvPr id="25" name="Rectangle 43"/>
                <p:cNvSpPr>
                  <a:spLocks noChangeArrowheads="1"/>
                </p:cNvSpPr>
                <p:nvPr/>
              </p:nvSpPr>
              <p:spPr bwMode="auto">
                <a:xfrm>
                  <a:off x="1937" y="2895"/>
                  <a:ext cx="816" cy="186"/>
                </a:xfrm>
                <a:prstGeom prst="rect">
                  <a:avLst/>
                </a:prstGeom>
                <a:solidFill>
                  <a:srgbClr val="EF3A42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tIns="82800"/>
                <a:lstStyle/>
                <a:p>
                  <a:pPr fontAlgn="auto">
                    <a:spcAft>
                      <a:spcPts val="0"/>
                    </a:spcAft>
                    <a:defRPr/>
                  </a:pPr>
                  <a:r>
                    <a:rPr lang="en-US" sz="1000">
                      <a:solidFill>
                        <a:schemeClr val="bg1"/>
                      </a:solidFill>
                      <a:latin typeface="+mn-lt"/>
                      <a:cs typeface="Arial" charset="0"/>
                    </a:rPr>
                    <a:t>239/058/066</a:t>
                  </a:r>
                  <a:endParaRPr lang="en-US" sz="1000">
                    <a:latin typeface="+mn-lt"/>
                    <a:cs typeface="Arial" charset="0"/>
                  </a:endParaRPr>
                </a:p>
              </p:txBody>
            </p:sp>
          </p:grpSp>
        </p:grpSp>
        <p:sp>
          <p:nvSpPr>
            <p:cNvPr id="15" name="Text Box 44"/>
            <p:cNvSpPr txBox="1">
              <a:spLocks noChangeArrowheads="1"/>
            </p:cNvSpPr>
            <p:nvPr/>
          </p:nvSpPr>
          <p:spPr bwMode="auto">
            <a:xfrm>
              <a:off x="126" y="3004"/>
              <a:ext cx="2580" cy="18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200">
                  <a:latin typeface="+mn-lt"/>
                  <a:cs typeface="Arial" charset="0"/>
                </a:rPr>
                <a:t>Natural Colors </a:t>
              </a:r>
              <a:endParaRPr lang="en-US" sz="1200">
                <a:latin typeface="+mn-lt"/>
                <a:cs typeface="Arial" charset="0"/>
              </a:endParaRPr>
            </a:p>
          </p:txBody>
        </p:sp>
        <p:sp>
          <p:nvSpPr>
            <p:cNvPr id="16" name="Text Box 45"/>
            <p:cNvSpPr txBox="1">
              <a:spLocks noChangeArrowheads="1"/>
            </p:cNvSpPr>
            <p:nvPr/>
          </p:nvSpPr>
          <p:spPr bwMode="auto">
            <a:xfrm>
              <a:off x="2956" y="3004"/>
              <a:ext cx="2580" cy="18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200">
                  <a:latin typeface="+mn-lt"/>
                  <a:cs typeface="Arial" charset="0"/>
                </a:rPr>
                <a:t>Touch Colors </a:t>
              </a:r>
              <a:endParaRPr lang="en-US" sz="1200">
                <a:latin typeface="+mn-lt"/>
                <a:cs typeface="Arial" charset="0"/>
              </a:endParaRPr>
            </a:p>
          </p:txBody>
        </p:sp>
        <p:sp>
          <p:nvSpPr>
            <p:cNvPr id="17" name="Line 46"/>
            <p:cNvSpPr>
              <a:spLocks noChangeShapeType="1"/>
            </p:cNvSpPr>
            <p:nvPr/>
          </p:nvSpPr>
          <p:spPr bwMode="auto">
            <a:xfrm>
              <a:off x="192" y="1110"/>
              <a:ext cx="535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  <p:sp>
          <p:nvSpPr>
            <p:cNvPr id="18" name="Line 47"/>
            <p:cNvSpPr>
              <a:spLocks noChangeShapeType="1"/>
            </p:cNvSpPr>
            <p:nvPr/>
          </p:nvSpPr>
          <p:spPr bwMode="auto">
            <a:xfrm>
              <a:off x="192" y="2729"/>
              <a:ext cx="535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</p:grpSp>
      <p:grpSp>
        <p:nvGrpSpPr>
          <p:cNvPr id="51" name="Group 7"/>
          <p:cNvGrpSpPr>
            <a:grpSpLocks/>
          </p:cNvGrpSpPr>
          <p:nvPr/>
        </p:nvGrpSpPr>
        <p:grpSpPr bwMode="auto">
          <a:xfrm>
            <a:off x="9255125" y="0"/>
            <a:ext cx="1924050" cy="6870700"/>
            <a:chOff x="5830" y="0"/>
            <a:chExt cx="1212" cy="4328"/>
          </a:xfrm>
        </p:grpSpPr>
        <p:sp>
          <p:nvSpPr>
            <p:cNvPr id="52" name="Rectangle 8"/>
            <p:cNvSpPr>
              <a:spLocks noChangeArrowheads="1"/>
            </p:cNvSpPr>
            <p:nvPr/>
          </p:nvSpPr>
          <p:spPr bwMode="auto">
            <a:xfrm>
              <a:off x="5830" y="0"/>
              <a:ext cx="1212" cy="4328"/>
            </a:xfrm>
            <a:prstGeom prst="rect">
              <a:avLst/>
            </a:prstGeom>
            <a:solidFill>
              <a:srgbClr val="413393"/>
            </a:solidFill>
            <a:ln w="3175">
              <a:noFill/>
              <a:miter lim="800000"/>
              <a:headEnd/>
              <a:tailEnd/>
            </a:ln>
            <a:effectLst>
              <a:outerShdw blurRad="127000" dist="63500" dir="5400000" algn="t" rotWithShape="0">
                <a:prstClr val="black">
                  <a:alpha val="30000"/>
                </a:prstClr>
              </a:outerShdw>
            </a:effectLst>
          </p:spPr>
          <p:txBody>
            <a:bodyPr lIns="126000" tIns="118800" rIns="126000" bIns="118800"/>
            <a:lstStyle/>
            <a:p>
              <a:pPr fontAlgn="auto">
                <a:spcBef>
                  <a:spcPct val="20000"/>
                </a:spcBef>
                <a:spcAft>
                  <a:spcPct val="20000"/>
                </a:spcAft>
                <a:buFont typeface="Wingdings" pitchFamily="2" charset="2"/>
                <a:buNone/>
                <a:defRPr/>
              </a:pPr>
              <a:r>
                <a:rPr lang="en-US" sz="1200" cap="all" dirty="0">
                  <a:solidFill>
                    <a:schemeClr val="bg1"/>
                  </a:solidFill>
                  <a:latin typeface="+mn-lt"/>
                  <a:cs typeface="Arial" charset="0"/>
                </a:rPr>
                <a:t>Novozymes standard RGB Colors</a:t>
              </a:r>
            </a:p>
            <a:p>
              <a:pPr fontAlgn="auto">
                <a:spcBef>
                  <a:spcPct val="20000"/>
                </a:spcBef>
                <a:spcAft>
                  <a:spcPct val="20000"/>
                </a:spcAft>
                <a:buFont typeface="Wingdings" pitchFamily="2" charset="2"/>
                <a:buNone/>
                <a:defRPr/>
              </a:pPr>
              <a:r>
                <a:rPr lang="en-US" sz="1000" dirty="0">
                  <a:solidFill>
                    <a:schemeClr val="bg2"/>
                  </a:solidFill>
                  <a:latin typeface="+mn-lt"/>
                  <a:cs typeface="Arial" charset="0"/>
                </a:rPr>
                <a:t>Use: </a:t>
              </a:r>
              <a:r>
                <a:rPr lang="en-US" sz="1000" dirty="0">
                  <a:solidFill>
                    <a:schemeClr val="bg1"/>
                  </a:solidFill>
                  <a:latin typeface="+mn-lt"/>
                  <a:cs typeface="Arial" charset="0"/>
                </a:rPr>
                <a:t>Only use Novozymes colors in RGB for PowerPoint.</a:t>
              </a:r>
            </a:p>
            <a:p>
              <a:pPr fontAlgn="auto">
                <a:spcBef>
                  <a:spcPct val="20000"/>
                </a:spcBef>
                <a:spcAft>
                  <a:spcPct val="20000"/>
                </a:spcAft>
                <a:buFont typeface="Wingdings" pitchFamily="2" charset="2"/>
                <a:buNone/>
                <a:defRPr/>
              </a:pPr>
              <a:r>
                <a:rPr lang="en-US" sz="1000" dirty="0">
                  <a:solidFill>
                    <a:schemeClr val="bg1"/>
                  </a:solidFill>
                  <a:latin typeface="+mn-lt"/>
                  <a:cs typeface="Arial" charset="0"/>
                </a:rPr>
                <a:t>Use Brand Colors for primary purposes. Use Secondary Colors limitedly. </a:t>
              </a:r>
            </a:p>
            <a:p>
              <a:pPr fontAlgn="auto">
                <a:spcBef>
                  <a:spcPct val="20000"/>
                </a:spcBef>
                <a:spcAft>
                  <a:spcPct val="20000"/>
                </a:spcAft>
                <a:buFont typeface="Wingdings" pitchFamily="2" charset="2"/>
                <a:buNone/>
                <a:defRPr/>
              </a:pPr>
              <a:r>
                <a:rPr lang="en-US" sz="1000" dirty="0">
                  <a:solidFill>
                    <a:schemeClr val="bg1"/>
                  </a:solidFill>
                  <a:latin typeface="+mn-lt"/>
                  <a:cs typeface="Arial" charset="0"/>
                </a:rPr>
                <a:t>Only use Touch colors to highlight certain content. Due to their high visibility, only one Touch Color may be used on a slide.</a:t>
              </a:r>
            </a:p>
            <a:p>
              <a:pPr fontAlgn="auto">
                <a:spcBef>
                  <a:spcPct val="20000"/>
                </a:spcBef>
                <a:spcAft>
                  <a:spcPct val="20000"/>
                </a:spcAft>
                <a:buFont typeface="Wingdings" pitchFamily="2" charset="2"/>
                <a:buNone/>
                <a:defRPr/>
              </a:pPr>
              <a:endParaRPr lang="en-US" sz="1000" dirty="0">
                <a:solidFill>
                  <a:schemeClr val="bg1"/>
                </a:solidFill>
                <a:latin typeface="+mn-lt"/>
                <a:cs typeface="Arial" charset="0"/>
              </a:endParaRPr>
            </a:p>
          </p:txBody>
        </p:sp>
        <p:sp>
          <p:nvSpPr>
            <p:cNvPr id="53" name="Text Box 9"/>
            <p:cNvSpPr txBox="1">
              <a:spLocks noChangeArrowheads="1"/>
            </p:cNvSpPr>
            <p:nvPr/>
          </p:nvSpPr>
          <p:spPr bwMode="auto">
            <a:xfrm>
              <a:off x="5882" y="4077"/>
              <a:ext cx="649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200">
                  <a:solidFill>
                    <a:schemeClr val="bg1"/>
                  </a:solidFill>
                  <a:latin typeface="+mn-lt"/>
                  <a:cs typeface="Arial" charset="0"/>
                </a:rPr>
                <a:t>guide</a:t>
              </a:r>
              <a:r>
                <a:rPr lang="en-US" sz="1200">
                  <a:latin typeface="+mn-lt"/>
                  <a:cs typeface="Arial" charset="0"/>
                </a:rPr>
                <a:t> </a:t>
              </a:r>
              <a:endParaRPr lang="en-US" sz="1200">
                <a:latin typeface="+mn-lt"/>
                <a:cs typeface="Arial" charset="0"/>
              </a:endParaRPr>
            </a:p>
          </p:txBody>
        </p:sp>
      </p:grpSp>
      <p:sp>
        <p:nvSpPr>
          <p:cNvPr id="54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NOVOZYMES PRESENTATION</a:t>
            </a:r>
          </a:p>
        </p:txBody>
      </p:sp>
      <p:sp>
        <p:nvSpPr>
          <p:cNvPr id="55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C61509-C29E-4141-A9A4-CB4A9F18BE8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56" name="Date Placeholder 4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E51936-9006-498E-8EDF-3720DB6127BD}" type="datetime1">
              <a:rPr lang="en-US"/>
              <a:pPr>
                <a:defRPr/>
              </a:pPr>
              <a:t>6/25/2010</a:t>
            </a:fld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da-DK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88925" y="1555750"/>
            <a:ext cx="4206875" cy="50180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a-DK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555750"/>
            <a:ext cx="4208463" cy="50180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a-DK"/>
          </a:p>
        </p:txBody>
      </p:sp>
      <p:sp>
        <p:nvSpPr>
          <p:cNvPr id="5" name="Rectangle 13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NOVOZYMES PRESENTATION</a:t>
            </a:r>
          </a:p>
        </p:txBody>
      </p:sp>
      <p:sp>
        <p:nvSpPr>
          <p:cNvPr id="6" name="Rectangle 14"/>
          <p:cNvSpPr>
            <a:spLocks noGrp="1" noChangeArrowheads="1"/>
          </p:cNvSpPr>
          <p:nvPr>
            <p:ph type="dt" sz="half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4EC994C8-A162-4C99-BD22-7B05D32EE0B0}" type="datetime1">
              <a:rPr lang="en-US"/>
              <a:pPr>
                <a:defRPr/>
              </a:pPr>
              <a:t>6/25/2010</a:t>
            </a:fld>
            <a:endParaRPr lang="en-GB"/>
          </a:p>
        </p:txBody>
      </p:sp>
      <p:sp>
        <p:nvSpPr>
          <p:cNvPr id="7" name="Rectangle 1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353ADC-4D76-4BE3-B4FC-18972131D947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  <p:transition/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dirty="0"/>
            </a:lvl1pPr>
          </a:lstStyle>
          <a:p>
            <a:pPr>
              <a:defRPr/>
            </a:pPr>
            <a:r>
              <a:rPr lang="en-GB"/>
              <a:t>NOVOZYMES PRESENTATION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6B10D8B2-A468-480C-9783-E6343B4CF28F}" type="datetime1">
              <a:rPr lang="en-US"/>
              <a:pPr>
                <a:defRPr/>
              </a:pPr>
              <a:t>6/25/2010</a:t>
            </a:fld>
            <a:endParaRPr lang="en-GB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1C8AB4-CF04-4B4B-95E3-F1CFC0973457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</p:cSld>
  <p:clrMapOvr>
    <a:masterClrMapping/>
  </p:clrMapOvr>
  <p:transition/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5" descr="barley_698097"/>
          <p:cNvSpPr>
            <a:spLocks/>
          </p:cNvSpPr>
          <p:nvPr userDrawn="1"/>
        </p:nvSpPr>
        <p:spPr bwMode="auto">
          <a:xfrm rot="10800000" flipV="1">
            <a:off x="0" y="1446213"/>
            <a:ext cx="6515100" cy="5135562"/>
          </a:xfrm>
          <a:custGeom>
            <a:avLst/>
            <a:gdLst/>
            <a:ahLst/>
            <a:cxnLst>
              <a:cxn ang="0">
                <a:pos x="0" y="454"/>
              </a:cxn>
              <a:cxn ang="0">
                <a:pos x="0" y="2427"/>
              </a:cxn>
              <a:cxn ang="0">
                <a:pos x="3742" y="2721"/>
              </a:cxn>
              <a:cxn ang="0">
                <a:pos x="3742" y="0"/>
              </a:cxn>
              <a:cxn ang="0">
                <a:pos x="0" y="454"/>
              </a:cxn>
            </a:cxnLst>
            <a:rect l="0" t="0" r="r" b="b"/>
            <a:pathLst>
              <a:path w="3742" h="2721">
                <a:moveTo>
                  <a:pt x="0" y="454"/>
                </a:moveTo>
                <a:lnTo>
                  <a:pt x="0" y="2427"/>
                </a:lnTo>
                <a:lnTo>
                  <a:pt x="3742" y="2721"/>
                </a:lnTo>
                <a:lnTo>
                  <a:pt x="3742" y="0"/>
                </a:lnTo>
                <a:lnTo>
                  <a:pt x="0" y="454"/>
                </a:lnTo>
                <a:close/>
              </a:path>
            </a:pathLst>
          </a:custGeom>
          <a:blipFill dpi="0" rotWithShape="1">
            <a:blip r:embed="rId2" cstate="print"/>
            <a:srcRect/>
            <a:stretch>
              <a:fillRect/>
            </a:stretch>
          </a:blipFill>
          <a:ln w="9525" cap="rnd">
            <a:noFill/>
            <a:prstDash val="solid"/>
            <a:round/>
            <a:headEnd/>
            <a:tailEnd/>
          </a:ln>
        </p:spPr>
        <p:txBody>
          <a:bodyPr/>
          <a:lstStyle/>
          <a:p>
            <a:pPr algn="ctr">
              <a:lnSpc>
                <a:spcPct val="80000"/>
              </a:lnSpc>
              <a:spcBef>
                <a:spcPct val="20000"/>
              </a:spcBef>
              <a:spcAft>
                <a:spcPct val="20000"/>
              </a:spcAft>
              <a:buClr>
                <a:srgbClr val="28082E"/>
              </a:buClr>
              <a:buFont typeface="Wingdings" pitchFamily="2" charset="2"/>
              <a:buChar char="ü"/>
              <a:defRPr/>
            </a:pPr>
            <a:endParaRPr lang="da-DK" sz="1400">
              <a:solidFill>
                <a:srgbClr val="28082E"/>
              </a:solidFill>
              <a:latin typeface="Verdana" pitchFamily="34" charset="0"/>
            </a:endParaRPr>
          </a:p>
        </p:txBody>
      </p:sp>
      <p:sp>
        <p:nvSpPr>
          <p:cNvPr id="5" name="Freeform 26"/>
          <p:cNvSpPr>
            <a:spLocks/>
          </p:cNvSpPr>
          <p:nvPr/>
        </p:nvSpPr>
        <p:spPr bwMode="auto">
          <a:xfrm>
            <a:off x="6238875" y="4392613"/>
            <a:ext cx="2120900" cy="1835150"/>
          </a:xfrm>
          <a:custGeom>
            <a:avLst/>
            <a:gdLst/>
            <a:ahLst/>
            <a:cxnLst>
              <a:cxn ang="0">
                <a:pos x="0" y="454"/>
              </a:cxn>
              <a:cxn ang="0">
                <a:pos x="0" y="2427"/>
              </a:cxn>
              <a:cxn ang="0">
                <a:pos x="3742" y="2721"/>
              </a:cxn>
              <a:cxn ang="0">
                <a:pos x="3742" y="0"/>
              </a:cxn>
              <a:cxn ang="0">
                <a:pos x="0" y="454"/>
              </a:cxn>
            </a:cxnLst>
            <a:rect l="0" t="0" r="r" b="b"/>
            <a:pathLst>
              <a:path w="3742" h="2721">
                <a:moveTo>
                  <a:pt x="0" y="454"/>
                </a:moveTo>
                <a:lnTo>
                  <a:pt x="0" y="2427"/>
                </a:lnTo>
                <a:lnTo>
                  <a:pt x="3742" y="2721"/>
                </a:lnTo>
                <a:lnTo>
                  <a:pt x="3742" y="0"/>
                </a:lnTo>
                <a:lnTo>
                  <a:pt x="0" y="454"/>
                </a:lnTo>
                <a:close/>
              </a:path>
            </a:pathLst>
          </a:custGeom>
          <a:solidFill>
            <a:schemeClr val="tx1">
              <a:alpha val="89999"/>
            </a:schemeClr>
          </a:solidFill>
          <a:ln w="9525" cap="rnd">
            <a:noFill/>
            <a:prstDash val="solid"/>
            <a:round/>
            <a:headEnd/>
            <a:tailEnd/>
          </a:ln>
        </p:spPr>
        <p:txBody>
          <a:bodyPr/>
          <a:lstStyle/>
          <a:p>
            <a:pPr algn="ctr">
              <a:lnSpc>
                <a:spcPct val="80000"/>
              </a:lnSpc>
              <a:spcBef>
                <a:spcPct val="20000"/>
              </a:spcBef>
              <a:spcAft>
                <a:spcPct val="20000"/>
              </a:spcAft>
              <a:buClr>
                <a:srgbClr val="28082E"/>
              </a:buClr>
              <a:buFont typeface="Wingdings" pitchFamily="2" charset="2"/>
              <a:buChar char="ü"/>
              <a:defRPr/>
            </a:pPr>
            <a:endParaRPr lang="da-DK" sz="1400">
              <a:solidFill>
                <a:srgbClr val="28082E"/>
              </a:solidFill>
              <a:latin typeface="Verdana" pitchFamily="34" charset="0"/>
            </a:endParaRPr>
          </a:p>
        </p:txBody>
      </p:sp>
      <p:pic>
        <p:nvPicPr>
          <p:cNvPr id="6" name="Picture 24" descr="logo-for-templat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045325" y="236538"/>
            <a:ext cx="1866900" cy="86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Freeform 28"/>
          <p:cNvSpPr>
            <a:spLocks noEditPoints="1"/>
          </p:cNvSpPr>
          <p:nvPr/>
        </p:nvSpPr>
        <p:spPr bwMode="auto">
          <a:xfrm>
            <a:off x="-3492500" y="-3519488"/>
            <a:ext cx="8932863" cy="8342313"/>
          </a:xfrm>
          <a:custGeom>
            <a:avLst/>
            <a:gdLst/>
            <a:ahLst/>
            <a:cxnLst>
              <a:cxn ang="0">
                <a:pos x="5983" y="1946"/>
              </a:cxn>
              <a:cxn ang="0">
                <a:pos x="6024" y="3538"/>
              </a:cxn>
              <a:cxn ang="0">
                <a:pos x="6001" y="3921"/>
              </a:cxn>
              <a:cxn ang="0">
                <a:pos x="5917" y="1895"/>
              </a:cxn>
              <a:cxn ang="0">
                <a:pos x="4250" y="2038"/>
              </a:cxn>
              <a:cxn ang="0">
                <a:pos x="5974" y="2237"/>
              </a:cxn>
              <a:cxn ang="0">
                <a:pos x="4909" y="4170"/>
              </a:cxn>
              <a:cxn ang="0">
                <a:pos x="4959" y="4153"/>
              </a:cxn>
              <a:cxn ang="0">
                <a:pos x="5952" y="3721"/>
              </a:cxn>
              <a:cxn ang="0">
                <a:pos x="5235" y="1662"/>
              </a:cxn>
              <a:cxn ang="0">
                <a:pos x="3541" y="2181"/>
              </a:cxn>
              <a:cxn ang="0">
                <a:pos x="4364" y="792"/>
              </a:cxn>
              <a:cxn ang="0">
                <a:pos x="4049" y="87"/>
              </a:cxn>
              <a:cxn ang="0">
                <a:pos x="4284" y="244"/>
              </a:cxn>
              <a:cxn ang="0">
                <a:pos x="1996" y="56"/>
              </a:cxn>
              <a:cxn ang="0">
                <a:pos x="1781" y="1084"/>
              </a:cxn>
              <a:cxn ang="0">
                <a:pos x="2835" y="2627"/>
              </a:cxn>
              <a:cxn ang="0">
                <a:pos x="2938" y="2529"/>
              </a:cxn>
              <a:cxn ang="0">
                <a:pos x="1950" y="1100"/>
              </a:cxn>
              <a:cxn ang="0">
                <a:pos x="2354" y="166"/>
              </a:cxn>
              <a:cxn ang="0">
                <a:pos x="3982" y="1353"/>
              </a:cxn>
              <a:cxn ang="0">
                <a:pos x="2975" y="2551"/>
              </a:cxn>
              <a:cxn ang="0">
                <a:pos x="2139" y="2266"/>
              </a:cxn>
              <a:cxn ang="0">
                <a:pos x="1941" y="2164"/>
              </a:cxn>
              <a:cxn ang="0">
                <a:pos x="128" y="1608"/>
              </a:cxn>
              <a:cxn ang="0">
                <a:pos x="676" y="1565"/>
              </a:cxn>
              <a:cxn ang="0">
                <a:pos x="2061" y="3371"/>
              </a:cxn>
              <a:cxn ang="0">
                <a:pos x="23" y="3537"/>
              </a:cxn>
              <a:cxn ang="0">
                <a:pos x="463" y="4132"/>
              </a:cxn>
              <a:cxn ang="0">
                <a:pos x="1081" y="4026"/>
              </a:cxn>
              <a:cxn ang="0">
                <a:pos x="1465" y="3871"/>
              </a:cxn>
              <a:cxn ang="0">
                <a:pos x="1149" y="4063"/>
              </a:cxn>
              <a:cxn ang="0">
                <a:pos x="2925" y="3165"/>
              </a:cxn>
              <a:cxn ang="0">
                <a:pos x="2343" y="3826"/>
              </a:cxn>
              <a:cxn ang="0">
                <a:pos x="1950" y="4454"/>
              </a:cxn>
              <a:cxn ang="0">
                <a:pos x="2334" y="5611"/>
              </a:cxn>
              <a:cxn ang="0">
                <a:pos x="2301" y="3956"/>
              </a:cxn>
              <a:cxn ang="0">
                <a:pos x="4205" y="5232"/>
              </a:cxn>
              <a:cxn ang="0">
                <a:pos x="3930" y="5610"/>
              </a:cxn>
              <a:cxn ang="0">
                <a:pos x="3992" y="5604"/>
              </a:cxn>
              <a:cxn ang="0">
                <a:pos x="4097" y="5568"/>
              </a:cxn>
              <a:cxn ang="0">
                <a:pos x="4261" y="5429"/>
              </a:cxn>
              <a:cxn ang="0">
                <a:pos x="3191" y="2992"/>
              </a:cxn>
              <a:cxn ang="0">
                <a:pos x="6037" y="3776"/>
              </a:cxn>
              <a:cxn ang="0">
                <a:pos x="5569" y="4170"/>
              </a:cxn>
              <a:cxn ang="0">
                <a:pos x="5898" y="2218"/>
              </a:cxn>
              <a:cxn ang="0">
                <a:pos x="5871" y="2323"/>
              </a:cxn>
              <a:cxn ang="0">
                <a:pos x="5845" y="2209"/>
              </a:cxn>
              <a:cxn ang="0">
                <a:pos x="5273" y="4168"/>
              </a:cxn>
              <a:cxn ang="0">
                <a:pos x="4405" y="2069"/>
              </a:cxn>
              <a:cxn ang="0">
                <a:pos x="4477" y="1976"/>
              </a:cxn>
              <a:cxn ang="0">
                <a:pos x="5013" y="1775"/>
              </a:cxn>
              <a:cxn ang="0">
                <a:pos x="4400" y="2045"/>
              </a:cxn>
              <a:cxn ang="0">
                <a:pos x="4209" y="363"/>
              </a:cxn>
              <a:cxn ang="0">
                <a:pos x="3698" y="100"/>
              </a:cxn>
              <a:cxn ang="0">
                <a:pos x="2966" y="3121"/>
              </a:cxn>
              <a:cxn ang="0">
                <a:pos x="2841" y="2891"/>
              </a:cxn>
              <a:cxn ang="0">
                <a:pos x="2841" y="2891"/>
              </a:cxn>
              <a:cxn ang="0">
                <a:pos x="3050" y="3108"/>
              </a:cxn>
              <a:cxn ang="0">
                <a:pos x="3209" y="2888"/>
              </a:cxn>
              <a:cxn ang="0">
                <a:pos x="3229" y="2932"/>
              </a:cxn>
              <a:cxn ang="0">
                <a:pos x="5628" y="4256"/>
              </a:cxn>
            </a:cxnLst>
            <a:rect l="0" t="0" r="r" b="b"/>
            <a:pathLst>
              <a:path w="6037" h="5642">
                <a:moveTo>
                  <a:pt x="6037" y="3504"/>
                </a:moveTo>
                <a:lnTo>
                  <a:pt x="6037" y="3504"/>
                </a:lnTo>
                <a:lnTo>
                  <a:pt x="6032" y="2217"/>
                </a:lnTo>
                <a:lnTo>
                  <a:pt x="6032" y="2212"/>
                </a:lnTo>
                <a:cubicBezTo>
                  <a:pt x="6034" y="2094"/>
                  <a:pt x="6007" y="2002"/>
                  <a:pt x="5983" y="1946"/>
                </a:cubicBezTo>
                <a:cubicBezTo>
                  <a:pt x="5917" y="1788"/>
                  <a:pt x="5791" y="1678"/>
                  <a:pt x="5611" y="1625"/>
                </a:cubicBezTo>
                <a:lnTo>
                  <a:pt x="5611" y="1626"/>
                </a:lnTo>
                <a:cubicBezTo>
                  <a:pt x="5993" y="1749"/>
                  <a:pt x="6029" y="2077"/>
                  <a:pt x="6026" y="2212"/>
                </a:cubicBezTo>
                <a:lnTo>
                  <a:pt x="6026" y="2217"/>
                </a:lnTo>
                <a:lnTo>
                  <a:pt x="6024" y="3538"/>
                </a:lnTo>
                <a:lnTo>
                  <a:pt x="6024" y="3538"/>
                </a:lnTo>
                <a:lnTo>
                  <a:pt x="6024" y="3721"/>
                </a:lnTo>
                <a:lnTo>
                  <a:pt x="6021" y="3793"/>
                </a:lnTo>
                <a:cubicBezTo>
                  <a:pt x="6019" y="3834"/>
                  <a:pt x="6015" y="3877"/>
                  <a:pt x="6003" y="3915"/>
                </a:cubicBezTo>
                <a:lnTo>
                  <a:pt x="6001" y="3921"/>
                </a:lnTo>
                <a:cubicBezTo>
                  <a:pt x="6016" y="3870"/>
                  <a:pt x="6018" y="3745"/>
                  <a:pt x="6017" y="3595"/>
                </a:cubicBezTo>
                <a:cubicBezTo>
                  <a:pt x="6017" y="3473"/>
                  <a:pt x="6015" y="3334"/>
                  <a:pt x="6012" y="3206"/>
                </a:cubicBezTo>
                <a:lnTo>
                  <a:pt x="6003" y="2238"/>
                </a:lnTo>
                <a:lnTo>
                  <a:pt x="6003" y="2238"/>
                </a:lnTo>
                <a:cubicBezTo>
                  <a:pt x="6005" y="2116"/>
                  <a:pt x="5981" y="2002"/>
                  <a:pt x="5917" y="1895"/>
                </a:cubicBezTo>
                <a:cubicBezTo>
                  <a:pt x="5849" y="1782"/>
                  <a:pt x="5732" y="1703"/>
                  <a:pt x="5621" y="1662"/>
                </a:cubicBezTo>
                <a:cubicBezTo>
                  <a:pt x="5393" y="1576"/>
                  <a:pt x="5152" y="1616"/>
                  <a:pt x="4940" y="1687"/>
                </a:cubicBezTo>
                <a:cubicBezTo>
                  <a:pt x="4725" y="1759"/>
                  <a:pt x="4526" y="1869"/>
                  <a:pt x="4333" y="1982"/>
                </a:cubicBezTo>
                <a:cubicBezTo>
                  <a:pt x="3949" y="2211"/>
                  <a:pt x="3601" y="2493"/>
                  <a:pt x="3276" y="2787"/>
                </a:cubicBezTo>
                <a:cubicBezTo>
                  <a:pt x="3581" y="2512"/>
                  <a:pt x="3902" y="2255"/>
                  <a:pt x="4250" y="2038"/>
                </a:cubicBezTo>
                <a:cubicBezTo>
                  <a:pt x="4424" y="1930"/>
                  <a:pt x="4604" y="1833"/>
                  <a:pt x="4793" y="1754"/>
                </a:cubicBezTo>
                <a:cubicBezTo>
                  <a:pt x="4982" y="1677"/>
                  <a:pt x="5184" y="1616"/>
                  <a:pt x="5396" y="1627"/>
                </a:cubicBezTo>
                <a:cubicBezTo>
                  <a:pt x="5501" y="1633"/>
                  <a:pt x="5607" y="1666"/>
                  <a:pt x="5703" y="1718"/>
                </a:cubicBezTo>
                <a:cubicBezTo>
                  <a:pt x="5799" y="1770"/>
                  <a:pt x="5877" y="1848"/>
                  <a:pt x="5924" y="1956"/>
                </a:cubicBezTo>
                <a:cubicBezTo>
                  <a:pt x="5961" y="2046"/>
                  <a:pt x="5974" y="2102"/>
                  <a:pt x="5974" y="2237"/>
                </a:cubicBezTo>
                <a:lnTo>
                  <a:pt x="5981" y="3721"/>
                </a:lnTo>
                <a:lnTo>
                  <a:pt x="5979" y="3779"/>
                </a:lnTo>
                <a:cubicBezTo>
                  <a:pt x="5977" y="3818"/>
                  <a:pt x="5975" y="3908"/>
                  <a:pt x="5919" y="3999"/>
                </a:cubicBezTo>
                <a:cubicBezTo>
                  <a:pt x="5829" y="4144"/>
                  <a:pt x="5698" y="4246"/>
                  <a:pt x="5496" y="4260"/>
                </a:cubicBezTo>
                <a:cubicBezTo>
                  <a:pt x="5293" y="4278"/>
                  <a:pt x="5095" y="4234"/>
                  <a:pt x="4909" y="4170"/>
                </a:cubicBezTo>
                <a:cubicBezTo>
                  <a:pt x="4533" y="4042"/>
                  <a:pt x="4205" y="3807"/>
                  <a:pt x="3910" y="3553"/>
                </a:cubicBezTo>
                <a:cubicBezTo>
                  <a:pt x="3678" y="3357"/>
                  <a:pt x="3454" y="3154"/>
                  <a:pt x="3241" y="2943"/>
                </a:cubicBezTo>
                <a:lnTo>
                  <a:pt x="3253" y="2931"/>
                </a:lnTo>
                <a:cubicBezTo>
                  <a:pt x="3580" y="3246"/>
                  <a:pt x="3929" y="3558"/>
                  <a:pt x="4311" y="3831"/>
                </a:cubicBezTo>
                <a:cubicBezTo>
                  <a:pt x="4512" y="3966"/>
                  <a:pt x="4728" y="4079"/>
                  <a:pt x="4959" y="4153"/>
                </a:cubicBezTo>
                <a:cubicBezTo>
                  <a:pt x="5074" y="4189"/>
                  <a:pt x="5191" y="4216"/>
                  <a:pt x="5313" y="4226"/>
                </a:cubicBezTo>
                <a:cubicBezTo>
                  <a:pt x="5434" y="4234"/>
                  <a:pt x="5560" y="4231"/>
                  <a:pt x="5676" y="4179"/>
                </a:cubicBezTo>
                <a:cubicBezTo>
                  <a:pt x="5801" y="4117"/>
                  <a:pt x="5895" y="4043"/>
                  <a:pt x="5930" y="3910"/>
                </a:cubicBezTo>
                <a:cubicBezTo>
                  <a:pt x="5938" y="3877"/>
                  <a:pt x="5946" y="3826"/>
                  <a:pt x="5949" y="3800"/>
                </a:cubicBezTo>
                <a:cubicBezTo>
                  <a:pt x="5951" y="3766"/>
                  <a:pt x="5952" y="3749"/>
                  <a:pt x="5952" y="3721"/>
                </a:cubicBezTo>
                <a:lnTo>
                  <a:pt x="5952" y="2190"/>
                </a:lnTo>
                <a:cubicBezTo>
                  <a:pt x="5952" y="2174"/>
                  <a:pt x="5950" y="2157"/>
                  <a:pt x="5949" y="2141"/>
                </a:cubicBezTo>
                <a:cubicBezTo>
                  <a:pt x="5943" y="2074"/>
                  <a:pt x="5925" y="2007"/>
                  <a:pt x="5895" y="1947"/>
                </a:cubicBezTo>
                <a:cubicBezTo>
                  <a:pt x="5834" y="1825"/>
                  <a:pt x="5721" y="1743"/>
                  <a:pt x="5604" y="1700"/>
                </a:cubicBezTo>
                <a:cubicBezTo>
                  <a:pt x="5485" y="1655"/>
                  <a:pt x="5357" y="1648"/>
                  <a:pt x="5235" y="1662"/>
                </a:cubicBezTo>
                <a:cubicBezTo>
                  <a:pt x="4988" y="1692"/>
                  <a:pt x="4759" y="1792"/>
                  <a:pt x="4543" y="1903"/>
                </a:cubicBezTo>
                <a:cubicBezTo>
                  <a:pt x="4326" y="2015"/>
                  <a:pt x="4121" y="2148"/>
                  <a:pt x="3926" y="2290"/>
                </a:cubicBezTo>
                <a:cubicBezTo>
                  <a:pt x="3677" y="2471"/>
                  <a:pt x="3463" y="2653"/>
                  <a:pt x="3242" y="2858"/>
                </a:cubicBezTo>
                <a:cubicBezTo>
                  <a:pt x="3183" y="2800"/>
                  <a:pt x="3123" y="2738"/>
                  <a:pt x="3066" y="2679"/>
                </a:cubicBezTo>
                <a:cubicBezTo>
                  <a:pt x="3235" y="2517"/>
                  <a:pt x="3381" y="2365"/>
                  <a:pt x="3541" y="2181"/>
                </a:cubicBezTo>
                <a:cubicBezTo>
                  <a:pt x="3685" y="2013"/>
                  <a:pt x="3832" y="1846"/>
                  <a:pt x="3962" y="1658"/>
                </a:cubicBezTo>
                <a:cubicBezTo>
                  <a:pt x="3988" y="1622"/>
                  <a:pt x="4008" y="1592"/>
                  <a:pt x="4033" y="1554"/>
                </a:cubicBezTo>
                <a:cubicBezTo>
                  <a:pt x="4033" y="1554"/>
                  <a:pt x="4073" y="1495"/>
                  <a:pt x="4136" y="1389"/>
                </a:cubicBezTo>
                <a:cubicBezTo>
                  <a:pt x="4157" y="1355"/>
                  <a:pt x="4230" y="1208"/>
                  <a:pt x="4265" y="1112"/>
                </a:cubicBezTo>
                <a:cubicBezTo>
                  <a:pt x="4306" y="1010"/>
                  <a:pt x="4345" y="903"/>
                  <a:pt x="4364" y="792"/>
                </a:cubicBezTo>
                <a:cubicBezTo>
                  <a:pt x="4341" y="892"/>
                  <a:pt x="4278" y="1039"/>
                  <a:pt x="4260" y="1080"/>
                </a:cubicBezTo>
                <a:cubicBezTo>
                  <a:pt x="4233" y="1154"/>
                  <a:pt x="4203" y="1218"/>
                  <a:pt x="4171" y="1279"/>
                </a:cubicBezTo>
                <a:lnTo>
                  <a:pt x="4169" y="1278"/>
                </a:lnTo>
                <a:cubicBezTo>
                  <a:pt x="4169" y="1278"/>
                  <a:pt x="4357" y="893"/>
                  <a:pt x="4352" y="601"/>
                </a:cubicBezTo>
                <a:cubicBezTo>
                  <a:pt x="4349" y="361"/>
                  <a:pt x="4257" y="173"/>
                  <a:pt x="4049" y="87"/>
                </a:cubicBezTo>
                <a:cubicBezTo>
                  <a:pt x="3957" y="49"/>
                  <a:pt x="3858" y="37"/>
                  <a:pt x="3761" y="31"/>
                </a:cubicBezTo>
                <a:lnTo>
                  <a:pt x="3761" y="29"/>
                </a:lnTo>
                <a:lnTo>
                  <a:pt x="3794" y="31"/>
                </a:lnTo>
                <a:cubicBezTo>
                  <a:pt x="3891" y="37"/>
                  <a:pt x="3990" y="50"/>
                  <a:pt x="4082" y="88"/>
                </a:cubicBezTo>
                <a:cubicBezTo>
                  <a:pt x="4166" y="123"/>
                  <a:pt x="4233" y="177"/>
                  <a:pt x="4284" y="244"/>
                </a:cubicBezTo>
                <a:cubicBezTo>
                  <a:pt x="4229" y="162"/>
                  <a:pt x="4152" y="96"/>
                  <a:pt x="4052" y="57"/>
                </a:cubicBezTo>
                <a:cubicBezTo>
                  <a:pt x="3953" y="18"/>
                  <a:pt x="3846" y="6"/>
                  <a:pt x="3743" y="2"/>
                </a:cubicBezTo>
                <a:lnTo>
                  <a:pt x="3460" y="1"/>
                </a:lnTo>
                <a:lnTo>
                  <a:pt x="2338" y="0"/>
                </a:lnTo>
                <a:cubicBezTo>
                  <a:pt x="2237" y="2"/>
                  <a:pt x="2091" y="14"/>
                  <a:pt x="1996" y="56"/>
                </a:cubicBezTo>
                <a:cubicBezTo>
                  <a:pt x="1939" y="80"/>
                  <a:pt x="1890" y="114"/>
                  <a:pt x="1848" y="155"/>
                </a:cubicBezTo>
                <a:lnTo>
                  <a:pt x="1833" y="170"/>
                </a:lnTo>
                <a:cubicBezTo>
                  <a:pt x="1732" y="277"/>
                  <a:pt x="1680" y="430"/>
                  <a:pt x="1678" y="587"/>
                </a:cubicBezTo>
                <a:cubicBezTo>
                  <a:pt x="1674" y="763"/>
                  <a:pt x="1721" y="929"/>
                  <a:pt x="1783" y="1084"/>
                </a:cubicBezTo>
                <a:lnTo>
                  <a:pt x="1781" y="1084"/>
                </a:lnTo>
                <a:cubicBezTo>
                  <a:pt x="1796" y="1122"/>
                  <a:pt x="1812" y="1160"/>
                  <a:pt x="1829" y="1198"/>
                </a:cubicBezTo>
                <a:cubicBezTo>
                  <a:pt x="1881" y="1311"/>
                  <a:pt x="1939" y="1420"/>
                  <a:pt x="2002" y="1526"/>
                </a:cubicBezTo>
                <a:lnTo>
                  <a:pt x="2001" y="1526"/>
                </a:lnTo>
                <a:cubicBezTo>
                  <a:pt x="2041" y="1596"/>
                  <a:pt x="2084" y="1664"/>
                  <a:pt x="2128" y="1731"/>
                </a:cubicBezTo>
                <a:cubicBezTo>
                  <a:pt x="2347" y="2062"/>
                  <a:pt x="2576" y="2345"/>
                  <a:pt x="2835" y="2627"/>
                </a:cubicBezTo>
                <a:cubicBezTo>
                  <a:pt x="2853" y="2611"/>
                  <a:pt x="2870" y="2594"/>
                  <a:pt x="2886" y="2579"/>
                </a:cubicBezTo>
                <a:cubicBezTo>
                  <a:pt x="2676" y="2349"/>
                  <a:pt x="2506" y="2136"/>
                  <a:pt x="2327" y="1884"/>
                </a:cubicBezTo>
                <a:lnTo>
                  <a:pt x="2331" y="1881"/>
                </a:lnTo>
                <a:cubicBezTo>
                  <a:pt x="2506" y="2120"/>
                  <a:pt x="2683" y="2338"/>
                  <a:pt x="2898" y="2568"/>
                </a:cubicBezTo>
                <a:cubicBezTo>
                  <a:pt x="2914" y="2552"/>
                  <a:pt x="2928" y="2539"/>
                  <a:pt x="2938" y="2529"/>
                </a:cubicBezTo>
                <a:cubicBezTo>
                  <a:pt x="2915" y="2504"/>
                  <a:pt x="2900" y="2487"/>
                  <a:pt x="2877" y="2463"/>
                </a:cubicBezTo>
                <a:cubicBezTo>
                  <a:pt x="2620" y="2179"/>
                  <a:pt x="2382" y="1875"/>
                  <a:pt x="2179" y="1546"/>
                </a:cubicBezTo>
                <a:lnTo>
                  <a:pt x="2179" y="1546"/>
                </a:lnTo>
                <a:cubicBezTo>
                  <a:pt x="2172" y="1535"/>
                  <a:pt x="2165" y="1524"/>
                  <a:pt x="2158" y="1512"/>
                </a:cubicBezTo>
                <a:cubicBezTo>
                  <a:pt x="2078" y="1379"/>
                  <a:pt x="2010" y="1243"/>
                  <a:pt x="1950" y="1100"/>
                </a:cubicBezTo>
                <a:lnTo>
                  <a:pt x="1904" y="974"/>
                </a:lnTo>
                <a:cubicBezTo>
                  <a:pt x="1841" y="790"/>
                  <a:pt x="1800" y="581"/>
                  <a:pt x="1869" y="416"/>
                </a:cubicBezTo>
                <a:cubicBezTo>
                  <a:pt x="1893" y="354"/>
                  <a:pt x="1926" y="307"/>
                  <a:pt x="1965" y="271"/>
                </a:cubicBezTo>
                <a:lnTo>
                  <a:pt x="1975" y="262"/>
                </a:lnTo>
                <a:cubicBezTo>
                  <a:pt x="2070" y="183"/>
                  <a:pt x="2203" y="165"/>
                  <a:pt x="2354" y="166"/>
                </a:cubicBezTo>
                <a:lnTo>
                  <a:pt x="3671" y="165"/>
                </a:lnTo>
                <a:cubicBezTo>
                  <a:pt x="3898" y="165"/>
                  <a:pt x="3958" y="197"/>
                  <a:pt x="4020" y="226"/>
                </a:cubicBezTo>
                <a:cubicBezTo>
                  <a:pt x="4101" y="264"/>
                  <a:pt x="4153" y="335"/>
                  <a:pt x="4188" y="420"/>
                </a:cubicBezTo>
                <a:cubicBezTo>
                  <a:pt x="4258" y="595"/>
                  <a:pt x="4203" y="848"/>
                  <a:pt x="4161" y="967"/>
                </a:cubicBezTo>
                <a:cubicBezTo>
                  <a:pt x="4106" y="1123"/>
                  <a:pt x="4073" y="1200"/>
                  <a:pt x="3982" y="1353"/>
                </a:cubicBezTo>
                <a:lnTo>
                  <a:pt x="3982" y="1353"/>
                </a:lnTo>
                <a:cubicBezTo>
                  <a:pt x="3954" y="1400"/>
                  <a:pt x="3920" y="1454"/>
                  <a:pt x="3878" y="1519"/>
                </a:cubicBezTo>
                <a:cubicBezTo>
                  <a:pt x="3817" y="1612"/>
                  <a:pt x="3694" y="1772"/>
                  <a:pt x="3587" y="1895"/>
                </a:cubicBezTo>
                <a:cubicBezTo>
                  <a:pt x="3439" y="2068"/>
                  <a:pt x="3286" y="2236"/>
                  <a:pt x="3127" y="2399"/>
                </a:cubicBezTo>
                <a:lnTo>
                  <a:pt x="2975" y="2551"/>
                </a:lnTo>
                <a:lnTo>
                  <a:pt x="2975" y="2552"/>
                </a:lnTo>
                <a:lnTo>
                  <a:pt x="2864" y="2663"/>
                </a:lnTo>
                <a:cubicBezTo>
                  <a:pt x="2864" y="2663"/>
                  <a:pt x="2781" y="2741"/>
                  <a:pt x="2738" y="2780"/>
                </a:cubicBezTo>
                <a:cubicBezTo>
                  <a:pt x="2738" y="2781"/>
                  <a:pt x="2737" y="2781"/>
                  <a:pt x="2737" y="2782"/>
                </a:cubicBezTo>
                <a:cubicBezTo>
                  <a:pt x="2555" y="2604"/>
                  <a:pt x="2345" y="2421"/>
                  <a:pt x="2139" y="2266"/>
                </a:cubicBezTo>
                <a:cubicBezTo>
                  <a:pt x="1974" y="2139"/>
                  <a:pt x="1638" y="1876"/>
                  <a:pt x="1467" y="1807"/>
                </a:cubicBezTo>
                <a:cubicBezTo>
                  <a:pt x="1681" y="1923"/>
                  <a:pt x="1879" y="2085"/>
                  <a:pt x="2063" y="2233"/>
                </a:cubicBezTo>
                <a:cubicBezTo>
                  <a:pt x="1855" y="2080"/>
                  <a:pt x="1643" y="1918"/>
                  <a:pt x="1410" y="1791"/>
                </a:cubicBezTo>
                <a:cubicBezTo>
                  <a:pt x="1177" y="1666"/>
                  <a:pt x="928" y="1571"/>
                  <a:pt x="677" y="1534"/>
                </a:cubicBezTo>
                <a:cubicBezTo>
                  <a:pt x="1150" y="1607"/>
                  <a:pt x="1578" y="1870"/>
                  <a:pt x="1941" y="2164"/>
                </a:cubicBezTo>
                <a:cubicBezTo>
                  <a:pt x="2195" y="2362"/>
                  <a:pt x="2459" y="2591"/>
                  <a:pt x="2693" y="2822"/>
                </a:cubicBezTo>
                <a:lnTo>
                  <a:pt x="2678" y="2836"/>
                </a:lnTo>
                <a:cubicBezTo>
                  <a:pt x="2375" y="2548"/>
                  <a:pt x="2025" y="2250"/>
                  <a:pt x="1673" y="1994"/>
                </a:cubicBezTo>
                <a:cubicBezTo>
                  <a:pt x="1434" y="1824"/>
                  <a:pt x="1171" y="1689"/>
                  <a:pt x="902" y="1610"/>
                </a:cubicBezTo>
                <a:cubicBezTo>
                  <a:pt x="638" y="1534"/>
                  <a:pt x="353" y="1505"/>
                  <a:pt x="128" y="1608"/>
                </a:cubicBezTo>
                <a:cubicBezTo>
                  <a:pt x="87" y="1627"/>
                  <a:pt x="50" y="1659"/>
                  <a:pt x="19" y="1692"/>
                </a:cubicBezTo>
                <a:lnTo>
                  <a:pt x="19" y="1696"/>
                </a:lnTo>
                <a:cubicBezTo>
                  <a:pt x="43" y="1671"/>
                  <a:pt x="70" y="1648"/>
                  <a:pt x="100" y="1630"/>
                </a:cubicBezTo>
                <a:cubicBezTo>
                  <a:pt x="153" y="1598"/>
                  <a:pt x="214" y="1578"/>
                  <a:pt x="278" y="1566"/>
                </a:cubicBezTo>
                <a:cubicBezTo>
                  <a:pt x="405" y="1542"/>
                  <a:pt x="541" y="1543"/>
                  <a:pt x="676" y="1565"/>
                </a:cubicBezTo>
                <a:cubicBezTo>
                  <a:pt x="947" y="1608"/>
                  <a:pt x="1200" y="1735"/>
                  <a:pt x="1447" y="1884"/>
                </a:cubicBezTo>
                <a:cubicBezTo>
                  <a:pt x="1888" y="2173"/>
                  <a:pt x="2283" y="2536"/>
                  <a:pt x="2635" y="2876"/>
                </a:cubicBezTo>
                <a:cubicBezTo>
                  <a:pt x="2586" y="2921"/>
                  <a:pt x="2538" y="2965"/>
                  <a:pt x="2489" y="3009"/>
                </a:cubicBezTo>
                <a:cubicBezTo>
                  <a:pt x="2345" y="3138"/>
                  <a:pt x="2202" y="3262"/>
                  <a:pt x="2058" y="3372"/>
                </a:cubicBezTo>
                <a:lnTo>
                  <a:pt x="2061" y="3371"/>
                </a:lnTo>
                <a:cubicBezTo>
                  <a:pt x="2056" y="3375"/>
                  <a:pt x="2051" y="3378"/>
                  <a:pt x="2047" y="3382"/>
                </a:cubicBezTo>
                <a:cubicBezTo>
                  <a:pt x="1886" y="3505"/>
                  <a:pt x="1686" y="3646"/>
                  <a:pt x="1467" y="3767"/>
                </a:cubicBezTo>
                <a:cubicBezTo>
                  <a:pt x="1248" y="3888"/>
                  <a:pt x="1010" y="4002"/>
                  <a:pt x="777" y="4044"/>
                </a:cubicBezTo>
                <a:cubicBezTo>
                  <a:pt x="548" y="4090"/>
                  <a:pt x="282" y="4031"/>
                  <a:pt x="163" y="3901"/>
                </a:cubicBezTo>
                <a:cubicBezTo>
                  <a:pt x="23" y="3746"/>
                  <a:pt x="22" y="3612"/>
                  <a:pt x="23" y="3537"/>
                </a:cubicBezTo>
                <a:cubicBezTo>
                  <a:pt x="0" y="3669"/>
                  <a:pt x="29" y="3825"/>
                  <a:pt x="117" y="3930"/>
                </a:cubicBezTo>
                <a:cubicBezTo>
                  <a:pt x="201" y="4035"/>
                  <a:pt x="338" y="4092"/>
                  <a:pt x="456" y="4117"/>
                </a:cubicBezTo>
                <a:lnTo>
                  <a:pt x="456" y="4118"/>
                </a:lnTo>
                <a:cubicBezTo>
                  <a:pt x="363" y="4106"/>
                  <a:pt x="254" y="4072"/>
                  <a:pt x="164" y="3999"/>
                </a:cubicBezTo>
                <a:cubicBezTo>
                  <a:pt x="247" y="4072"/>
                  <a:pt x="364" y="4119"/>
                  <a:pt x="463" y="4132"/>
                </a:cubicBezTo>
                <a:cubicBezTo>
                  <a:pt x="380" y="4122"/>
                  <a:pt x="299" y="4091"/>
                  <a:pt x="268" y="4080"/>
                </a:cubicBezTo>
                <a:cubicBezTo>
                  <a:pt x="386" y="4148"/>
                  <a:pt x="578" y="4157"/>
                  <a:pt x="679" y="4140"/>
                </a:cubicBezTo>
                <a:cubicBezTo>
                  <a:pt x="709" y="4137"/>
                  <a:pt x="793" y="4122"/>
                  <a:pt x="876" y="4097"/>
                </a:cubicBezTo>
                <a:cubicBezTo>
                  <a:pt x="948" y="4076"/>
                  <a:pt x="1038" y="4040"/>
                  <a:pt x="1080" y="4024"/>
                </a:cubicBezTo>
                <a:lnTo>
                  <a:pt x="1081" y="4026"/>
                </a:lnTo>
                <a:cubicBezTo>
                  <a:pt x="897" y="4120"/>
                  <a:pt x="633" y="4175"/>
                  <a:pt x="461" y="4152"/>
                </a:cubicBezTo>
                <a:cubicBezTo>
                  <a:pt x="533" y="4165"/>
                  <a:pt x="605" y="4165"/>
                  <a:pt x="675" y="4160"/>
                </a:cubicBezTo>
                <a:cubicBezTo>
                  <a:pt x="597" y="4176"/>
                  <a:pt x="450" y="4162"/>
                  <a:pt x="389" y="4149"/>
                </a:cubicBezTo>
                <a:cubicBezTo>
                  <a:pt x="561" y="4193"/>
                  <a:pt x="722" y="4169"/>
                  <a:pt x="897" y="4125"/>
                </a:cubicBezTo>
                <a:cubicBezTo>
                  <a:pt x="1037" y="4087"/>
                  <a:pt x="1412" y="3900"/>
                  <a:pt x="1465" y="3871"/>
                </a:cubicBezTo>
                <a:lnTo>
                  <a:pt x="1465" y="3871"/>
                </a:lnTo>
                <a:cubicBezTo>
                  <a:pt x="1304" y="3982"/>
                  <a:pt x="927" y="4135"/>
                  <a:pt x="809" y="4164"/>
                </a:cubicBezTo>
                <a:cubicBezTo>
                  <a:pt x="889" y="4150"/>
                  <a:pt x="971" y="4125"/>
                  <a:pt x="1048" y="4096"/>
                </a:cubicBezTo>
                <a:cubicBezTo>
                  <a:pt x="1040" y="4100"/>
                  <a:pt x="1034" y="4103"/>
                  <a:pt x="1032" y="4105"/>
                </a:cubicBezTo>
                <a:cubicBezTo>
                  <a:pt x="1067" y="4093"/>
                  <a:pt x="1114" y="4078"/>
                  <a:pt x="1149" y="4063"/>
                </a:cubicBezTo>
                <a:lnTo>
                  <a:pt x="1182" y="4051"/>
                </a:lnTo>
                <a:cubicBezTo>
                  <a:pt x="1354" y="3979"/>
                  <a:pt x="1521" y="3887"/>
                  <a:pt x="1673" y="3792"/>
                </a:cubicBezTo>
                <a:cubicBezTo>
                  <a:pt x="1994" y="3588"/>
                  <a:pt x="2261" y="3410"/>
                  <a:pt x="2543" y="3163"/>
                </a:cubicBezTo>
                <a:cubicBezTo>
                  <a:pt x="2611" y="3103"/>
                  <a:pt x="2678" y="3043"/>
                  <a:pt x="2745" y="2983"/>
                </a:cubicBezTo>
                <a:cubicBezTo>
                  <a:pt x="2803" y="3039"/>
                  <a:pt x="2863" y="3101"/>
                  <a:pt x="2925" y="3165"/>
                </a:cubicBezTo>
                <a:cubicBezTo>
                  <a:pt x="2903" y="3188"/>
                  <a:pt x="2881" y="3211"/>
                  <a:pt x="2859" y="3234"/>
                </a:cubicBezTo>
                <a:cubicBezTo>
                  <a:pt x="2697" y="3401"/>
                  <a:pt x="2543" y="3566"/>
                  <a:pt x="2397" y="3738"/>
                </a:cubicBezTo>
                <a:cubicBezTo>
                  <a:pt x="2251" y="3911"/>
                  <a:pt x="2108" y="4087"/>
                  <a:pt x="1993" y="4273"/>
                </a:cubicBezTo>
                <a:cubicBezTo>
                  <a:pt x="1850" y="4496"/>
                  <a:pt x="1734" y="4774"/>
                  <a:pt x="1698" y="4992"/>
                </a:cubicBezTo>
                <a:cubicBezTo>
                  <a:pt x="1780" y="4565"/>
                  <a:pt x="2044" y="4171"/>
                  <a:pt x="2343" y="3826"/>
                </a:cubicBezTo>
                <a:cubicBezTo>
                  <a:pt x="2571" y="3554"/>
                  <a:pt x="2770" y="3345"/>
                  <a:pt x="2939" y="3179"/>
                </a:cubicBezTo>
                <a:cubicBezTo>
                  <a:pt x="2945" y="3186"/>
                  <a:pt x="2951" y="3192"/>
                  <a:pt x="2958" y="3199"/>
                </a:cubicBezTo>
                <a:cubicBezTo>
                  <a:pt x="2917" y="3239"/>
                  <a:pt x="2888" y="3267"/>
                  <a:pt x="2888" y="3267"/>
                </a:cubicBezTo>
                <a:cubicBezTo>
                  <a:pt x="2684" y="3478"/>
                  <a:pt x="2482" y="3706"/>
                  <a:pt x="2288" y="3945"/>
                </a:cubicBezTo>
                <a:cubicBezTo>
                  <a:pt x="2150" y="4112"/>
                  <a:pt x="2037" y="4282"/>
                  <a:pt x="1950" y="4454"/>
                </a:cubicBezTo>
                <a:lnTo>
                  <a:pt x="1950" y="4454"/>
                </a:lnTo>
                <a:cubicBezTo>
                  <a:pt x="1907" y="4531"/>
                  <a:pt x="1752" y="4835"/>
                  <a:pt x="1752" y="5120"/>
                </a:cubicBezTo>
                <a:cubicBezTo>
                  <a:pt x="1752" y="5294"/>
                  <a:pt x="1803" y="5439"/>
                  <a:pt x="1900" y="5525"/>
                </a:cubicBezTo>
                <a:cubicBezTo>
                  <a:pt x="2001" y="5614"/>
                  <a:pt x="2147" y="5639"/>
                  <a:pt x="2335" y="5615"/>
                </a:cubicBezTo>
                <a:lnTo>
                  <a:pt x="2334" y="5611"/>
                </a:lnTo>
                <a:cubicBezTo>
                  <a:pt x="2151" y="5633"/>
                  <a:pt x="2008" y="5603"/>
                  <a:pt x="1911" y="5517"/>
                </a:cubicBezTo>
                <a:cubicBezTo>
                  <a:pt x="1818" y="5435"/>
                  <a:pt x="1768" y="5289"/>
                  <a:pt x="1767" y="5120"/>
                </a:cubicBezTo>
                <a:cubicBezTo>
                  <a:pt x="1767" y="4831"/>
                  <a:pt x="1923" y="4535"/>
                  <a:pt x="1963" y="4460"/>
                </a:cubicBezTo>
                <a:lnTo>
                  <a:pt x="1964" y="4458"/>
                </a:lnTo>
                <a:cubicBezTo>
                  <a:pt x="2051" y="4288"/>
                  <a:pt x="2163" y="4122"/>
                  <a:pt x="2301" y="3956"/>
                </a:cubicBezTo>
                <a:cubicBezTo>
                  <a:pt x="2495" y="3717"/>
                  <a:pt x="2696" y="3489"/>
                  <a:pt x="2900" y="3279"/>
                </a:cubicBezTo>
                <a:lnTo>
                  <a:pt x="2969" y="3211"/>
                </a:lnTo>
                <a:cubicBezTo>
                  <a:pt x="3257" y="3512"/>
                  <a:pt x="3574" y="3873"/>
                  <a:pt x="3792" y="4179"/>
                </a:cubicBezTo>
                <a:cubicBezTo>
                  <a:pt x="3865" y="4287"/>
                  <a:pt x="3929" y="4381"/>
                  <a:pt x="4001" y="4512"/>
                </a:cubicBezTo>
                <a:cubicBezTo>
                  <a:pt x="4128" y="4744"/>
                  <a:pt x="4259" y="4989"/>
                  <a:pt x="4205" y="5232"/>
                </a:cubicBezTo>
                <a:cubicBezTo>
                  <a:pt x="4184" y="5340"/>
                  <a:pt x="4104" y="5473"/>
                  <a:pt x="3986" y="5531"/>
                </a:cubicBezTo>
                <a:cubicBezTo>
                  <a:pt x="3871" y="5593"/>
                  <a:pt x="3746" y="5605"/>
                  <a:pt x="3704" y="5616"/>
                </a:cubicBezTo>
                <a:cubicBezTo>
                  <a:pt x="3775" y="5626"/>
                  <a:pt x="3892" y="5602"/>
                  <a:pt x="3964" y="5579"/>
                </a:cubicBezTo>
                <a:cubicBezTo>
                  <a:pt x="3938" y="5595"/>
                  <a:pt x="3871" y="5619"/>
                  <a:pt x="3840" y="5626"/>
                </a:cubicBezTo>
                <a:cubicBezTo>
                  <a:pt x="3869" y="5622"/>
                  <a:pt x="3900" y="5619"/>
                  <a:pt x="3930" y="5610"/>
                </a:cubicBezTo>
                <a:cubicBezTo>
                  <a:pt x="3953" y="5604"/>
                  <a:pt x="3974" y="5594"/>
                  <a:pt x="3987" y="5587"/>
                </a:cubicBezTo>
                <a:cubicBezTo>
                  <a:pt x="4036" y="5556"/>
                  <a:pt x="4127" y="5505"/>
                  <a:pt x="4211" y="5358"/>
                </a:cubicBezTo>
                <a:lnTo>
                  <a:pt x="4211" y="5358"/>
                </a:lnTo>
                <a:cubicBezTo>
                  <a:pt x="4148" y="5515"/>
                  <a:pt x="4008" y="5591"/>
                  <a:pt x="3934" y="5624"/>
                </a:cubicBezTo>
                <a:cubicBezTo>
                  <a:pt x="3954" y="5619"/>
                  <a:pt x="3973" y="5611"/>
                  <a:pt x="3992" y="5604"/>
                </a:cubicBezTo>
                <a:cubicBezTo>
                  <a:pt x="3971" y="5618"/>
                  <a:pt x="3925" y="5634"/>
                  <a:pt x="3913" y="5642"/>
                </a:cubicBezTo>
                <a:cubicBezTo>
                  <a:pt x="3963" y="5629"/>
                  <a:pt x="4006" y="5609"/>
                  <a:pt x="4053" y="5582"/>
                </a:cubicBezTo>
                <a:cubicBezTo>
                  <a:pt x="4091" y="5560"/>
                  <a:pt x="4123" y="5536"/>
                  <a:pt x="4151" y="5503"/>
                </a:cubicBezTo>
                <a:cubicBezTo>
                  <a:pt x="4119" y="5544"/>
                  <a:pt x="4063" y="5585"/>
                  <a:pt x="4035" y="5607"/>
                </a:cubicBezTo>
                <a:cubicBezTo>
                  <a:pt x="4057" y="5598"/>
                  <a:pt x="4078" y="5584"/>
                  <a:pt x="4097" y="5568"/>
                </a:cubicBezTo>
                <a:cubicBezTo>
                  <a:pt x="4095" y="5571"/>
                  <a:pt x="4094" y="5573"/>
                  <a:pt x="4094" y="5574"/>
                </a:cubicBezTo>
                <a:lnTo>
                  <a:pt x="4122" y="5555"/>
                </a:lnTo>
                <a:cubicBezTo>
                  <a:pt x="4188" y="5499"/>
                  <a:pt x="4313" y="5329"/>
                  <a:pt x="4300" y="5026"/>
                </a:cubicBezTo>
                <a:lnTo>
                  <a:pt x="4302" y="5025"/>
                </a:lnTo>
                <a:cubicBezTo>
                  <a:pt x="4302" y="5025"/>
                  <a:pt x="4346" y="5224"/>
                  <a:pt x="4261" y="5429"/>
                </a:cubicBezTo>
                <a:cubicBezTo>
                  <a:pt x="4335" y="5319"/>
                  <a:pt x="4350" y="5213"/>
                  <a:pt x="4345" y="5100"/>
                </a:cubicBezTo>
                <a:cubicBezTo>
                  <a:pt x="4338" y="4957"/>
                  <a:pt x="4296" y="4819"/>
                  <a:pt x="4239" y="4687"/>
                </a:cubicBezTo>
                <a:cubicBezTo>
                  <a:pt x="4130" y="4447"/>
                  <a:pt x="3996" y="4230"/>
                  <a:pt x="3833" y="4016"/>
                </a:cubicBezTo>
                <a:cubicBezTo>
                  <a:pt x="3613" y="3728"/>
                  <a:pt x="3327" y="3404"/>
                  <a:pt x="3061" y="3120"/>
                </a:cubicBezTo>
                <a:lnTo>
                  <a:pt x="3191" y="2992"/>
                </a:lnTo>
                <a:cubicBezTo>
                  <a:pt x="3432" y="3229"/>
                  <a:pt x="3693" y="3461"/>
                  <a:pt x="3965" y="3681"/>
                </a:cubicBezTo>
                <a:cubicBezTo>
                  <a:pt x="4357" y="4003"/>
                  <a:pt x="4825" y="4277"/>
                  <a:pt x="5334" y="4311"/>
                </a:cubicBezTo>
                <a:cubicBezTo>
                  <a:pt x="5427" y="4315"/>
                  <a:pt x="5534" y="4319"/>
                  <a:pt x="5653" y="4279"/>
                </a:cubicBezTo>
                <a:cubicBezTo>
                  <a:pt x="5852" y="4213"/>
                  <a:pt x="5932" y="4105"/>
                  <a:pt x="5986" y="4006"/>
                </a:cubicBezTo>
                <a:cubicBezTo>
                  <a:pt x="6029" y="3923"/>
                  <a:pt x="6034" y="3867"/>
                  <a:pt x="6037" y="3776"/>
                </a:cubicBezTo>
                <a:lnTo>
                  <a:pt x="6037" y="3776"/>
                </a:lnTo>
                <a:lnTo>
                  <a:pt x="6037" y="3714"/>
                </a:lnTo>
                <a:lnTo>
                  <a:pt x="6037" y="3504"/>
                </a:lnTo>
                <a:close/>
                <a:moveTo>
                  <a:pt x="5728" y="4105"/>
                </a:moveTo>
                <a:cubicBezTo>
                  <a:pt x="5682" y="4136"/>
                  <a:pt x="5638" y="4153"/>
                  <a:pt x="5569" y="4170"/>
                </a:cubicBezTo>
                <a:lnTo>
                  <a:pt x="5569" y="4167"/>
                </a:lnTo>
                <a:cubicBezTo>
                  <a:pt x="5627" y="4150"/>
                  <a:pt x="5681" y="4127"/>
                  <a:pt x="5726" y="4090"/>
                </a:cubicBezTo>
                <a:cubicBezTo>
                  <a:pt x="5755" y="4068"/>
                  <a:pt x="5793" y="4029"/>
                  <a:pt x="5828" y="3988"/>
                </a:cubicBezTo>
                <a:cubicBezTo>
                  <a:pt x="5800" y="4041"/>
                  <a:pt x="5762" y="4082"/>
                  <a:pt x="5728" y="4105"/>
                </a:cubicBezTo>
                <a:close/>
                <a:moveTo>
                  <a:pt x="5898" y="2218"/>
                </a:moveTo>
                <a:lnTo>
                  <a:pt x="5894" y="3696"/>
                </a:lnTo>
                <a:cubicBezTo>
                  <a:pt x="5894" y="3696"/>
                  <a:pt x="5894" y="3696"/>
                  <a:pt x="5894" y="3696"/>
                </a:cubicBezTo>
                <a:cubicBezTo>
                  <a:pt x="5893" y="3721"/>
                  <a:pt x="5890" y="3745"/>
                  <a:pt x="5885" y="3768"/>
                </a:cubicBezTo>
                <a:cubicBezTo>
                  <a:pt x="5886" y="3755"/>
                  <a:pt x="5887" y="3743"/>
                  <a:pt x="5887" y="3730"/>
                </a:cubicBezTo>
                <a:cubicBezTo>
                  <a:pt x="5887" y="3705"/>
                  <a:pt x="5875" y="2679"/>
                  <a:pt x="5871" y="2323"/>
                </a:cubicBezTo>
                <a:cubicBezTo>
                  <a:pt x="5871" y="2279"/>
                  <a:pt x="5871" y="2237"/>
                  <a:pt x="5870" y="2197"/>
                </a:cubicBezTo>
                <a:cubicBezTo>
                  <a:pt x="5870" y="2186"/>
                  <a:pt x="5870" y="2174"/>
                  <a:pt x="5868" y="2161"/>
                </a:cubicBezTo>
                <a:cubicBezTo>
                  <a:pt x="5863" y="2070"/>
                  <a:pt x="5850" y="1994"/>
                  <a:pt x="5817" y="1932"/>
                </a:cubicBezTo>
                <a:cubicBezTo>
                  <a:pt x="5873" y="2014"/>
                  <a:pt x="5899" y="2117"/>
                  <a:pt x="5898" y="2218"/>
                </a:cubicBezTo>
                <a:close/>
                <a:moveTo>
                  <a:pt x="5845" y="2209"/>
                </a:moveTo>
                <a:lnTo>
                  <a:pt x="5846" y="2209"/>
                </a:lnTo>
                <a:cubicBezTo>
                  <a:pt x="5846" y="2384"/>
                  <a:pt x="5843" y="3721"/>
                  <a:pt x="5843" y="3732"/>
                </a:cubicBezTo>
                <a:cubicBezTo>
                  <a:pt x="5843" y="3745"/>
                  <a:pt x="5843" y="3817"/>
                  <a:pt x="5821" y="3890"/>
                </a:cubicBezTo>
                <a:cubicBezTo>
                  <a:pt x="5797" y="3970"/>
                  <a:pt x="5696" y="4139"/>
                  <a:pt x="5504" y="4166"/>
                </a:cubicBezTo>
                <a:cubicBezTo>
                  <a:pt x="5436" y="4175"/>
                  <a:pt x="5375" y="4177"/>
                  <a:pt x="5273" y="4168"/>
                </a:cubicBezTo>
                <a:lnTo>
                  <a:pt x="5273" y="4169"/>
                </a:lnTo>
                <a:cubicBezTo>
                  <a:pt x="5203" y="4162"/>
                  <a:pt x="5133" y="4150"/>
                  <a:pt x="5064" y="4133"/>
                </a:cubicBezTo>
                <a:cubicBezTo>
                  <a:pt x="4614" y="4019"/>
                  <a:pt x="4230" y="3743"/>
                  <a:pt x="3888" y="3445"/>
                </a:cubicBezTo>
                <a:cubicBezTo>
                  <a:pt x="3680" y="3269"/>
                  <a:pt x="3479" y="3086"/>
                  <a:pt x="3289" y="2900"/>
                </a:cubicBezTo>
                <a:cubicBezTo>
                  <a:pt x="3675" y="2551"/>
                  <a:pt x="4034" y="2284"/>
                  <a:pt x="4405" y="2069"/>
                </a:cubicBezTo>
                <a:cubicBezTo>
                  <a:pt x="4599" y="1963"/>
                  <a:pt x="4802" y="1860"/>
                  <a:pt x="5013" y="1804"/>
                </a:cubicBezTo>
                <a:cubicBezTo>
                  <a:pt x="5317" y="1733"/>
                  <a:pt x="5542" y="1758"/>
                  <a:pt x="5693" y="1884"/>
                </a:cubicBezTo>
                <a:cubicBezTo>
                  <a:pt x="5830" y="1997"/>
                  <a:pt x="5845" y="2136"/>
                  <a:pt x="5845" y="2209"/>
                </a:cubicBezTo>
                <a:close/>
                <a:moveTo>
                  <a:pt x="3345" y="2806"/>
                </a:moveTo>
                <a:cubicBezTo>
                  <a:pt x="3689" y="2497"/>
                  <a:pt x="4062" y="2202"/>
                  <a:pt x="4477" y="1976"/>
                </a:cubicBezTo>
                <a:cubicBezTo>
                  <a:pt x="4684" y="1864"/>
                  <a:pt x="4902" y="1766"/>
                  <a:pt x="5135" y="1721"/>
                </a:cubicBezTo>
                <a:cubicBezTo>
                  <a:pt x="5323" y="1684"/>
                  <a:pt x="5541" y="1699"/>
                  <a:pt x="5703" y="1817"/>
                </a:cubicBezTo>
                <a:cubicBezTo>
                  <a:pt x="5422" y="1646"/>
                  <a:pt x="5021" y="1772"/>
                  <a:pt x="5021" y="1772"/>
                </a:cubicBezTo>
                <a:cubicBezTo>
                  <a:pt x="5025" y="1772"/>
                  <a:pt x="5029" y="1771"/>
                  <a:pt x="5033" y="1771"/>
                </a:cubicBezTo>
                <a:cubicBezTo>
                  <a:pt x="5026" y="1772"/>
                  <a:pt x="5020" y="1774"/>
                  <a:pt x="5013" y="1775"/>
                </a:cubicBezTo>
                <a:lnTo>
                  <a:pt x="5013" y="1775"/>
                </a:lnTo>
                <a:cubicBezTo>
                  <a:pt x="5012" y="1775"/>
                  <a:pt x="5011" y="1776"/>
                  <a:pt x="5010" y="1776"/>
                </a:cubicBezTo>
                <a:cubicBezTo>
                  <a:pt x="5010" y="1776"/>
                  <a:pt x="5010" y="1776"/>
                  <a:pt x="5009" y="1776"/>
                </a:cubicBezTo>
                <a:lnTo>
                  <a:pt x="5009" y="1776"/>
                </a:lnTo>
                <a:cubicBezTo>
                  <a:pt x="4797" y="1833"/>
                  <a:pt x="4594" y="1938"/>
                  <a:pt x="4400" y="2045"/>
                </a:cubicBezTo>
                <a:lnTo>
                  <a:pt x="4399" y="2045"/>
                </a:lnTo>
                <a:cubicBezTo>
                  <a:pt x="4026" y="2261"/>
                  <a:pt x="3659" y="2538"/>
                  <a:pt x="3278" y="2890"/>
                </a:cubicBezTo>
                <a:cubicBezTo>
                  <a:pt x="3274" y="2885"/>
                  <a:pt x="3269" y="2881"/>
                  <a:pt x="3265" y="2877"/>
                </a:cubicBezTo>
                <a:cubicBezTo>
                  <a:pt x="3293" y="2852"/>
                  <a:pt x="3318" y="2830"/>
                  <a:pt x="3345" y="2806"/>
                </a:cubicBezTo>
                <a:close/>
                <a:moveTo>
                  <a:pt x="4209" y="363"/>
                </a:moveTo>
                <a:cubicBezTo>
                  <a:pt x="4172" y="279"/>
                  <a:pt x="4103" y="210"/>
                  <a:pt x="4035" y="177"/>
                </a:cubicBezTo>
                <a:cubicBezTo>
                  <a:pt x="3982" y="151"/>
                  <a:pt x="3866" y="105"/>
                  <a:pt x="3679" y="110"/>
                </a:cubicBezTo>
                <a:cubicBezTo>
                  <a:pt x="3584" y="109"/>
                  <a:pt x="3504" y="106"/>
                  <a:pt x="3504" y="106"/>
                </a:cubicBezTo>
                <a:lnTo>
                  <a:pt x="3504" y="105"/>
                </a:lnTo>
                <a:lnTo>
                  <a:pt x="3698" y="100"/>
                </a:lnTo>
                <a:cubicBezTo>
                  <a:pt x="3895" y="96"/>
                  <a:pt x="3981" y="128"/>
                  <a:pt x="4034" y="154"/>
                </a:cubicBezTo>
                <a:cubicBezTo>
                  <a:pt x="4102" y="187"/>
                  <a:pt x="4163" y="244"/>
                  <a:pt x="4200" y="328"/>
                </a:cubicBezTo>
                <a:cubicBezTo>
                  <a:pt x="4212" y="353"/>
                  <a:pt x="4221" y="381"/>
                  <a:pt x="4228" y="410"/>
                </a:cubicBezTo>
                <a:cubicBezTo>
                  <a:pt x="4222" y="394"/>
                  <a:pt x="4216" y="378"/>
                  <a:pt x="4209" y="363"/>
                </a:cubicBezTo>
                <a:close/>
                <a:moveTo>
                  <a:pt x="2966" y="3121"/>
                </a:moveTo>
                <a:cubicBezTo>
                  <a:pt x="2909" y="3062"/>
                  <a:pt x="2849" y="3002"/>
                  <a:pt x="2786" y="2941"/>
                </a:cubicBezTo>
                <a:cubicBezTo>
                  <a:pt x="2790" y="2937"/>
                  <a:pt x="2794" y="2934"/>
                  <a:pt x="2798" y="2930"/>
                </a:cubicBezTo>
                <a:cubicBezTo>
                  <a:pt x="2859" y="2992"/>
                  <a:pt x="2917" y="3055"/>
                  <a:pt x="2972" y="3116"/>
                </a:cubicBezTo>
                <a:lnTo>
                  <a:pt x="2966" y="3121"/>
                </a:lnTo>
                <a:close/>
                <a:moveTo>
                  <a:pt x="2841" y="2891"/>
                </a:moveTo>
                <a:cubicBezTo>
                  <a:pt x="2882" y="2853"/>
                  <a:pt x="2922" y="2816"/>
                  <a:pt x="2962" y="2778"/>
                </a:cubicBezTo>
                <a:cubicBezTo>
                  <a:pt x="2965" y="2775"/>
                  <a:pt x="2968" y="2773"/>
                  <a:pt x="2971" y="2770"/>
                </a:cubicBezTo>
                <a:lnTo>
                  <a:pt x="3145" y="2948"/>
                </a:lnTo>
                <a:cubicBezTo>
                  <a:pt x="3102" y="2989"/>
                  <a:pt x="3059" y="3031"/>
                  <a:pt x="3017" y="3073"/>
                </a:cubicBezTo>
                <a:cubicBezTo>
                  <a:pt x="2957" y="3010"/>
                  <a:pt x="2898" y="2949"/>
                  <a:pt x="2841" y="2891"/>
                </a:cubicBezTo>
                <a:close/>
                <a:moveTo>
                  <a:pt x="3050" y="3108"/>
                </a:moveTo>
                <a:cubicBezTo>
                  <a:pt x="3043" y="3101"/>
                  <a:pt x="3037" y="3095"/>
                  <a:pt x="3031" y="3089"/>
                </a:cubicBezTo>
                <a:cubicBezTo>
                  <a:pt x="3078" y="3044"/>
                  <a:pt x="3121" y="3002"/>
                  <a:pt x="3162" y="2964"/>
                </a:cubicBezTo>
                <a:cubicBezTo>
                  <a:pt x="3168" y="2969"/>
                  <a:pt x="3173" y="2975"/>
                  <a:pt x="3179" y="2981"/>
                </a:cubicBezTo>
                <a:cubicBezTo>
                  <a:pt x="3142" y="3017"/>
                  <a:pt x="3095" y="3063"/>
                  <a:pt x="3050" y="3108"/>
                </a:cubicBezTo>
                <a:close/>
                <a:moveTo>
                  <a:pt x="3197" y="2900"/>
                </a:moveTo>
                <a:cubicBezTo>
                  <a:pt x="3138" y="2840"/>
                  <a:pt x="3080" y="2781"/>
                  <a:pt x="3023" y="2721"/>
                </a:cubicBezTo>
                <a:cubicBezTo>
                  <a:pt x="3026" y="2717"/>
                  <a:pt x="3030" y="2714"/>
                  <a:pt x="3033" y="2711"/>
                </a:cubicBezTo>
                <a:cubicBezTo>
                  <a:pt x="3090" y="2770"/>
                  <a:pt x="3148" y="2828"/>
                  <a:pt x="3207" y="2886"/>
                </a:cubicBezTo>
                <a:lnTo>
                  <a:pt x="3209" y="2888"/>
                </a:lnTo>
                <a:lnTo>
                  <a:pt x="3197" y="2900"/>
                </a:lnTo>
                <a:close/>
                <a:moveTo>
                  <a:pt x="3216" y="2919"/>
                </a:moveTo>
                <a:lnTo>
                  <a:pt x="3229" y="2908"/>
                </a:lnTo>
                <a:cubicBezTo>
                  <a:pt x="3233" y="2912"/>
                  <a:pt x="3237" y="2916"/>
                  <a:pt x="3241" y="2920"/>
                </a:cubicBezTo>
                <a:cubicBezTo>
                  <a:pt x="3238" y="2923"/>
                  <a:pt x="3234" y="2927"/>
                  <a:pt x="3229" y="2932"/>
                </a:cubicBezTo>
                <a:cubicBezTo>
                  <a:pt x="3225" y="2928"/>
                  <a:pt x="3221" y="2923"/>
                  <a:pt x="3216" y="2919"/>
                </a:cubicBezTo>
                <a:close/>
                <a:moveTo>
                  <a:pt x="5926" y="4065"/>
                </a:moveTo>
                <a:cubicBezTo>
                  <a:pt x="5891" y="4112"/>
                  <a:pt x="5850" y="4151"/>
                  <a:pt x="5795" y="4188"/>
                </a:cubicBezTo>
                <a:cubicBezTo>
                  <a:pt x="5749" y="4219"/>
                  <a:pt x="5692" y="4242"/>
                  <a:pt x="5629" y="4259"/>
                </a:cubicBezTo>
                <a:lnTo>
                  <a:pt x="5628" y="4256"/>
                </a:lnTo>
                <a:cubicBezTo>
                  <a:pt x="5675" y="4239"/>
                  <a:pt x="5709" y="4225"/>
                  <a:pt x="5743" y="4204"/>
                </a:cubicBezTo>
                <a:cubicBezTo>
                  <a:pt x="5742" y="4204"/>
                  <a:pt x="5747" y="4201"/>
                  <a:pt x="5747" y="4202"/>
                </a:cubicBezTo>
                <a:cubicBezTo>
                  <a:pt x="5747" y="4202"/>
                  <a:pt x="5921" y="4111"/>
                  <a:pt x="5987" y="3960"/>
                </a:cubicBezTo>
                <a:cubicBezTo>
                  <a:pt x="5973" y="3994"/>
                  <a:pt x="5954" y="4028"/>
                  <a:pt x="5926" y="4065"/>
                </a:cubicBezTo>
                <a:close/>
              </a:path>
            </a:pathLst>
          </a:custGeom>
          <a:solidFill>
            <a:schemeClr val="accent2"/>
          </a:solidFill>
          <a:ln w="0">
            <a:noFill/>
            <a:prstDash val="solid"/>
            <a:round/>
            <a:headEnd/>
            <a:tailEnd/>
          </a:ln>
          <a:effectLst/>
        </p:spPr>
        <p:txBody>
          <a:bodyPr/>
          <a:lstStyle/>
          <a:p>
            <a:pPr algn="ctr">
              <a:lnSpc>
                <a:spcPct val="80000"/>
              </a:lnSpc>
              <a:spcBef>
                <a:spcPct val="20000"/>
              </a:spcBef>
              <a:spcAft>
                <a:spcPct val="20000"/>
              </a:spcAft>
              <a:buClr>
                <a:srgbClr val="28082E"/>
              </a:buClr>
              <a:buFont typeface="Wingdings" pitchFamily="2" charset="2"/>
              <a:buChar char="ü"/>
              <a:defRPr/>
            </a:pPr>
            <a:endParaRPr lang="da-DK" sz="1400">
              <a:solidFill>
                <a:srgbClr val="28082E"/>
              </a:solidFill>
              <a:latin typeface="Verdana" pitchFamily="34" charset="0"/>
            </a:endParaRPr>
          </a:p>
        </p:txBody>
      </p:sp>
      <p:grpSp>
        <p:nvGrpSpPr>
          <p:cNvPr id="8" name="Group 31"/>
          <p:cNvGrpSpPr>
            <a:grpSpLocks/>
          </p:cNvGrpSpPr>
          <p:nvPr/>
        </p:nvGrpSpPr>
        <p:grpSpPr bwMode="auto">
          <a:xfrm>
            <a:off x="-4246563" y="-4240213"/>
            <a:ext cx="13544551" cy="11299826"/>
            <a:chOff x="-2670" y="-2670"/>
            <a:chExt cx="8532" cy="7118"/>
          </a:xfrm>
        </p:grpSpPr>
        <p:sp>
          <p:nvSpPr>
            <p:cNvPr id="9" name="Rectangle 32"/>
            <p:cNvSpPr>
              <a:spLocks noChangeArrowheads="1"/>
            </p:cNvSpPr>
            <p:nvPr userDrawn="1"/>
          </p:nvSpPr>
          <p:spPr bwMode="auto">
            <a:xfrm>
              <a:off x="-1490" y="-2670"/>
              <a:ext cx="7352" cy="2670"/>
            </a:xfrm>
            <a:prstGeom prst="rect">
              <a:avLst/>
            </a:prstGeom>
            <a:solidFill>
              <a:srgbClr val="9099AE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lnSpc>
                  <a:spcPct val="80000"/>
                </a:lnSpc>
                <a:spcBef>
                  <a:spcPct val="20000"/>
                </a:spcBef>
                <a:spcAft>
                  <a:spcPct val="20000"/>
                </a:spcAft>
                <a:buClr>
                  <a:srgbClr val="28082E"/>
                </a:buClr>
                <a:buFont typeface="Wingdings" pitchFamily="2" charset="2"/>
                <a:buChar char="ü"/>
                <a:defRPr/>
              </a:pPr>
              <a:endParaRPr lang="da-DK" sz="1400">
                <a:solidFill>
                  <a:srgbClr val="28082E"/>
                </a:solidFill>
                <a:latin typeface="Verdana" pitchFamily="34" charset="0"/>
              </a:endParaRPr>
            </a:p>
          </p:txBody>
        </p:sp>
        <p:sp>
          <p:nvSpPr>
            <p:cNvPr id="10" name="Rectangle 33"/>
            <p:cNvSpPr>
              <a:spLocks noChangeArrowheads="1"/>
            </p:cNvSpPr>
            <p:nvPr userDrawn="1"/>
          </p:nvSpPr>
          <p:spPr bwMode="auto">
            <a:xfrm rot="16200000">
              <a:off x="-4695" y="-247"/>
              <a:ext cx="6720" cy="2670"/>
            </a:xfrm>
            <a:prstGeom prst="rect">
              <a:avLst/>
            </a:prstGeom>
            <a:solidFill>
              <a:srgbClr val="9099AE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lnSpc>
                  <a:spcPct val="80000"/>
                </a:lnSpc>
                <a:spcBef>
                  <a:spcPct val="20000"/>
                </a:spcBef>
                <a:spcAft>
                  <a:spcPct val="20000"/>
                </a:spcAft>
                <a:buClr>
                  <a:srgbClr val="28082E"/>
                </a:buClr>
                <a:buFont typeface="Wingdings" pitchFamily="2" charset="2"/>
                <a:buChar char="ü"/>
                <a:defRPr/>
              </a:pPr>
              <a:endParaRPr lang="da-DK" sz="1400">
                <a:solidFill>
                  <a:srgbClr val="28082E"/>
                </a:solidFill>
                <a:latin typeface="Verdana" pitchFamily="34" charset="0"/>
              </a:endParaRPr>
            </a:p>
          </p:txBody>
        </p:sp>
      </p:grpSp>
      <p:sp>
        <p:nvSpPr>
          <p:cNvPr id="4100" name="Rectangle 4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593725" y="3979863"/>
            <a:ext cx="4349750" cy="1301750"/>
          </a:xfrm>
        </p:spPr>
        <p:txBody>
          <a:bodyPr lIns="79352" tIns="39676" rIns="79352" bIns="39676"/>
          <a:lstStyle>
            <a:lvl1pPr marL="0" indent="0">
              <a:buFont typeface="Times New Roman" pitchFamily="18" charset="0"/>
              <a:buNone/>
              <a:defRPr sz="180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subtitle style  </a:t>
            </a:r>
          </a:p>
        </p:txBody>
      </p:sp>
      <p:sp>
        <p:nvSpPr>
          <p:cNvPr id="4111" name="Rectangle 15"/>
          <p:cNvSpPr>
            <a:spLocks noGrp="1" noChangeArrowheads="1"/>
          </p:cNvSpPr>
          <p:nvPr>
            <p:ph type="ctrTitle" sz="quarter"/>
          </p:nvPr>
        </p:nvSpPr>
        <p:spPr>
          <a:xfrm flipH="1">
            <a:off x="593725" y="1978025"/>
            <a:ext cx="4357688" cy="1868488"/>
          </a:xfrm>
        </p:spPr>
        <p:txBody>
          <a:bodyPr lIns="79352" tIns="39676" rIns="79352" bIns="39676"/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</a:p>
        </p:txBody>
      </p:sp>
    </p:spTree>
  </p:cSld>
  <p:clrMapOvr>
    <a:masterClrMapping/>
  </p:clrMapOvr>
  <p:transition/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da-DK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a-DK"/>
          </a:p>
        </p:txBody>
      </p:sp>
      <p:sp>
        <p:nvSpPr>
          <p:cNvPr id="4" name="Rectangle 1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NOVOZYMES PRESENTATION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7E79999-ADA9-470A-A622-BB81C59B3045}" type="datetime1">
              <a:rPr lang="en-US"/>
              <a:pPr>
                <a:defRPr/>
              </a:pPr>
              <a:t>6/25/2010</a:t>
            </a:fld>
            <a:endParaRPr lang="en-GB" dirty="0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DA69F81-D549-4E66-9DFF-64ABB87F1D3E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</p:cSld>
  <p:clrMapOvr>
    <a:masterClrMapping/>
  </p:clrMapOvr>
  <p:transition/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da-DK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NOVOZYMES PRESENTATION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DBACB4-5051-407F-9DF6-32BFB5C28627}" type="datetime1">
              <a:rPr lang="en-US"/>
              <a:pPr>
                <a:defRPr/>
              </a:pPr>
              <a:t>6/25/2010</a:t>
            </a:fld>
            <a:endParaRPr lang="en-GB" dirty="0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8FB50CF-1261-4EC9-9709-97423F87875D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</p:cSld>
  <p:clrMapOvr>
    <a:masterClrMapping/>
  </p:clrMapOvr>
  <p:transition/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da-DK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88925" y="1555750"/>
            <a:ext cx="4206875" cy="50180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a-DK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555750"/>
            <a:ext cx="4208463" cy="50180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a-DK"/>
          </a:p>
        </p:txBody>
      </p:sp>
      <p:sp>
        <p:nvSpPr>
          <p:cNvPr id="5" name="Rectangle 1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NOVOZYMES PRESENTATION</a:t>
            </a:r>
          </a:p>
        </p:txBody>
      </p:sp>
      <p:sp>
        <p:nvSpPr>
          <p:cNvPr id="6" name="Rectangle 14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5F1248A-D66D-4401-8349-6E0BEC48AFAC}" type="datetime1">
              <a:rPr lang="en-US"/>
              <a:pPr>
                <a:defRPr/>
              </a:pPr>
              <a:t>6/25/2010</a:t>
            </a:fld>
            <a:endParaRPr lang="en-GB" dirty="0"/>
          </a:p>
        </p:txBody>
      </p:sp>
      <p:sp>
        <p:nvSpPr>
          <p:cNvPr id="7" name="Rectangle 1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178141-50FE-478F-921E-C05D5D4795D2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</p:cSld>
  <p:clrMapOvr>
    <a:masterClrMapping/>
  </p:clrMapOvr>
  <p:transition/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da-DK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a-DK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a-DK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NOVOZYMES PRESENTATION</a:t>
            </a:r>
          </a:p>
        </p:txBody>
      </p:sp>
      <p:sp>
        <p:nvSpPr>
          <p:cNvPr id="8" name="Rectangle 14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4F30B6-7D7C-4263-985F-68E6A22331C0}" type="datetime1">
              <a:rPr lang="en-US"/>
              <a:pPr>
                <a:defRPr/>
              </a:pPr>
              <a:t>6/25/2010</a:t>
            </a:fld>
            <a:endParaRPr lang="en-GB" dirty="0"/>
          </a:p>
        </p:txBody>
      </p:sp>
      <p:sp>
        <p:nvSpPr>
          <p:cNvPr id="9" name="Rectangle 1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3DBDD3-985D-49C8-A23A-60FCBC253FC0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</p:cSld>
  <p:clrMapOvr>
    <a:masterClrMapping/>
  </p:clrMapOvr>
  <p:transition/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da-DK"/>
          </a:p>
        </p:txBody>
      </p:sp>
      <p:sp>
        <p:nvSpPr>
          <p:cNvPr id="3" name="Rectangle 1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NOVOZYMES PRESENTATION</a:t>
            </a:r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58DA19B-C4DF-44C8-973B-C2B249506431}" type="datetime1">
              <a:rPr lang="en-US"/>
              <a:pPr>
                <a:defRPr/>
              </a:pPr>
              <a:t>6/25/2010</a:t>
            </a:fld>
            <a:endParaRPr lang="en-GB" dirty="0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3A51300-5750-40C6-A21B-32A58B2852E3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</p:cSld>
  <p:clrMapOvr>
    <a:masterClrMapping/>
  </p:clrMapOvr>
  <p:transition/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NOVOZYMES PRESENTATION</a:t>
            </a:r>
          </a:p>
        </p:txBody>
      </p:sp>
      <p:sp>
        <p:nvSpPr>
          <p:cNvPr id="3" name="Rectangle 14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492B6F9-3BB3-4121-8184-9B4C26FEA863}" type="datetime1">
              <a:rPr lang="en-US"/>
              <a:pPr>
                <a:defRPr/>
              </a:pPr>
              <a:t>6/25/2010</a:t>
            </a:fld>
            <a:endParaRPr lang="en-GB" dirty="0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1161053-A9AC-48A3-8934-7A131972DD30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</p:cSld>
  <p:clrMapOvr>
    <a:masterClrMapping/>
  </p:clrMapOvr>
  <p:transition/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da-DK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a-DK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NOVOZYMES PRESENTATION</a:t>
            </a:r>
          </a:p>
        </p:txBody>
      </p:sp>
      <p:sp>
        <p:nvSpPr>
          <p:cNvPr id="6" name="Rectangle 14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C386A9-046F-406C-BDE0-F0E55E494B50}" type="datetime1">
              <a:rPr lang="en-US"/>
              <a:pPr>
                <a:defRPr/>
              </a:pPr>
              <a:t>6/25/2010</a:t>
            </a:fld>
            <a:endParaRPr lang="en-GB" dirty="0"/>
          </a:p>
        </p:txBody>
      </p:sp>
      <p:sp>
        <p:nvSpPr>
          <p:cNvPr id="7" name="Rectangle 1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02D905E-BB10-4F95-8112-F252D72B42F8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</p:cSld>
  <p:clrMapOvr>
    <a:masterClrMapping/>
  </p:clrMapOvr>
  <p:transition/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da-DK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a-DK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NOVOZYMES PRESENTATION</a:t>
            </a:r>
          </a:p>
        </p:txBody>
      </p:sp>
      <p:sp>
        <p:nvSpPr>
          <p:cNvPr id="6" name="Rectangle 14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1B9633B-5FC8-4F97-B808-033C7BA3A518}" type="datetime1">
              <a:rPr lang="en-US"/>
              <a:pPr>
                <a:defRPr/>
              </a:pPr>
              <a:t>6/25/2010</a:t>
            </a:fld>
            <a:endParaRPr lang="en-GB" dirty="0"/>
          </a:p>
        </p:txBody>
      </p:sp>
      <p:sp>
        <p:nvSpPr>
          <p:cNvPr id="7" name="Rectangle 1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B96AE4-BA3A-4373-AFAC-DF8CEC1A0A6B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</p:cSld>
  <p:clrMapOvr>
    <a:masterClrMapping/>
  </p:clrMapOvr>
  <p:transition/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da-DK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a-DK"/>
          </a:p>
        </p:txBody>
      </p:sp>
      <p:sp>
        <p:nvSpPr>
          <p:cNvPr id="4" name="Rectangle 1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NOVOZYMES PRESENTATION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F3A432E-7210-4A6A-AE50-CCA37A06BDED}" type="datetime1">
              <a:rPr lang="en-US"/>
              <a:pPr>
                <a:defRPr/>
              </a:pPr>
              <a:t>6/25/2010</a:t>
            </a:fld>
            <a:endParaRPr lang="en-GB" dirty="0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ADA8858-AB3F-45A9-A8D2-E5EB38E80441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</p:cSld>
  <p:clrMapOvr>
    <a:masterClrMapping/>
  </p:clrMapOvr>
  <p:transition/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15125" y="544513"/>
            <a:ext cx="2141538" cy="60293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da-DK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88925" y="544513"/>
            <a:ext cx="6273800" cy="60293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a-DK"/>
          </a:p>
        </p:txBody>
      </p:sp>
      <p:sp>
        <p:nvSpPr>
          <p:cNvPr id="4" name="Rectangle 1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NOVOZYMES PRESENTATION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B3A40C-A0B7-4B37-9668-A358FB1509BF}" type="datetime1">
              <a:rPr lang="en-US"/>
              <a:pPr>
                <a:defRPr/>
              </a:pPr>
              <a:t>6/25/2010</a:t>
            </a:fld>
            <a:endParaRPr lang="en-GB" dirty="0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9C69F71-5AFC-4393-9BE2-3709E7D11CC4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</p:cSld>
  <p:clrMapOvr>
    <a:masterClrMapping/>
  </p:clrMapOvr>
  <p:transition/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8925" y="544513"/>
            <a:ext cx="6937375" cy="79533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da-DK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288925" y="1555750"/>
            <a:ext cx="4206875" cy="50180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a-DK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555750"/>
            <a:ext cx="4208463" cy="50180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a-DK"/>
          </a:p>
        </p:txBody>
      </p:sp>
      <p:sp>
        <p:nvSpPr>
          <p:cNvPr id="5" name="Rectangle 1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NOVOZYMES PRESENTATION</a:t>
            </a:r>
          </a:p>
        </p:txBody>
      </p:sp>
      <p:sp>
        <p:nvSpPr>
          <p:cNvPr id="6" name="Rectangle 14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B848BA-032F-475A-89E8-E0BC73ECBCD9}" type="datetime1">
              <a:rPr lang="en-US"/>
              <a:pPr>
                <a:defRPr/>
              </a:pPr>
              <a:t>6/25/2010</a:t>
            </a:fld>
            <a:endParaRPr lang="en-GB" dirty="0"/>
          </a:p>
        </p:txBody>
      </p:sp>
      <p:sp>
        <p:nvSpPr>
          <p:cNvPr id="7" name="Rectangle 1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FC6B26-4278-4ABF-8D1A-8CD06464973E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</p:cSld>
  <p:clrMapOvr>
    <a:masterClrMapping/>
  </p:clrMapOvr>
  <p:transition/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8925" y="544513"/>
            <a:ext cx="6937375" cy="79533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da-DK"/>
          </a:p>
        </p:txBody>
      </p:sp>
      <p:sp>
        <p:nvSpPr>
          <p:cNvPr id="3" name="Chart Placeholder 2"/>
          <p:cNvSpPr>
            <a:spLocks noGrp="1"/>
          </p:cNvSpPr>
          <p:nvPr>
            <p:ph type="chart" idx="1"/>
          </p:nvPr>
        </p:nvSpPr>
        <p:spPr>
          <a:xfrm>
            <a:off x="288925" y="1555750"/>
            <a:ext cx="8567738" cy="5018088"/>
          </a:xfrm>
        </p:spPr>
        <p:txBody>
          <a:bodyPr/>
          <a:lstStyle/>
          <a:p>
            <a:pPr lvl="0"/>
            <a:endParaRPr lang="da-DK" noProof="0" smtClean="0"/>
          </a:p>
        </p:txBody>
      </p:sp>
      <p:sp>
        <p:nvSpPr>
          <p:cNvPr id="4" name="Rectangle 1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NOVOZYMES PRESENTATION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9734045-0AB6-4442-B1BB-2A464C8E1A98}" type="datetime1">
              <a:rPr lang="en-US"/>
              <a:pPr>
                <a:defRPr/>
              </a:pPr>
              <a:t>6/25/2010</a:t>
            </a:fld>
            <a:endParaRPr lang="en-GB" dirty="0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166ADF6-F88E-495F-BD68-B99CC2849ED3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</p:cSld>
  <p:clrMapOvr>
    <a:masterClrMapping/>
  </p:clrMapOvr>
  <p:transition/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5" descr="barley_698097"/>
          <p:cNvSpPr>
            <a:spLocks/>
          </p:cNvSpPr>
          <p:nvPr userDrawn="1"/>
        </p:nvSpPr>
        <p:spPr bwMode="auto">
          <a:xfrm rot="10800000" flipV="1">
            <a:off x="0" y="1446213"/>
            <a:ext cx="6515100" cy="5135562"/>
          </a:xfrm>
          <a:custGeom>
            <a:avLst/>
            <a:gdLst/>
            <a:ahLst/>
            <a:cxnLst>
              <a:cxn ang="0">
                <a:pos x="0" y="454"/>
              </a:cxn>
              <a:cxn ang="0">
                <a:pos x="0" y="2427"/>
              </a:cxn>
              <a:cxn ang="0">
                <a:pos x="3742" y="2721"/>
              </a:cxn>
              <a:cxn ang="0">
                <a:pos x="3742" y="0"/>
              </a:cxn>
              <a:cxn ang="0">
                <a:pos x="0" y="454"/>
              </a:cxn>
            </a:cxnLst>
            <a:rect l="0" t="0" r="r" b="b"/>
            <a:pathLst>
              <a:path w="3742" h="2721">
                <a:moveTo>
                  <a:pt x="0" y="454"/>
                </a:moveTo>
                <a:lnTo>
                  <a:pt x="0" y="2427"/>
                </a:lnTo>
                <a:lnTo>
                  <a:pt x="3742" y="2721"/>
                </a:lnTo>
                <a:lnTo>
                  <a:pt x="3742" y="0"/>
                </a:lnTo>
                <a:lnTo>
                  <a:pt x="0" y="454"/>
                </a:lnTo>
                <a:close/>
              </a:path>
            </a:pathLst>
          </a:custGeom>
          <a:blipFill dpi="0" rotWithShape="1">
            <a:blip r:embed="rId2" cstate="print"/>
            <a:srcRect/>
            <a:stretch>
              <a:fillRect/>
            </a:stretch>
          </a:blipFill>
          <a:ln w="9525" cap="rnd">
            <a:noFill/>
            <a:prstDash val="solid"/>
            <a:round/>
            <a:headEnd/>
            <a:tailEnd/>
          </a:ln>
        </p:spPr>
        <p:txBody>
          <a:bodyPr/>
          <a:lstStyle/>
          <a:p>
            <a:pPr algn="ctr">
              <a:lnSpc>
                <a:spcPct val="80000"/>
              </a:lnSpc>
              <a:spcBef>
                <a:spcPct val="20000"/>
              </a:spcBef>
              <a:spcAft>
                <a:spcPct val="20000"/>
              </a:spcAft>
              <a:buClr>
                <a:srgbClr val="28082E"/>
              </a:buClr>
              <a:buFont typeface="Wingdings" pitchFamily="2" charset="2"/>
              <a:buChar char="ü"/>
              <a:defRPr/>
            </a:pPr>
            <a:endParaRPr lang="da-DK" sz="1400">
              <a:solidFill>
                <a:srgbClr val="28082E"/>
              </a:solidFill>
              <a:latin typeface="Verdana" pitchFamily="34" charset="0"/>
            </a:endParaRPr>
          </a:p>
        </p:txBody>
      </p:sp>
      <p:sp>
        <p:nvSpPr>
          <p:cNvPr id="5" name="Freeform 26"/>
          <p:cNvSpPr>
            <a:spLocks/>
          </p:cNvSpPr>
          <p:nvPr/>
        </p:nvSpPr>
        <p:spPr bwMode="auto">
          <a:xfrm>
            <a:off x="6238875" y="4392613"/>
            <a:ext cx="2120900" cy="1835150"/>
          </a:xfrm>
          <a:custGeom>
            <a:avLst/>
            <a:gdLst/>
            <a:ahLst/>
            <a:cxnLst>
              <a:cxn ang="0">
                <a:pos x="0" y="454"/>
              </a:cxn>
              <a:cxn ang="0">
                <a:pos x="0" y="2427"/>
              </a:cxn>
              <a:cxn ang="0">
                <a:pos x="3742" y="2721"/>
              </a:cxn>
              <a:cxn ang="0">
                <a:pos x="3742" y="0"/>
              </a:cxn>
              <a:cxn ang="0">
                <a:pos x="0" y="454"/>
              </a:cxn>
            </a:cxnLst>
            <a:rect l="0" t="0" r="r" b="b"/>
            <a:pathLst>
              <a:path w="3742" h="2721">
                <a:moveTo>
                  <a:pt x="0" y="454"/>
                </a:moveTo>
                <a:lnTo>
                  <a:pt x="0" y="2427"/>
                </a:lnTo>
                <a:lnTo>
                  <a:pt x="3742" y="2721"/>
                </a:lnTo>
                <a:lnTo>
                  <a:pt x="3742" y="0"/>
                </a:lnTo>
                <a:lnTo>
                  <a:pt x="0" y="454"/>
                </a:lnTo>
                <a:close/>
              </a:path>
            </a:pathLst>
          </a:custGeom>
          <a:solidFill>
            <a:schemeClr val="tx1">
              <a:alpha val="89999"/>
            </a:schemeClr>
          </a:solidFill>
          <a:ln w="9525" cap="rnd">
            <a:noFill/>
            <a:prstDash val="solid"/>
            <a:round/>
            <a:headEnd/>
            <a:tailEnd/>
          </a:ln>
        </p:spPr>
        <p:txBody>
          <a:bodyPr/>
          <a:lstStyle/>
          <a:p>
            <a:pPr algn="ctr">
              <a:lnSpc>
                <a:spcPct val="80000"/>
              </a:lnSpc>
              <a:spcBef>
                <a:spcPct val="20000"/>
              </a:spcBef>
              <a:spcAft>
                <a:spcPct val="20000"/>
              </a:spcAft>
              <a:buClr>
                <a:srgbClr val="28082E"/>
              </a:buClr>
              <a:buFont typeface="Wingdings" pitchFamily="2" charset="2"/>
              <a:buChar char="ü"/>
              <a:defRPr/>
            </a:pPr>
            <a:endParaRPr lang="da-DK" sz="1400">
              <a:solidFill>
                <a:srgbClr val="28082E"/>
              </a:solidFill>
              <a:latin typeface="Verdana" pitchFamily="34" charset="0"/>
            </a:endParaRPr>
          </a:p>
        </p:txBody>
      </p:sp>
      <p:pic>
        <p:nvPicPr>
          <p:cNvPr id="6" name="Picture 24" descr="logo-for-templat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045325" y="236538"/>
            <a:ext cx="1866900" cy="86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Freeform 28"/>
          <p:cNvSpPr>
            <a:spLocks noEditPoints="1"/>
          </p:cNvSpPr>
          <p:nvPr/>
        </p:nvSpPr>
        <p:spPr bwMode="auto">
          <a:xfrm>
            <a:off x="-3492500" y="-3519488"/>
            <a:ext cx="8932863" cy="8342313"/>
          </a:xfrm>
          <a:custGeom>
            <a:avLst/>
            <a:gdLst/>
            <a:ahLst/>
            <a:cxnLst>
              <a:cxn ang="0">
                <a:pos x="5983" y="1946"/>
              </a:cxn>
              <a:cxn ang="0">
                <a:pos x="6024" y="3538"/>
              </a:cxn>
              <a:cxn ang="0">
                <a:pos x="6001" y="3921"/>
              </a:cxn>
              <a:cxn ang="0">
                <a:pos x="5917" y="1895"/>
              </a:cxn>
              <a:cxn ang="0">
                <a:pos x="4250" y="2038"/>
              </a:cxn>
              <a:cxn ang="0">
                <a:pos x="5974" y="2237"/>
              </a:cxn>
              <a:cxn ang="0">
                <a:pos x="4909" y="4170"/>
              </a:cxn>
              <a:cxn ang="0">
                <a:pos x="4959" y="4153"/>
              </a:cxn>
              <a:cxn ang="0">
                <a:pos x="5952" y="3721"/>
              </a:cxn>
              <a:cxn ang="0">
                <a:pos x="5235" y="1662"/>
              </a:cxn>
              <a:cxn ang="0">
                <a:pos x="3541" y="2181"/>
              </a:cxn>
              <a:cxn ang="0">
                <a:pos x="4364" y="792"/>
              </a:cxn>
              <a:cxn ang="0">
                <a:pos x="4049" y="87"/>
              </a:cxn>
              <a:cxn ang="0">
                <a:pos x="4284" y="244"/>
              </a:cxn>
              <a:cxn ang="0">
                <a:pos x="1996" y="56"/>
              </a:cxn>
              <a:cxn ang="0">
                <a:pos x="1781" y="1084"/>
              </a:cxn>
              <a:cxn ang="0">
                <a:pos x="2835" y="2627"/>
              </a:cxn>
              <a:cxn ang="0">
                <a:pos x="2938" y="2529"/>
              </a:cxn>
              <a:cxn ang="0">
                <a:pos x="1950" y="1100"/>
              </a:cxn>
              <a:cxn ang="0">
                <a:pos x="2354" y="166"/>
              </a:cxn>
              <a:cxn ang="0">
                <a:pos x="3982" y="1353"/>
              </a:cxn>
              <a:cxn ang="0">
                <a:pos x="2975" y="2551"/>
              </a:cxn>
              <a:cxn ang="0">
                <a:pos x="2139" y="2266"/>
              </a:cxn>
              <a:cxn ang="0">
                <a:pos x="1941" y="2164"/>
              </a:cxn>
              <a:cxn ang="0">
                <a:pos x="128" y="1608"/>
              </a:cxn>
              <a:cxn ang="0">
                <a:pos x="676" y="1565"/>
              </a:cxn>
              <a:cxn ang="0">
                <a:pos x="2061" y="3371"/>
              </a:cxn>
              <a:cxn ang="0">
                <a:pos x="23" y="3537"/>
              </a:cxn>
              <a:cxn ang="0">
                <a:pos x="463" y="4132"/>
              </a:cxn>
              <a:cxn ang="0">
                <a:pos x="1081" y="4026"/>
              </a:cxn>
              <a:cxn ang="0">
                <a:pos x="1465" y="3871"/>
              </a:cxn>
              <a:cxn ang="0">
                <a:pos x="1149" y="4063"/>
              </a:cxn>
              <a:cxn ang="0">
                <a:pos x="2925" y="3165"/>
              </a:cxn>
              <a:cxn ang="0">
                <a:pos x="2343" y="3826"/>
              </a:cxn>
              <a:cxn ang="0">
                <a:pos x="1950" y="4454"/>
              </a:cxn>
              <a:cxn ang="0">
                <a:pos x="2334" y="5611"/>
              </a:cxn>
              <a:cxn ang="0">
                <a:pos x="2301" y="3956"/>
              </a:cxn>
              <a:cxn ang="0">
                <a:pos x="4205" y="5232"/>
              </a:cxn>
              <a:cxn ang="0">
                <a:pos x="3930" y="5610"/>
              </a:cxn>
              <a:cxn ang="0">
                <a:pos x="3992" y="5604"/>
              </a:cxn>
              <a:cxn ang="0">
                <a:pos x="4097" y="5568"/>
              </a:cxn>
              <a:cxn ang="0">
                <a:pos x="4261" y="5429"/>
              </a:cxn>
              <a:cxn ang="0">
                <a:pos x="3191" y="2992"/>
              </a:cxn>
              <a:cxn ang="0">
                <a:pos x="6037" y="3776"/>
              </a:cxn>
              <a:cxn ang="0">
                <a:pos x="5569" y="4170"/>
              </a:cxn>
              <a:cxn ang="0">
                <a:pos x="5898" y="2218"/>
              </a:cxn>
              <a:cxn ang="0">
                <a:pos x="5871" y="2323"/>
              </a:cxn>
              <a:cxn ang="0">
                <a:pos x="5845" y="2209"/>
              </a:cxn>
              <a:cxn ang="0">
                <a:pos x="5273" y="4168"/>
              </a:cxn>
              <a:cxn ang="0">
                <a:pos x="4405" y="2069"/>
              </a:cxn>
              <a:cxn ang="0">
                <a:pos x="4477" y="1976"/>
              </a:cxn>
              <a:cxn ang="0">
                <a:pos x="5013" y="1775"/>
              </a:cxn>
              <a:cxn ang="0">
                <a:pos x="4400" y="2045"/>
              </a:cxn>
              <a:cxn ang="0">
                <a:pos x="4209" y="363"/>
              </a:cxn>
              <a:cxn ang="0">
                <a:pos x="3698" y="100"/>
              </a:cxn>
              <a:cxn ang="0">
                <a:pos x="2966" y="3121"/>
              </a:cxn>
              <a:cxn ang="0">
                <a:pos x="2841" y="2891"/>
              </a:cxn>
              <a:cxn ang="0">
                <a:pos x="2841" y="2891"/>
              </a:cxn>
              <a:cxn ang="0">
                <a:pos x="3050" y="3108"/>
              </a:cxn>
              <a:cxn ang="0">
                <a:pos x="3209" y="2888"/>
              </a:cxn>
              <a:cxn ang="0">
                <a:pos x="3229" y="2932"/>
              </a:cxn>
              <a:cxn ang="0">
                <a:pos x="5628" y="4256"/>
              </a:cxn>
            </a:cxnLst>
            <a:rect l="0" t="0" r="r" b="b"/>
            <a:pathLst>
              <a:path w="6037" h="5642">
                <a:moveTo>
                  <a:pt x="6037" y="3504"/>
                </a:moveTo>
                <a:lnTo>
                  <a:pt x="6037" y="3504"/>
                </a:lnTo>
                <a:lnTo>
                  <a:pt x="6032" y="2217"/>
                </a:lnTo>
                <a:lnTo>
                  <a:pt x="6032" y="2212"/>
                </a:lnTo>
                <a:cubicBezTo>
                  <a:pt x="6034" y="2094"/>
                  <a:pt x="6007" y="2002"/>
                  <a:pt x="5983" y="1946"/>
                </a:cubicBezTo>
                <a:cubicBezTo>
                  <a:pt x="5917" y="1788"/>
                  <a:pt x="5791" y="1678"/>
                  <a:pt x="5611" y="1625"/>
                </a:cubicBezTo>
                <a:lnTo>
                  <a:pt x="5611" y="1626"/>
                </a:lnTo>
                <a:cubicBezTo>
                  <a:pt x="5993" y="1749"/>
                  <a:pt x="6029" y="2077"/>
                  <a:pt x="6026" y="2212"/>
                </a:cubicBezTo>
                <a:lnTo>
                  <a:pt x="6026" y="2217"/>
                </a:lnTo>
                <a:lnTo>
                  <a:pt x="6024" y="3538"/>
                </a:lnTo>
                <a:lnTo>
                  <a:pt x="6024" y="3538"/>
                </a:lnTo>
                <a:lnTo>
                  <a:pt x="6024" y="3721"/>
                </a:lnTo>
                <a:lnTo>
                  <a:pt x="6021" y="3793"/>
                </a:lnTo>
                <a:cubicBezTo>
                  <a:pt x="6019" y="3834"/>
                  <a:pt x="6015" y="3877"/>
                  <a:pt x="6003" y="3915"/>
                </a:cubicBezTo>
                <a:lnTo>
                  <a:pt x="6001" y="3921"/>
                </a:lnTo>
                <a:cubicBezTo>
                  <a:pt x="6016" y="3870"/>
                  <a:pt x="6018" y="3745"/>
                  <a:pt x="6017" y="3595"/>
                </a:cubicBezTo>
                <a:cubicBezTo>
                  <a:pt x="6017" y="3473"/>
                  <a:pt x="6015" y="3334"/>
                  <a:pt x="6012" y="3206"/>
                </a:cubicBezTo>
                <a:lnTo>
                  <a:pt x="6003" y="2238"/>
                </a:lnTo>
                <a:lnTo>
                  <a:pt x="6003" y="2238"/>
                </a:lnTo>
                <a:cubicBezTo>
                  <a:pt x="6005" y="2116"/>
                  <a:pt x="5981" y="2002"/>
                  <a:pt x="5917" y="1895"/>
                </a:cubicBezTo>
                <a:cubicBezTo>
                  <a:pt x="5849" y="1782"/>
                  <a:pt x="5732" y="1703"/>
                  <a:pt x="5621" y="1662"/>
                </a:cubicBezTo>
                <a:cubicBezTo>
                  <a:pt x="5393" y="1576"/>
                  <a:pt x="5152" y="1616"/>
                  <a:pt x="4940" y="1687"/>
                </a:cubicBezTo>
                <a:cubicBezTo>
                  <a:pt x="4725" y="1759"/>
                  <a:pt x="4526" y="1869"/>
                  <a:pt x="4333" y="1982"/>
                </a:cubicBezTo>
                <a:cubicBezTo>
                  <a:pt x="3949" y="2211"/>
                  <a:pt x="3601" y="2493"/>
                  <a:pt x="3276" y="2787"/>
                </a:cubicBezTo>
                <a:cubicBezTo>
                  <a:pt x="3581" y="2512"/>
                  <a:pt x="3902" y="2255"/>
                  <a:pt x="4250" y="2038"/>
                </a:cubicBezTo>
                <a:cubicBezTo>
                  <a:pt x="4424" y="1930"/>
                  <a:pt x="4604" y="1833"/>
                  <a:pt x="4793" y="1754"/>
                </a:cubicBezTo>
                <a:cubicBezTo>
                  <a:pt x="4982" y="1677"/>
                  <a:pt x="5184" y="1616"/>
                  <a:pt x="5396" y="1627"/>
                </a:cubicBezTo>
                <a:cubicBezTo>
                  <a:pt x="5501" y="1633"/>
                  <a:pt x="5607" y="1666"/>
                  <a:pt x="5703" y="1718"/>
                </a:cubicBezTo>
                <a:cubicBezTo>
                  <a:pt x="5799" y="1770"/>
                  <a:pt x="5877" y="1848"/>
                  <a:pt x="5924" y="1956"/>
                </a:cubicBezTo>
                <a:cubicBezTo>
                  <a:pt x="5961" y="2046"/>
                  <a:pt x="5974" y="2102"/>
                  <a:pt x="5974" y="2237"/>
                </a:cubicBezTo>
                <a:lnTo>
                  <a:pt x="5981" y="3721"/>
                </a:lnTo>
                <a:lnTo>
                  <a:pt x="5979" y="3779"/>
                </a:lnTo>
                <a:cubicBezTo>
                  <a:pt x="5977" y="3818"/>
                  <a:pt x="5975" y="3908"/>
                  <a:pt x="5919" y="3999"/>
                </a:cubicBezTo>
                <a:cubicBezTo>
                  <a:pt x="5829" y="4144"/>
                  <a:pt x="5698" y="4246"/>
                  <a:pt x="5496" y="4260"/>
                </a:cubicBezTo>
                <a:cubicBezTo>
                  <a:pt x="5293" y="4278"/>
                  <a:pt x="5095" y="4234"/>
                  <a:pt x="4909" y="4170"/>
                </a:cubicBezTo>
                <a:cubicBezTo>
                  <a:pt x="4533" y="4042"/>
                  <a:pt x="4205" y="3807"/>
                  <a:pt x="3910" y="3553"/>
                </a:cubicBezTo>
                <a:cubicBezTo>
                  <a:pt x="3678" y="3357"/>
                  <a:pt x="3454" y="3154"/>
                  <a:pt x="3241" y="2943"/>
                </a:cubicBezTo>
                <a:lnTo>
                  <a:pt x="3253" y="2931"/>
                </a:lnTo>
                <a:cubicBezTo>
                  <a:pt x="3580" y="3246"/>
                  <a:pt x="3929" y="3558"/>
                  <a:pt x="4311" y="3831"/>
                </a:cubicBezTo>
                <a:cubicBezTo>
                  <a:pt x="4512" y="3966"/>
                  <a:pt x="4728" y="4079"/>
                  <a:pt x="4959" y="4153"/>
                </a:cubicBezTo>
                <a:cubicBezTo>
                  <a:pt x="5074" y="4189"/>
                  <a:pt x="5191" y="4216"/>
                  <a:pt x="5313" y="4226"/>
                </a:cubicBezTo>
                <a:cubicBezTo>
                  <a:pt x="5434" y="4234"/>
                  <a:pt x="5560" y="4231"/>
                  <a:pt x="5676" y="4179"/>
                </a:cubicBezTo>
                <a:cubicBezTo>
                  <a:pt x="5801" y="4117"/>
                  <a:pt x="5895" y="4043"/>
                  <a:pt x="5930" y="3910"/>
                </a:cubicBezTo>
                <a:cubicBezTo>
                  <a:pt x="5938" y="3877"/>
                  <a:pt x="5946" y="3826"/>
                  <a:pt x="5949" y="3800"/>
                </a:cubicBezTo>
                <a:cubicBezTo>
                  <a:pt x="5951" y="3766"/>
                  <a:pt x="5952" y="3749"/>
                  <a:pt x="5952" y="3721"/>
                </a:cubicBezTo>
                <a:lnTo>
                  <a:pt x="5952" y="2190"/>
                </a:lnTo>
                <a:cubicBezTo>
                  <a:pt x="5952" y="2174"/>
                  <a:pt x="5950" y="2157"/>
                  <a:pt x="5949" y="2141"/>
                </a:cubicBezTo>
                <a:cubicBezTo>
                  <a:pt x="5943" y="2074"/>
                  <a:pt x="5925" y="2007"/>
                  <a:pt x="5895" y="1947"/>
                </a:cubicBezTo>
                <a:cubicBezTo>
                  <a:pt x="5834" y="1825"/>
                  <a:pt x="5721" y="1743"/>
                  <a:pt x="5604" y="1700"/>
                </a:cubicBezTo>
                <a:cubicBezTo>
                  <a:pt x="5485" y="1655"/>
                  <a:pt x="5357" y="1648"/>
                  <a:pt x="5235" y="1662"/>
                </a:cubicBezTo>
                <a:cubicBezTo>
                  <a:pt x="4988" y="1692"/>
                  <a:pt x="4759" y="1792"/>
                  <a:pt x="4543" y="1903"/>
                </a:cubicBezTo>
                <a:cubicBezTo>
                  <a:pt x="4326" y="2015"/>
                  <a:pt x="4121" y="2148"/>
                  <a:pt x="3926" y="2290"/>
                </a:cubicBezTo>
                <a:cubicBezTo>
                  <a:pt x="3677" y="2471"/>
                  <a:pt x="3463" y="2653"/>
                  <a:pt x="3242" y="2858"/>
                </a:cubicBezTo>
                <a:cubicBezTo>
                  <a:pt x="3183" y="2800"/>
                  <a:pt x="3123" y="2738"/>
                  <a:pt x="3066" y="2679"/>
                </a:cubicBezTo>
                <a:cubicBezTo>
                  <a:pt x="3235" y="2517"/>
                  <a:pt x="3381" y="2365"/>
                  <a:pt x="3541" y="2181"/>
                </a:cubicBezTo>
                <a:cubicBezTo>
                  <a:pt x="3685" y="2013"/>
                  <a:pt x="3832" y="1846"/>
                  <a:pt x="3962" y="1658"/>
                </a:cubicBezTo>
                <a:cubicBezTo>
                  <a:pt x="3988" y="1622"/>
                  <a:pt x="4008" y="1592"/>
                  <a:pt x="4033" y="1554"/>
                </a:cubicBezTo>
                <a:cubicBezTo>
                  <a:pt x="4033" y="1554"/>
                  <a:pt x="4073" y="1495"/>
                  <a:pt x="4136" y="1389"/>
                </a:cubicBezTo>
                <a:cubicBezTo>
                  <a:pt x="4157" y="1355"/>
                  <a:pt x="4230" y="1208"/>
                  <a:pt x="4265" y="1112"/>
                </a:cubicBezTo>
                <a:cubicBezTo>
                  <a:pt x="4306" y="1010"/>
                  <a:pt x="4345" y="903"/>
                  <a:pt x="4364" y="792"/>
                </a:cubicBezTo>
                <a:cubicBezTo>
                  <a:pt x="4341" y="892"/>
                  <a:pt x="4278" y="1039"/>
                  <a:pt x="4260" y="1080"/>
                </a:cubicBezTo>
                <a:cubicBezTo>
                  <a:pt x="4233" y="1154"/>
                  <a:pt x="4203" y="1218"/>
                  <a:pt x="4171" y="1279"/>
                </a:cubicBezTo>
                <a:lnTo>
                  <a:pt x="4169" y="1278"/>
                </a:lnTo>
                <a:cubicBezTo>
                  <a:pt x="4169" y="1278"/>
                  <a:pt x="4357" y="893"/>
                  <a:pt x="4352" y="601"/>
                </a:cubicBezTo>
                <a:cubicBezTo>
                  <a:pt x="4349" y="361"/>
                  <a:pt x="4257" y="173"/>
                  <a:pt x="4049" y="87"/>
                </a:cubicBezTo>
                <a:cubicBezTo>
                  <a:pt x="3957" y="49"/>
                  <a:pt x="3858" y="37"/>
                  <a:pt x="3761" y="31"/>
                </a:cubicBezTo>
                <a:lnTo>
                  <a:pt x="3761" y="29"/>
                </a:lnTo>
                <a:lnTo>
                  <a:pt x="3794" y="31"/>
                </a:lnTo>
                <a:cubicBezTo>
                  <a:pt x="3891" y="37"/>
                  <a:pt x="3990" y="50"/>
                  <a:pt x="4082" y="88"/>
                </a:cubicBezTo>
                <a:cubicBezTo>
                  <a:pt x="4166" y="123"/>
                  <a:pt x="4233" y="177"/>
                  <a:pt x="4284" y="244"/>
                </a:cubicBezTo>
                <a:cubicBezTo>
                  <a:pt x="4229" y="162"/>
                  <a:pt x="4152" y="96"/>
                  <a:pt x="4052" y="57"/>
                </a:cubicBezTo>
                <a:cubicBezTo>
                  <a:pt x="3953" y="18"/>
                  <a:pt x="3846" y="6"/>
                  <a:pt x="3743" y="2"/>
                </a:cubicBezTo>
                <a:lnTo>
                  <a:pt x="3460" y="1"/>
                </a:lnTo>
                <a:lnTo>
                  <a:pt x="2338" y="0"/>
                </a:lnTo>
                <a:cubicBezTo>
                  <a:pt x="2237" y="2"/>
                  <a:pt x="2091" y="14"/>
                  <a:pt x="1996" y="56"/>
                </a:cubicBezTo>
                <a:cubicBezTo>
                  <a:pt x="1939" y="80"/>
                  <a:pt x="1890" y="114"/>
                  <a:pt x="1848" y="155"/>
                </a:cubicBezTo>
                <a:lnTo>
                  <a:pt x="1833" y="170"/>
                </a:lnTo>
                <a:cubicBezTo>
                  <a:pt x="1732" y="277"/>
                  <a:pt x="1680" y="430"/>
                  <a:pt x="1678" y="587"/>
                </a:cubicBezTo>
                <a:cubicBezTo>
                  <a:pt x="1674" y="763"/>
                  <a:pt x="1721" y="929"/>
                  <a:pt x="1783" y="1084"/>
                </a:cubicBezTo>
                <a:lnTo>
                  <a:pt x="1781" y="1084"/>
                </a:lnTo>
                <a:cubicBezTo>
                  <a:pt x="1796" y="1122"/>
                  <a:pt x="1812" y="1160"/>
                  <a:pt x="1829" y="1198"/>
                </a:cubicBezTo>
                <a:cubicBezTo>
                  <a:pt x="1881" y="1311"/>
                  <a:pt x="1939" y="1420"/>
                  <a:pt x="2002" y="1526"/>
                </a:cubicBezTo>
                <a:lnTo>
                  <a:pt x="2001" y="1526"/>
                </a:lnTo>
                <a:cubicBezTo>
                  <a:pt x="2041" y="1596"/>
                  <a:pt x="2084" y="1664"/>
                  <a:pt x="2128" y="1731"/>
                </a:cubicBezTo>
                <a:cubicBezTo>
                  <a:pt x="2347" y="2062"/>
                  <a:pt x="2576" y="2345"/>
                  <a:pt x="2835" y="2627"/>
                </a:cubicBezTo>
                <a:cubicBezTo>
                  <a:pt x="2853" y="2611"/>
                  <a:pt x="2870" y="2594"/>
                  <a:pt x="2886" y="2579"/>
                </a:cubicBezTo>
                <a:cubicBezTo>
                  <a:pt x="2676" y="2349"/>
                  <a:pt x="2506" y="2136"/>
                  <a:pt x="2327" y="1884"/>
                </a:cubicBezTo>
                <a:lnTo>
                  <a:pt x="2331" y="1881"/>
                </a:lnTo>
                <a:cubicBezTo>
                  <a:pt x="2506" y="2120"/>
                  <a:pt x="2683" y="2338"/>
                  <a:pt x="2898" y="2568"/>
                </a:cubicBezTo>
                <a:cubicBezTo>
                  <a:pt x="2914" y="2552"/>
                  <a:pt x="2928" y="2539"/>
                  <a:pt x="2938" y="2529"/>
                </a:cubicBezTo>
                <a:cubicBezTo>
                  <a:pt x="2915" y="2504"/>
                  <a:pt x="2900" y="2487"/>
                  <a:pt x="2877" y="2463"/>
                </a:cubicBezTo>
                <a:cubicBezTo>
                  <a:pt x="2620" y="2179"/>
                  <a:pt x="2382" y="1875"/>
                  <a:pt x="2179" y="1546"/>
                </a:cubicBezTo>
                <a:lnTo>
                  <a:pt x="2179" y="1546"/>
                </a:lnTo>
                <a:cubicBezTo>
                  <a:pt x="2172" y="1535"/>
                  <a:pt x="2165" y="1524"/>
                  <a:pt x="2158" y="1512"/>
                </a:cubicBezTo>
                <a:cubicBezTo>
                  <a:pt x="2078" y="1379"/>
                  <a:pt x="2010" y="1243"/>
                  <a:pt x="1950" y="1100"/>
                </a:cubicBezTo>
                <a:lnTo>
                  <a:pt x="1904" y="974"/>
                </a:lnTo>
                <a:cubicBezTo>
                  <a:pt x="1841" y="790"/>
                  <a:pt x="1800" y="581"/>
                  <a:pt x="1869" y="416"/>
                </a:cubicBezTo>
                <a:cubicBezTo>
                  <a:pt x="1893" y="354"/>
                  <a:pt x="1926" y="307"/>
                  <a:pt x="1965" y="271"/>
                </a:cubicBezTo>
                <a:lnTo>
                  <a:pt x="1975" y="262"/>
                </a:lnTo>
                <a:cubicBezTo>
                  <a:pt x="2070" y="183"/>
                  <a:pt x="2203" y="165"/>
                  <a:pt x="2354" y="166"/>
                </a:cubicBezTo>
                <a:lnTo>
                  <a:pt x="3671" y="165"/>
                </a:lnTo>
                <a:cubicBezTo>
                  <a:pt x="3898" y="165"/>
                  <a:pt x="3958" y="197"/>
                  <a:pt x="4020" y="226"/>
                </a:cubicBezTo>
                <a:cubicBezTo>
                  <a:pt x="4101" y="264"/>
                  <a:pt x="4153" y="335"/>
                  <a:pt x="4188" y="420"/>
                </a:cubicBezTo>
                <a:cubicBezTo>
                  <a:pt x="4258" y="595"/>
                  <a:pt x="4203" y="848"/>
                  <a:pt x="4161" y="967"/>
                </a:cubicBezTo>
                <a:cubicBezTo>
                  <a:pt x="4106" y="1123"/>
                  <a:pt x="4073" y="1200"/>
                  <a:pt x="3982" y="1353"/>
                </a:cubicBezTo>
                <a:lnTo>
                  <a:pt x="3982" y="1353"/>
                </a:lnTo>
                <a:cubicBezTo>
                  <a:pt x="3954" y="1400"/>
                  <a:pt x="3920" y="1454"/>
                  <a:pt x="3878" y="1519"/>
                </a:cubicBezTo>
                <a:cubicBezTo>
                  <a:pt x="3817" y="1612"/>
                  <a:pt x="3694" y="1772"/>
                  <a:pt x="3587" y="1895"/>
                </a:cubicBezTo>
                <a:cubicBezTo>
                  <a:pt x="3439" y="2068"/>
                  <a:pt x="3286" y="2236"/>
                  <a:pt x="3127" y="2399"/>
                </a:cubicBezTo>
                <a:lnTo>
                  <a:pt x="2975" y="2551"/>
                </a:lnTo>
                <a:lnTo>
                  <a:pt x="2975" y="2552"/>
                </a:lnTo>
                <a:lnTo>
                  <a:pt x="2864" y="2663"/>
                </a:lnTo>
                <a:cubicBezTo>
                  <a:pt x="2864" y="2663"/>
                  <a:pt x="2781" y="2741"/>
                  <a:pt x="2738" y="2780"/>
                </a:cubicBezTo>
                <a:cubicBezTo>
                  <a:pt x="2738" y="2781"/>
                  <a:pt x="2737" y="2781"/>
                  <a:pt x="2737" y="2782"/>
                </a:cubicBezTo>
                <a:cubicBezTo>
                  <a:pt x="2555" y="2604"/>
                  <a:pt x="2345" y="2421"/>
                  <a:pt x="2139" y="2266"/>
                </a:cubicBezTo>
                <a:cubicBezTo>
                  <a:pt x="1974" y="2139"/>
                  <a:pt x="1638" y="1876"/>
                  <a:pt x="1467" y="1807"/>
                </a:cubicBezTo>
                <a:cubicBezTo>
                  <a:pt x="1681" y="1923"/>
                  <a:pt x="1879" y="2085"/>
                  <a:pt x="2063" y="2233"/>
                </a:cubicBezTo>
                <a:cubicBezTo>
                  <a:pt x="1855" y="2080"/>
                  <a:pt x="1643" y="1918"/>
                  <a:pt x="1410" y="1791"/>
                </a:cubicBezTo>
                <a:cubicBezTo>
                  <a:pt x="1177" y="1666"/>
                  <a:pt x="928" y="1571"/>
                  <a:pt x="677" y="1534"/>
                </a:cubicBezTo>
                <a:cubicBezTo>
                  <a:pt x="1150" y="1607"/>
                  <a:pt x="1578" y="1870"/>
                  <a:pt x="1941" y="2164"/>
                </a:cubicBezTo>
                <a:cubicBezTo>
                  <a:pt x="2195" y="2362"/>
                  <a:pt x="2459" y="2591"/>
                  <a:pt x="2693" y="2822"/>
                </a:cubicBezTo>
                <a:lnTo>
                  <a:pt x="2678" y="2836"/>
                </a:lnTo>
                <a:cubicBezTo>
                  <a:pt x="2375" y="2548"/>
                  <a:pt x="2025" y="2250"/>
                  <a:pt x="1673" y="1994"/>
                </a:cubicBezTo>
                <a:cubicBezTo>
                  <a:pt x="1434" y="1824"/>
                  <a:pt x="1171" y="1689"/>
                  <a:pt x="902" y="1610"/>
                </a:cubicBezTo>
                <a:cubicBezTo>
                  <a:pt x="638" y="1534"/>
                  <a:pt x="353" y="1505"/>
                  <a:pt x="128" y="1608"/>
                </a:cubicBezTo>
                <a:cubicBezTo>
                  <a:pt x="87" y="1627"/>
                  <a:pt x="50" y="1659"/>
                  <a:pt x="19" y="1692"/>
                </a:cubicBezTo>
                <a:lnTo>
                  <a:pt x="19" y="1696"/>
                </a:lnTo>
                <a:cubicBezTo>
                  <a:pt x="43" y="1671"/>
                  <a:pt x="70" y="1648"/>
                  <a:pt x="100" y="1630"/>
                </a:cubicBezTo>
                <a:cubicBezTo>
                  <a:pt x="153" y="1598"/>
                  <a:pt x="214" y="1578"/>
                  <a:pt x="278" y="1566"/>
                </a:cubicBezTo>
                <a:cubicBezTo>
                  <a:pt x="405" y="1542"/>
                  <a:pt x="541" y="1543"/>
                  <a:pt x="676" y="1565"/>
                </a:cubicBezTo>
                <a:cubicBezTo>
                  <a:pt x="947" y="1608"/>
                  <a:pt x="1200" y="1735"/>
                  <a:pt x="1447" y="1884"/>
                </a:cubicBezTo>
                <a:cubicBezTo>
                  <a:pt x="1888" y="2173"/>
                  <a:pt x="2283" y="2536"/>
                  <a:pt x="2635" y="2876"/>
                </a:cubicBezTo>
                <a:cubicBezTo>
                  <a:pt x="2586" y="2921"/>
                  <a:pt x="2538" y="2965"/>
                  <a:pt x="2489" y="3009"/>
                </a:cubicBezTo>
                <a:cubicBezTo>
                  <a:pt x="2345" y="3138"/>
                  <a:pt x="2202" y="3262"/>
                  <a:pt x="2058" y="3372"/>
                </a:cubicBezTo>
                <a:lnTo>
                  <a:pt x="2061" y="3371"/>
                </a:lnTo>
                <a:cubicBezTo>
                  <a:pt x="2056" y="3375"/>
                  <a:pt x="2051" y="3378"/>
                  <a:pt x="2047" y="3382"/>
                </a:cubicBezTo>
                <a:cubicBezTo>
                  <a:pt x="1886" y="3505"/>
                  <a:pt x="1686" y="3646"/>
                  <a:pt x="1467" y="3767"/>
                </a:cubicBezTo>
                <a:cubicBezTo>
                  <a:pt x="1248" y="3888"/>
                  <a:pt x="1010" y="4002"/>
                  <a:pt x="777" y="4044"/>
                </a:cubicBezTo>
                <a:cubicBezTo>
                  <a:pt x="548" y="4090"/>
                  <a:pt x="282" y="4031"/>
                  <a:pt x="163" y="3901"/>
                </a:cubicBezTo>
                <a:cubicBezTo>
                  <a:pt x="23" y="3746"/>
                  <a:pt x="22" y="3612"/>
                  <a:pt x="23" y="3537"/>
                </a:cubicBezTo>
                <a:cubicBezTo>
                  <a:pt x="0" y="3669"/>
                  <a:pt x="29" y="3825"/>
                  <a:pt x="117" y="3930"/>
                </a:cubicBezTo>
                <a:cubicBezTo>
                  <a:pt x="201" y="4035"/>
                  <a:pt x="338" y="4092"/>
                  <a:pt x="456" y="4117"/>
                </a:cubicBezTo>
                <a:lnTo>
                  <a:pt x="456" y="4118"/>
                </a:lnTo>
                <a:cubicBezTo>
                  <a:pt x="363" y="4106"/>
                  <a:pt x="254" y="4072"/>
                  <a:pt x="164" y="3999"/>
                </a:cubicBezTo>
                <a:cubicBezTo>
                  <a:pt x="247" y="4072"/>
                  <a:pt x="364" y="4119"/>
                  <a:pt x="463" y="4132"/>
                </a:cubicBezTo>
                <a:cubicBezTo>
                  <a:pt x="380" y="4122"/>
                  <a:pt x="299" y="4091"/>
                  <a:pt x="268" y="4080"/>
                </a:cubicBezTo>
                <a:cubicBezTo>
                  <a:pt x="386" y="4148"/>
                  <a:pt x="578" y="4157"/>
                  <a:pt x="679" y="4140"/>
                </a:cubicBezTo>
                <a:cubicBezTo>
                  <a:pt x="709" y="4137"/>
                  <a:pt x="793" y="4122"/>
                  <a:pt x="876" y="4097"/>
                </a:cubicBezTo>
                <a:cubicBezTo>
                  <a:pt x="948" y="4076"/>
                  <a:pt x="1038" y="4040"/>
                  <a:pt x="1080" y="4024"/>
                </a:cubicBezTo>
                <a:lnTo>
                  <a:pt x="1081" y="4026"/>
                </a:lnTo>
                <a:cubicBezTo>
                  <a:pt x="897" y="4120"/>
                  <a:pt x="633" y="4175"/>
                  <a:pt x="461" y="4152"/>
                </a:cubicBezTo>
                <a:cubicBezTo>
                  <a:pt x="533" y="4165"/>
                  <a:pt x="605" y="4165"/>
                  <a:pt x="675" y="4160"/>
                </a:cubicBezTo>
                <a:cubicBezTo>
                  <a:pt x="597" y="4176"/>
                  <a:pt x="450" y="4162"/>
                  <a:pt x="389" y="4149"/>
                </a:cubicBezTo>
                <a:cubicBezTo>
                  <a:pt x="561" y="4193"/>
                  <a:pt x="722" y="4169"/>
                  <a:pt x="897" y="4125"/>
                </a:cubicBezTo>
                <a:cubicBezTo>
                  <a:pt x="1037" y="4087"/>
                  <a:pt x="1412" y="3900"/>
                  <a:pt x="1465" y="3871"/>
                </a:cubicBezTo>
                <a:lnTo>
                  <a:pt x="1465" y="3871"/>
                </a:lnTo>
                <a:cubicBezTo>
                  <a:pt x="1304" y="3982"/>
                  <a:pt x="927" y="4135"/>
                  <a:pt x="809" y="4164"/>
                </a:cubicBezTo>
                <a:cubicBezTo>
                  <a:pt x="889" y="4150"/>
                  <a:pt x="971" y="4125"/>
                  <a:pt x="1048" y="4096"/>
                </a:cubicBezTo>
                <a:cubicBezTo>
                  <a:pt x="1040" y="4100"/>
                  <a:pt x="1034" y="4103"/>
                  <a:pt x="1032" y="4105"/>
                </a:cubicBezTo>
                <a:cubicBezTo>
                  <a:pt x="1067" y="4093"/>
                  <a:pt x="1114" y="4078"/>
                  <a:pt x="1149" y="4063"/>
                </a:cubicBezTo>
                <a:lnTo>
                  <a:pt x="1182" y="4051"/>
                </a:lnTo>
                <a:cubicBezTo>
                  <a:pt x="1354" y="3979"/>
                  <a:pt x="1521" y="3887"/>
                  <a:pt x="1673" y="3792"/>
                </a:cubicBezTo>
                <a:cubicBezTo>
                  <a:pt x="1994" y="3588"/>
                  <a:pt x="2261" y="3410"/>
                  <a:pt x="2543" y="3163"/>
                </a:cubicBezTo>
                <a:cubicBezTo>
                  <a:pt x="2611" y="3103"/>
                  <a:pt x="2678" y="3043"/>
                  <a:pt x="2745" y="2983"/>
                </a:cubicBezTo>
                <a:cubicBezTo>
                  <a:pt x="2803" y="3039"/>
                  <a:pt x="2863" y="3101"/>
                  <a:pt x="2925" y="3165"/>
                </a:cubicBezTo>
                <a:cubicBezTo>
                  <a:pt x="2903" y="3188"/>
                  <a:pt x="2881" y="3211"/>
                  <a:pt x="2859" y="3234"/>
                </a:cubicBezTo>
                <a:cubicBezTo>
                  <a:pt x="2697" y="3401"/>
                  <a:pt x="2543" y="3566"/>
                  <a:pt x="2397" y="3738"/>
                </a:cubicBezTo>
                <a:cubicBezTo>
                  <a:pt x="2251" y="3911"/>
                  <a:pt x="2108" y="4087"/>
                  <a:pt x="1993" y="4273"/>
                </a:cubicBezTo>
                <a:cubicBezTo>
                  <a:pt x="1850" y="4496"/>
                  <a:pt x="1734" y="4774"/>
                  <a:pt x="1698" y="4992"/>
                </a:cubicBezTo>
                <a:cubicBezTo>
                  <a:pt x="1780" y="4565"/>
                  <a:pt x="2044" y="4171"/>
                  <a:pt x="2343" y="3826"/>
                </a:cubicBezTo>
                <a:cubicBezTo>
                  <a:pt x="2571" y="3554"/>
                  <a:pt x="2770" y="3345"/>
                  <a:pt x="2939" y="3179"/>
                </a:cubicBezTo>
                <a:cubicBezTo>
                  <a:pt x="2945" y="3186"/>
                  <a:pt x="2951" y="3192"/>
                  <a:pt x="2958" y="3199"/>
                </a:cubicBezTo>
                <a:cubicBezTo>
                  <a:pt x="2917" y="3239"/>
                  <a:pt x="2888" y="3267"/>
                  <a:pt x="2888" y="3267"/>
                </a:cubicBezTo>
                <a:cubicBezTo>
                  <a:pt x="2684" y="3478"/>
                  <a:pt x="2482" y="3706"/>
                  <a:pt x="2288" y="3945"/>
                </a:cubicBezTo>
                <a:cubicBezTo>
                  <a:pt x="2150" y="4112"/>
                  <a:pt x="2037" y="4282"/>
                  <a:pt x="1950" y="4454"/>
                </a:cubicBezTo>
                <a:lnTo>
                  <a:pt x="1950" y="4454"/>
                </a:lnTo>
                <a:cubicBezTo>
                  <a:pt x="1907" y="4531"/>
                  <a:pt x="1752" y="4835"/>
                  <a:pt x="1752" y="5120"/>
                </a:cubicBezTo>
                <a:cubicBezTo>
                  <a:pt x="1752" y="5294"/>
                  <a:pt x="1803" y="5439"/>
                  <a:pt x="1900" y="5525"/>
                </a:cubicBezTo>
                <a:cubicBezTo>
                  <a:pt x="2001" y="5614"/>
                  <a:pt x="2147" y="5639"/>
                  <a:pt x="2335" y="5615"/>
                </a:cubicBezTo>
                <a:lnTo>
                  <a:pt x="2334" y="5611"/>
                </a:lnTo>
                <a:cubicBezTo>
                  <a:pt x="2151" y="5633"/>
                  <a:pt x="2008" y="5603"/>
                  <a:pt x="1911" y="5517"/>
                </a:cubicBezTo>
                <a:cubicBezTo>
                  <a:pt x="1818" y="5435"/>
                  <a:pt x="1768" y="5289"/>
                  <a:pt x="1767" y="5120"/>
                </a:cubicBezTo>
                <a:cubicBezTo>
                  <a:pt x="1767" y="4831"/>
                  <a:pt x="1923" y="4535"/>
                  <a:pt x="1963" y="4460"/>
                </a:cubicBezTo>
                <a:lnTo>
                  <a:pt x="1964" y="4458"/>
                </a:lnTo>
                <a:cubicBezTo>
                  <a:pt x="2051" y="4288"/>
                  <a:pt x="2163" y="4122"/>
                  <a:pt x="2301" y="3956"/>
                </a:cubicBezTo>
                <a:cubicBezTo>
                  <a:pt x="2495" y="3717"/>
                  <a:pt x="2696" y="3489"/>
                  <a:pt x="2900" y="3279"/>
                </a:cubicBezTo>
                <a:lnTo>
                  <a:pt x="2969" y="3211"/>
                </a:lnTo>
                <a:cubicBezTo>
                  <a:pt x="3257" y="3512"/>
                  <a:pt x="3574" y="3873"/>
                  <a:pt x="3792" y="4179"/>
                </a:cubicBezTo>
                <a:cubicBezTo>
                  <a:pt x="3865" y="4287"/>
                  <a:pt x="3929" y="4381"/>
                  <a:pt x="4001" y="4512"/>
                </a:cubicBezTo>
                <a:cubicBezTo>
                  <a:pt x="4128" y="4744"/>
                  <a:pt x="4259" y="4989"/>
                  <a:pt x="4205" y="5232"/>
                </a:cubicBezTo>
                <a:cubicBezTo>
                  <a:pt x="4184" y="5340"/>
                  <a:pt x="4104" y="5473"/>
                  <a:pt x="3986" y="5531"/>
                </a:cubicBezTo>
                <a:cubicBezTo>
                  <a:pt x="3871" y="5593"/>
                  <a:pt x="3746" y="5605"/>
                  <a:pt x="3704" y="5616"/>
                </a:cubicBezTo>
                <a:cubicBezTo>
                  <a:pt x="3775" y="5626"/>
                  <a:pt x="3892" y="5602"/>
                  <a:pt x="3964" y="5579"/>
                </a:cubicBezTo>
                <a:cubicBezTo>
                  <a:pt x="3938" y="5595"/>
                  <a:pt x="3871" y="5619"/>
                  <a:pt x="3840" y="5626"/>
                </a:cubicBezTo>
                <a:cubicBezTo>
                  <a:pt x="3869" y="5622"/>
                  <a:pt x="3900" y="5619"/>
                  <a:pt x="3930" y="5610"/>
                </a:cubicBezTo>
                <a:cubicBezTo>
                  <a:pt x="3953" y="5604"/>
                  <a:pt x="3974" y="5594"/>
                  <a:pt x="3987" y="5587"/>
                </a:cubicBezTo>
                <a:cubicBezTo>
                  <a:pt x="4036" y="5556"/>
                  <a:pt x="4127" y="5505"/>
                  <a:pt x="4211" y="5358"/>
                </a:cubicBezTo>
                <a:lnTo>
                  <a:pt x="4211" y="5358"/>
                </a:lnTo>
                <a:cubicBezTo>
                  <a:pt x="4148" y="5515"/>
                  <a:pt x="4008" y="5591"/>
                  <a:pt x="3934" y="5624"/>
                </a:cubicBezTo>
                <a:cubicBezTo>
                  <a:pt x="3954" y="5619"/>
                  <a:pt x="3973" y="5611"/>
                  <a:pt x="3992" y="5604"/>
                </a:cubicBezTo>
                <a:cubicBezTo>
                  <a:pt x="3971" y="5618"/>
                  <a:pt x="3925" y="5634"/>
                  <a:pt x="3913" y="5642"/>
                </a:cubicBezTo>
                <a:cubicBezTo>
                  <a:pt x="3963" y="5629"/>
                  <a:pt x="4006" y="5609"/>
                  <a:pt x="4053" y="5582"/>
                </a:cubicBezTo>
                <a:cubicBezTo>
                  <a:pt x="4091" y="5560"/>
                  <a:pt x="4123" y="5536"/>
                  <a:pt x="4151" y="5503"/>
                </a:cubicBezTo>
                <a:cubicBezTo>
                  <a:pt x="4119" y="5544"/>
                  <a:pt x="4063" y="5585"/>
                  <a:pt x="4035" y="5607"/>
                </a:cubicBezTo>
                <a:cubicBezTo>
                  <a:pt x="4057" y="5598"/>
                  <a:pt x="4078" y="5584"/>
                  <a:pt x="4097" y="5568"/>
                </a:cubicBezTo>
                <a:cubicBezTo>
                  <a:pt x="4095" y="5571"/>
                  <a:pt x="4094" y="5573"/>
                  <a:pt x="4094" y="5574"/>
                </a:cubicBezTo>
                <a:lnTo>
                  <a:pt x="4122" y="5555"/>
                </a:lnTo>
                <a:cubicBezTo>
                  <a:pt x="4188" y="5499"/>
                  <a:pt x="4313" y="5329"/>
                  <a:pt x="4300" y="5026"/>
                </a:cubicBezTo>
                <a:lnTo>
                  <a:pt x="4302" y="5025"/>
                </a:lnTo>
                <a:cubicBezTo>
                  <a:pt x="4302" y="5025"/>
                  <a:pt x="4346" y="5224"/>
                  <a:pt x="4261" y="5429"/>
                </a:cubicBezTo>
                <a:cubicBezTo>
                  <a:pt x="4335" y="5319"/>
                  <a:pt x="4350" y="5213"/>
                  <a:pt x="4345" y="5100"/>
                </a:cubicBezTo>
                <a:cubicBezTo>
                  <a:pt x="4338" y="4957"/>
                  <a:pt x="4296" y="4819"/>
                  <a:pt x="4239" y="4687"/>
                </a:cubicBezTo>
                <a:cubicBezTo>
                  <a:pt x="4130" y="4447"/>
                  <a:pt x="3996" y="4230"/>
                  <a:pt x="3833" y="4016"/>
                </a:cubicBezTo>
                <a:cubicBezTo>
                  <a:pt x="3613" y="3728"/>
                  <a:pt x="3327" y="3404"/>
                  <a:pt x="3061" y="3120"/>
                </a:cubicBezTo>
                <a:lnTo>
                  <a:pt x="3191" y="2992"/>
                </a:lnTo>
                <a:cubicBezTo>
                  <a:pt x="3432" y="3229"/>
                  <a:pt x="3693" y="3461"/>
                  <a:pt x="3965" y="3681"/>
                </a:cubicBezTo>
                <a:cubicBezTo>
                  <a:pt x="4357" y="4003"/>
                  <a:pt x="4825" y="4277"/>
                  <a:pt x="5334" y="4311"/>
                </a:cubicBezTo>
                <a:cubicBezTo>
                  <a:pt x="5427" y="4315"/>
                  <a:pt x="5534" y="4319"/>
                  <a:pt x="5653" y="4279"/>
                </a:cubicBezTo>
                <a:cubicBezTo>
                  <a:pt x="5852" y="4213"/>
                  <a:pt x="5932" y="4105"/>
                  <a:pt x="5986" y="4006"/>
                </a:cubicBezTo>
                <a:cubicBezTo>
                  <a:pt x="6029" y="3923"/>
                  <a:pt x="6034" y="3867"/>
                  <a:pt x="6037" y="3776"/>
                </a:cubicBezTo>
                <a:lnTo>
                  <a:pt x="6037" y="3776"/>
                </a:lnTo>
                <a:lnTo>
                  <a:pt x="6037" y="3714"/>
                </a:lnTo>
                <a:lnTo>
                  <a:pt x="6037" y="3504"/>
                </a:lnTo>
                <a:close/>
                <a:moveTo>
                  <a:pt x="5728" y="4105"/>
                </a:moveTo>
                <a:cubicBezTo>
                  <a:pt x="5682" y="4136"/>
                  <a:pt x="5638" y="4153"/>
                  <a:pt x="5569" y="4170"/>
                </a:cubicBezTo>
                <a:lnTo>
                  <a:pt x="5569" y="4167"/>
                </a:lnTo>
                <a:cubicBezTo>
                  <a:pt x="5627" y="4150"/>
                  <a:pt x="5681" y="4127"/>
                  <a:pt x="5726" y="4090"/>
                </a:cubicBezTo>
                <a:cubicBezTo>
                  <a:pt x="5755" y="4068"/>
                  <a:pt x="5793" y="4029"/>
                  <a:pt x="5828" y="3988"/>
                </a:cubicBezTo>
                <a:cubicBezTo>
                  <a:pt x="5800" y="4041"/>
                  <a:pt x="5762" y="4082"/>
                  <a:pt x="5728" y="4105"/>
                </a:cubicBezTo>
                <a:close/>
                <a:moveTo>
                  <a:pt x="5898" y="2218"/>
                </a:moveTo>
                <a:lnTo>
                  <a:pt x="5894" y="3696"/>
                </a:lnTo>
                <a:cubicBezTo>
                  <a:pt x="5894" y="3696"/>
                  <a:pt x="5894" y="3696"/>
                  <a:pt x="5894" y="3696"/>
                </a:cubicBezTo>
                <a:cubicBezTo>
                  <a:pt x="5893" y="3721"/>
                  <a:pt x="5890" y="3745"/>
                  <a:pt x="5885" y="3768"/>
                </a:cubicBezTo>
                <a:cubicBezTo>
                  <a:pt x="5886" y="3755"/>
                  <a:pt x="5887" y="3743"/>
                  <a:pt x="5887" y="3730"/>
                </a:cubicBezTo>
                <a:cubicBezTo>
                  <a:pt x="5887" y="3705"/>
                  <a:pt x="5875" y="2679"/>
                  <a:pt x="5871" y="2323"/>
                </a:cubicBezTo>
                <a:cubicBezTo>
                  <a:pt x="5871" y="2279"/>
                  <a:pt x="5871" y="2237"/>
                  <a:pt x="5870" y="2197"/>
                </a:cubicBezTo>
                <a:cubicBezTo>
                  <a:pt x="5870" y="2186"/>
                  <a:pt x="5870" y="2174"/>
                  <a:pt x="5868" y="2161"/>
                </a:cubicBezTo>
                <a:cubicBezTo>
                  <a:pt x="5863" y="2070"/>
                  <a:pt x="5850" y="1994"/>
                  <a:pt x="5817" y="1932"/>
                </a:cubicBezTo>
                <a:cubicBezTo>
                  <a:pt x="5873" y="2014"/>
                  <a:pt x="5899" y="2117"/>
                  <a:pt x="5898" y="2218"/>
                </a:cubicBezTo>
                <a:close/>
                <a:moveTo>
                  <a:pt x="5845" y="2209"/>
                </a:moveTo>
                <a:lnTo>
                  <a:pt x="5846" y="2209"/>
                </a:lnTo>
                <a:cubicBezTo>
                  <a:pt x="5846" y="2384"/>
                  <a:pt x="5843" y="3721"/>
                  <a:pt x="5843" y="3732"/>
                </a:cubicBezTo>
                <a:cubicBezTo>
                  <a:pt x="5843" y="3745"/>
                  <a:pt x="5843" y="3817"/>
                  <a:pt x="5821" y="3890"/>
                </a:cubicBezTo>
                <a:cubicBezTo>
                  <a:pt x="5797" y="3970"/>
                  <a:pt x="5696" y="4139"/>
                  <a:pt x="5504" y="4166"/>
                </a:cubicBezTo>
                <a:cubicBezTo>
                  <a:pt x="5436" y="4175"/>
                  <a:pt x="5375" y="4177"/>
                  <a:pt x="5273" y="4168"/>
                </a:cubicBezTo>
                <a:lnTo>
                  <a:pt x="5273" y="4169"/>
                </a:lnTo>
                <a:cubicBezTo>
                  <a:pt x="5203" y="4162"/>
                  <a:pt x="5133" y="4150"/>
                  <a:pt x="5064" y="4133"/>
                </a:cubicBezTo>
                <a:cubicBezTo>
                  <a:pt x="4614" y="4019"/>
                  <a:pt x="4230" y="3743"/>
                  <a:pt x="3888" y="3445"/>
                </a:cubicBezTo>
                <a:cubicBezTo>
                  <a:pt x="3680" y="3269"/>
                  <a:pt x="3479" y="3086"/>
                  <a:pt x="3289" y="2900"/>
                </a:cubicBezTo>
                <a:cubicBezTo>
                  <a:pt x="3675" y="2551"/>
                  <a:pt x="4034" y="2284"/>
                  <a:pt x="4405" y="2069"/>
                </a:cubicBezTo>
                <a:cubicBezTo>
                  <a:pt x="4599" y="1963"/>
                  <a:pt x="4802" y="1860"/>
                  <a:pt x="5013" y="1804"/>
                </a:cubicBezTo>
                <a:cubicBezTo>
                  <a:pt x="5317" y="1733"/>
                  <a:pt x="5542" y="1758"/>
                  <a:pt x="5693" y="1884"/>
                </a:cubicBezTo>
                <a:cubicBezTo>
                  <a:pt x="5830" y="1997"/>
                  <a:pt x="5845" y="2136"/>
                  <a:pt x="5845" y="2209"/>
                </a:cubicBezTo>
                <a:close/>
                <a:moveTo>
                  <a:pt x="3345" y="2806"/>
                </a:moveTo>
                <a:cubicBezTo>
                  <a:pt x="3689" y="2497"/>
                  <a:pt x="4062" y="2202"/>
                  <a:pt x="4477" y="1976"/>
                </a:cubicBezTo>
                <a:cubicBezTo>
                  <a:pt x="4684" y="1864"/>
                  <a:pt x="4902" y="1766"/>
                  <a:pt x="5135" y="1721"/>
                </a:cubicBezTo>
                <a:cubicBezTo>
                  <a:pt x="5323" y="1684"/>
                  <a:pt x="5541" y="1699"/>
                  <a:pt x="5703" y="1817"/>
                </a:cubicBezTo>
                <a:cubicBezTo>
                  <a:pt x="5422" y="1646"/>
                  <a:pt x="5021" y="1772"/>
                  <a:pt x="5021" y="1772"/>
                </a:cubicBezTo>
                <a:cubicBezTo>
                  <a:pt x="5025" y="1772"/>
                  <a:pt x="5029" y="1771"/>
                  <a:pt x="5033" y="1771"/>
                </a:cubicBezTo>
                <a:cubicBezTo>
                  <a:pt x="5026" y="1772"/>
                  <a:pt x="5020" y="1774"/>
                  <a:pt x="5013" y="1775"/>
                </a:cubicBezTo>
                <a:lnTo>
                  <a:pt x="5013" y="1775"/>
                </a:lnTo>
                <a:cubicBezTo>
                  <a:pt x="5012" y="1775"/>
                  <a:pt x="5011" y="1776"/>
                  <a:pt x="5010" y="1776"/>
                </a:cubicBezTo>
                <a:cubicBezTo>
                  <a:pt x="5010" y="1776"/>
                  <a:pt x="5010" y="1776"/>
                  <a:pt x="5009" y="1776"/>
                </a:cubicBezTo>
                <a:lnTo>
                  <a:pt x="5009" y="1776"/>
                </a:lnTo>
                <a:cubicBezTo>
                  <a:pt x="4797" y="1833"/>
                  <a:pt x="4594" y="1938"/>
                  <a:pt x="4400" y="2045"/>
                </a:cubicBezTo>
                <a:lnTo>
                  <a:pt x="4399" y="2045"/>
                </a:lnTo>
                <a:cubicBezTo>
                  <a:pt x="4026" y="2261"/>
                  <a:pt x="3659" y="2538"/>
                  <a:pt x="3278" y="2890"/>
                </a:cubicBezTo>
                <a:cubicBezTo>
                  <a:pt x="3274" y="2885"/>
                  <a:pt x="3269" y="2881"/>
                  <a:pt x="3265" y="2877"/>
                </a:cubicBezTo>
                <a:cubicBezTo>
                  <a:pt x="3293" y="2852"/>
                  <a:pt x="3318" y="2830"/>
                  <a:pt x="3345" y="2806"/>
                </a:cubicBezTo>
                <a:close/>
                <a:moveTo>
                  <a:pt x="4209" y="363"/>
                </a:moveTo>
                <a:cubicBezTo>
                  <a:pt x="4172" y="279"/>
                  <a:pt x="4103" y="210"/>
                  <a:pt x="4035" y="177"/>
                </a:cubicBezTo>
                <a:cubicBezTo>
                  <a:pt x="3982" y="151"/>
                  <a:pt x="3866" y="105"/>
                  <a:pt x="3679" y="110"/>
                </a:cubicBezTo>
                <a:cubicBezTo>
                  <a:pt x="3584" y="109"/>
                  <a:pt x="3504" y="106"/>
                  <a:pt x="3504" y="106"/>
                </a:cubicBezTo>
                <a:lnTo>
                  <a:pt x="3504" y="105"/>
                </a:lnTo>
                <a:lnTo>
                  <a:pt x="3698" y="100"/>
                </a:lnTo>
                <a:cubicBezTo>
                  <a:pt x="3895" y="96"/>
                  <a:pt x="3981" y="128"/>
                  <a:pt x="4034" y="154"/>
                </a:cubicBezTo>
                <a:cubicBezTo>
                  <a:pt x="4102" y="187"/>
                  <a:pt x="4163" y="244"/>
                  <a:pt x="4200" y="328"/>
                </a:cubicBezTo>
                <a:cubicBezTo>
                  <a:pt x="4212" y="353"/>
                  <a:pt x="4221" y="381"/>
                  <a:pt x="4228" y="410"/>
                </a:cubicBezTo>
                <a:cubicBezTo>
                  <a:pt x="4222" y="394"/>
                  <a:pt x="4216" y="378"/>
                  <a:pt x="4209" y="363"/>
                </a:cubicBezTo>
                <a:close/>
                <a:moveTo>
                  <a:pt x="2966" y="3121"/>
                </a:moveTo>
                <a:cubicBezTo>
                  <a:pt x="2909" y="3062"/>
                  <a:pt x="2849" y="3002"/>
                  <a:pt x="2786" y="2941"/>
                </a:cubicBezTo>
                <a:cubicBezTo>
                  <a:pt x="2790" y="2937"/>
                  <a:pt x="2794" y="2934"/>
                  <a:pt x="2798" y="2930"/>
                </a:cubicBezTo>
                <a:cubicBezTo>
                  <a:pt x="2859" y="2992"/>
                  <a:pt x="2917" y="3055"/>
                  <a:pt x="2972" y="3116"/>
                </a:cubicBezTo>
                <a:lnTo>
                  <a:pt x="2966" y="3121"/>
                </a:lnTo>
                <a:close/>
                <a:moveTo>
                  <a:pt x="2841" y="2891"/>
                </a:moveTo>
                <a:cubicBezTo>
                  <a:pt x="2882" y="2853"/>
                  <a:pt x="2922" y="2816"/>
                  <a:pt x="2962" y="2778"/>
                </a:cubicBezTo>
                <a:cubicBezTo>
                  <a:pt x="2965" y="2775"/>
                  <a:pt x="2968" y="2773"/>
                  <a:pt x="2971" y="2770"/>
                </a:cubicBezTo>
                <a:lnTo>
                  <a:pt x="3145" y="2948"/>
                </a:lnTo>
                <a:cubicBezTo>
                  <a:pt x="3102" y="2989"/>
                  <a:pt x="3059" y="3031"/>
                  <a:pt x="3017" y="3073"/>
                </a:cubicBezTo>
                <a:cubicBezTo>
                  <a:pt x="2957" y="3010"/>
                  <a:pt x="2898" y="2949"/>
                  <a:pt x="2841" y="2891"/>
                </a:cubicBezTo>
                <a:close/>
                <a:moveTo>
                  <a:pt x="3050" y="3108"/>
                </a:moveTo>
                <a:cubicBezTo>
                  <a:pt x="3043" y="3101"/>
                  <a:pt x="3037" y="3095"/>
                  <a:pt x="3031" y="3089"/>
                </a:cubicBezTo>
                <a:cubicBezTo>
                  <a:pt x="3078" y="3044"/>
                  <a:pt x="3121" y="3002"/>
                  <a:pt x="3162" y="2964"/>
                </a:cubicBezTo>
                <a:cubicBezTo>
                  <a:pt x="3168" y="2969"/>
                  <a:pt x="3173" y="2975"/>
                  <a:pt x="3179" y="2981"/>
                </a:cubicBezTo>
                <a:cubicBezTo>
                  <a:pt x="3142" y="3017"/>
                  <a:pt x="3095" y="3063"/>
                  <a:pt x="3050" y="3108"/>
                </a:cubicBezTo>
                <a:close/>
                <a:moveTo>
                  <a:pt x="3197" y="2900"/>
                </a:moveTo>
                <a:cubicBezTo>
                  <a:pt x="3138" y="2840"/>
                  <a:pt x="3080" y="2781"/>
                  <a:pt x="3023" y="2721"/>
                </a:cubicBezTo>
                <a:cubicBezTo>
                  <a:pt x="3026" y="2717"/>
                  <a:pt x="3030" y="2714"/>
                  <a:pt x="3033" y="2711"/>
                </a:cubicBezTo>
                <a:cubicBezTo>
                  <a:pt x="3090" y="2770"/>
                  <a:pt x="3148" y="2828"/>
                  <a:pt x="3207" y="2886"/>
                </a:cubicBezTo>
                <a:lnTo>
                  <a:pt x="3209" y="2888"/>
                </a:lnTo>
                <a:lnTo>
                  <a:pt x="3197" y="2900"/>
                </a:lnTo>
                <a:close/>
                <a:moveTo>
                  <a:pt x="3216" y="2919"/>
                </a:moveTo>
                <a:lnTo>
                  <a:pt x="3229" y="2908"/>
                </a:lnTo>
                <a:cubicBezTo>
                  <a:pt x="3233" y="2912"/>
                  <a:pt x="3237" y="2916"/>
                  <a:pt x="3241" y="2920"/>
                </a:cubicBezTo>
                <a:cubicBezTo>
                  <a:pt x="3238" y="2923"/>
                  <a:pt x="3234" y="2927"/>
                  <a:pt x="3229" y="2932"/>
                </a:cubicBezTo>
                <a:cubicBezTo>
                  <a:pt x="3225" y="2928"/>
                  <a:pt x="3221" y="2923"/>
                  <a:pt x="3216" y="2919"/>
                </a:cubicBezTo>
                <a:close/>
                <a:moveTo>
                  <a:pt x="5926" y="4065"/>
                </a:moveTo>
                <a:cubicBezTo>
                  <a:pt x="5891" y="4112"/>
                  <a:pt x="5850" y="4151"/>
                  <a:pt x="5795" y="4188"/>
                </a:cubicBezTo>
                <a:cubicBezTo>
                  <a:pt x="5749" y="4219"/>
                  <a:pt x="5692" y="4242"/>
                  <a:pt x="5629" y="4259"/>
                </a:cubicBezTo>
                <a:lnTo>
                  <a:pt x="5628" y="4256"/>
                </a:lnTo>
                <a:cubicBezTo>
                  <a:pt x="5675" y="4239"/>
                  <a:pt x="5709" y="4225"/>
                  <a:pt x="5743" y="4204"/>
                </a:cubicBezTo>
                <a:cubicBezTo>
                  <a:pt x="5742" y="4204"/>
                  <a:pt x="5747" y="4201"/>
                  <a:pt x="5747" y="4202"/>
                </a:cubicBezTo>
                <a:cubicBezTo>
                  <a:pt x="5747" y="4202"/>
                  <a:pt x="5921" y="4111"/>
                  <a:pt x="5987" y="3960"/>
                </a:cubicBezTo>
                <a:cubicBezTo>
                  <a:pt x="5973" y="3994"/>
                  <a:pt x="5954" y="4028"/>
                  <a:pt x="5926" y="4065"/>
                </a:cubicBezTo>
                <a:close/>
              </a:path>
            </a:pathLst>
          </a:custGeom>
          <a:solidFill>
            <a:schemeClr val="accent2"/>
          </a:solidFill>
          <a:ln w="0">
            <a:noFill/>
            <a:prstDash val="solid"/>
            <a:round/>
            <a:headEnd/>
            <a:tailEnd/>
          </a:ln>
          <a:effectLst/>
        </p:spPr>
        <p:txBody>
          <a:bodyPr/>
          <a:lstStyle/>
          <a:p>
            <a:pPr algn="ctr">
              <a:lnSpc>
                <a:spcPct val="80000"/>
              </a:lnSpc>
              <a:spcBef>
                <a:spcPct val="20000"/>
              </a:spcBef>
              <a:spcAft>
                <a:spcPct val="20000"/>
              </a:spcAft>
              <a:buClr>
                <a:srgbClr val="28082E"/>
              </a:buClr>
              <a:buFont typeface="Wingdings" pitchFamily="2" charset="2"/>
              <a:buChar char="ü"/>
              <a:defRPr/>
            </a:pPr>
            <a:endParaRPr lang="da-DK" sz="1400">
              <a:solidFill>
                <a:srgbClr val="28082E"/>
              </a:solidFill>
              <a:latin typeface="Verdana" pitchFamily="34" charset="0"/>
            </a:endParaRPr>
          </a:p>
        </p:txBody>
      </p:sp>
      <p:grpSp>
        <p:nvGrpSpPr>
          <p:cNvPr id="8" name="Group 31"/>
          <p:cNvGrpSpPr>
            <a:grpSpLocks/>
          </p:cNvGrpSpPr>
          <p:nvPr/>
        </p:nvGrpSpPr>
        <p:grpSpPr bwMode="auto">
          <a:xfrm>
            <a:off x="-4246563" y="-4240213"/>
            <a:ext cx="13544551" cy="11299826"/>
            <a:chOff x="-2670" y="-2670"/>
            <a:chExt cx="8532" cy="7118"/>
          </a:xfrm>
        </p:grpSpPr>
        <p:sp>
          <p:nvSpPr>
            <p:cNvPr id="9" name="Rectangle 32"/>
            <p:cNvSpPr>
              <a:spLocks noChangeArrowheads="1"/>
            </p:cNvSpPr>
            <p:nvPr userDrawn="1"/>
          </p:nvSpPr>
          <p:spPr bwMode="auto">
            <a:xfrm>
              <a:off x="-1490" y="-2670"/>
              <a:ext cx="7352" cy="2670"/>
            </a:xfrm>
            <a:prstGeom prst="rect">
              <a:avLst/>
            </a:prstGeom>
            <a:solidFill>
              <a:srgbClr val="9099AE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lnSpc>
                  <a:spcPct val="80000"/>
                </a:lnSpc>
                <a:spcBef>
                  <a:spcPct val="20000"/>
                </a:spcBef>
                <a:spcAft>
                  <a:spcPct val="20000"/>
                </a:spcAft>
                <a:buClr>
                  <a:srgbClr val="28082E"/>
                </a:buClr>
                <a:buFont typeface="Wingdings" pitchFamily="2" charset="2"/>
                <a:buChar char="ü"/>
                <a:defRPr/>
              </a:pPr>
              <a:endParaRPr lang="da-DK" sz="1400">
                <a:solidFill>
                  <a:srgbClr val="28082E"/>
                </a:solidFill>
                <a:latin typeface="Verdana" pitchFamily="34" charset="0"/>
              </a:endParaRPr>
            </a:p>
          </p:txBody>
        </p:sp>
        <p:sp>
          <p:nvSpPr>
            <p:cNvPr id="10" name="Rectangle 33"/>
            <p:cNvSpPr>
              <a:spLocks noChangeArrowheads="1"/>
            </p:cNvSpPr>
            <p:nvPr userDrawn="1"/>
          </p:nvSpPr>
          <p:spPr bwMode="auto">
            <a:xfrm rot="16200000">
              <a:off x="-4695" y="-247"/>
              <a:ext cx="6720" cy="2670"/>
            </a:xfrm>
            <a:prstGeom prst="rect">
              <a:avLst/>
            </a:prstGeom>
            <a:solidFill>
              <a:srgbClr val="9099AE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lnSpc>
                  <a:spcPct val="80000"/>
                </a:lnSpc>
                <a:spcBef>
                  <a:spcPct val="20000"/>
                </a:spcBef>
                <a:spcAft>
                  <a:spcPct val="20000"/>
                </a:spcAft>
                <a:buClr>
                  <a:srgbClr val="28082E"/>
                </a:buClr>
                <a:buFont typeface="Wingdings" pitchFamily="2" charset="2"/>
                <a:buChar char="ü"/>
                <a:defRPr/>
              </a:pPr>
              <a:endParaRPr lang="da-DK" sz="1400">
                <a:solidFill>
                  <a:srgbClr val="28082E"/>
                </a:solidFill>
                <a:latin typeface="Verdana" pitchFamily="34" charset="0"/>
              </a:endParaRPr>
            </a:p>
          </p:txBody>
        </p:sp>
      </p:grpSp>
      <p:sp>
        <p:nvSpPr>
          <p:cNvPr id="4100" name="Rectangle 4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593725" y="3979863"/>
            <a:ext cx="4349750" cy="1301750"/>
          </a:xfrm>
        </p:spPr>
        <p:txBody>
          <a:bodyPr lIns="79352" tIns="39676" rIns="79352" bIns="39676"/>
          <a:lstStyle>
            <a:lvl1pPr marL="0" indent="0">
              <a:buFont typeface="Times New Roman" pitchFamily="18" charset="0"/>
              <a:buNone/>
              <a:defRPr sz="180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subtitle style  </a:t>
            </a:r>
          </a:p>
        </p:txBody>
      </p:sp>
      <p:sp>
        <p:nvSpPr>
          <p:cNvPr id="4111" name="Rectangle 15"/>
          <p:cNvSpPr>
            <a:spLocks noGrp="1" noChangeArrowheads="1"/>
          </p:cNvSpPr>
          <p:nvPr>
            <p:ph type="ctrTitle" sz="quarter"/>
          </p:nvPr>
        </p:nvSpPr>
        <p:spPr>
          <a:xfrm flipH="1">
            <a:off x="593725" y="1978025"/>
            <a:ext cx="4357688" cy="1868488"/>
          </a:xfrm>
        </p:spPr>
        <p:txBody>
          <a:bodyPr lIns="79352" tIns="39676" rIns="79352" bIns="39676"/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</a:p>
        </p:txBody>
      </p:sp>
    </p:spTree>
  </p:cSld>
  <p:clrMapOvr>
    <a:masterClrMapping/>
  </p:clrMapOvr>
  <p:transition/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da-DK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a-DK"/>
          </a:p>
        </p:txBody>
      </p:sp>
      <p:sp>
        <p:nvSpPr>
          <p:cNvPr id="4" name="Rectangle 1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NOVOZYMES PRESENTATION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5331E49-1E57-451E-9044-893E0BCD1BD7}" type="datetime1">
              <a:rPr lang="en-US"/>
              <a:pPr>
                <a:defRPr/>
              </a:pPr>
              <a:t>6/25/2010</a:t>
            </a:fld>
            <a:endParaRPr lang="en-GB" dirty="0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B6A3162-5394-454B-B1D8-C5BFB828A508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</p:cSld>
  <p:clrMapOvr>
    <a:masterClrMapping/>
  </p:clrMapOvr>
  <p:transition/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da-DK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NOVOZYMES PRESENTATION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5402C40-EE88-4098-A43A-62EE6BCD5453}" type="datetime1">
              <a:rPr lang="en-US"/>
              <a:pPr>
                <a:defRPr/>
              </a:pPr>
              <a:t>6/25/2010</a:t>
            </a:fld>
            <a:endParaRPr lang="en-GB" dirty="0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8FABD2A-A8E8-4E38-8697-CDC4661219F4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</p:cSld>
  <p:clrMapOvr>
    <a:masterClrMapping/>
  </p:clrMapOvr>
  <p:transition/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da-DK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88925" y="1555750"/>
            <a:ext cx="4206875" cy="50180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a-DK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555750"/>
            <a:ext cx="4208463" cy="50180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a-DK"/>
          </a:p>
        </p:txBody>
      </p:sp>
      <p:sp>
        <p:nvSpPr>
          <p:cNvPr id="5" name="Rectangle 1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NOVOZYMES PRESENTATION</a:t>
            </a:r>
          </a:p>
        </p:txBody>
      </p:sp>
      <p:sp>
        <p:nvSpPr>
          <p:cNvPr id="6" name="Rectangle 14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00B12DC-1282-467D-B483-91C3C7B44D67}" type="datetime1">
              <a:rPr lang="en-US"/>
              <a:pPr>
                <a:defRPr/>
              </a:pPr>
              <a:t>6/25/2010</a:t>
            </a:fld>
            <a:endParaRPr lang="en-GB" dirty="0"/>
          </a:p>
        </p:txBody>
      </p:sp>
      <p:sp>
        <p:nvSpPr>
          <p:cNvPr id="7" name="Rectangle 1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48476BF-2F3D-42CF-A313-D6FA215716E4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</p:cSld>
  <p:clrMapOvr>
    <a:masterClrMapping/>
  </p:clrMapOvr>
  <p:transition/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da-DK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a-DK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a-DK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NOVOZYMES PRESENTATION</a:t>
            </a:r>
          </a:p>
        </p:txBody>
      </p:sp>
      <p:sp>
        <p:nvSpPr>
          <p:cNvPr id="8" name="Rectangle 14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BAAB4C3-4691-463F-AE2A-292B1BB53117}" type="datetime1">
              <a:rPr lang="en-US"/>
              <a:pPr>
                <a:defRPr/>
              </a:pPr>
              <a:t>6/25/2010</a:t>
            </a:fld>
            <a:endParaRPr lang="en-GB" dirty="0"/>
          </a:p>
        </p:txBody>
      </p:sp>
      <p:sp>
        <p:nvSpPr>
          <p:cNvPr id="9" name="Rectangle 1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C25C53-6843-4ED3-8E2D-B667BEB344E6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</p:cSld>
  <p:clrMapOvr>
    <a:masterClrMapping/>
  </p:clrMapOvr>
  <p:transition/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da-DK"/>
          </a:p>
        </p:txBody>
      </p:sp>
      <p:sp>
        <p:nvSpPr>
          <p:cNvPr id="3" name="Rectangle 1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NOVOZYMES PRESENTATION</a:t>
            </a:r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0BA9BD-9AE7-448A-A3C4-691FD4FA8077}" type="datetime1">
              <a:rPr lang="en-US"/>
              <a:pPr>
                <a:defRPr/>
              </a:pPr>
              <a:t>6/25/2010</a:t>
            </a:fld>
            <a:endParaRPr lang="en-GB" dirty="0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4F01FF5-8840-40CA-85B9-E13C68F2DAE0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</p:cSld>
  <p:clrMapOvr>
    <a:masterClrMapping/>
  </p:clrMapOvr>
  <p:transition/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NOVOZYMES PRESENTATION</a:t>
            </a:r>
          </a:p>
        </p:txBody>
      </p:sp>
      <p:sp>
        <p:nvSpPr>
          <p:cNvPr id="3" name="Rectangle 14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EF9DE6-D3C3-41DD-BFA7-65C01D36040F}" type="datetime1">
              <a:rPr lang="en-US"/>
              <a:pPr>
                <a:defRPr/>
              </a:pPr>
              <a:t>6/25/2010</a:t>
            </a:fld>
            <a:endParaRPr lang="en-GB" dirty="0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33495A0-C335-487E-B7F4-0635A68EDB50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</p:cSld>
  <p:clrMapOvr>
    <a:masterClrMapping/>
  </p:clrMapOvr>
  <p:transition/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da-DK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a-DK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NOVOZYMES PRESENTATION</a:t>
            </a:r>
          </a:p>
        </p:txBody>
      </p:sp>
      <p:sp>
        <p:nvSpPr>
          <p:cNvPr id="6" name="Rectangle 14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5B5E1C-F066-4431-9BB4-1ECBA9DE4CB7}" type="datetime1">
              <a:rPr lang="en-US"/>
              <a:pPr>
                <a:defRPr/>
              </a:pPr>
              <a:t>6/25/2010</a:t>
            </a:fld>
            <a:endParaRPr lang="en-GB" dirty="0"/>
          </a:p>
        </p:txBody>
      </p:sp>
      <p:sp>
        <p:nvSpPr>
          <p:cNvPr id="7" name="Rectangle 1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98DD77A-0F2B-47AD-9918-8FEB888E078F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</p:cSld>
  <p:clrMapOvr>
    <a:masterClrMapping/>
  </p:clrMapOvr>
  <p:transition/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da-DK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a-DK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NOVOZYMES PRESENTATION</a:t>
            </a:r>
          </a:p>
        </p:txBody>
      </p:sp>
      <p:sp>
        <p:nvSpPr>
          <p:cNvPr id="6" name="Rectangle 14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2556FBE-22EE-4688-8D39-E12CDCD1454A}" type="datetime1">
              <a:rPr lang="en-US"/>
              <a:pPr>
                <a:defRPr/>
              </a:pPr>
              <a:t>6/25/2010</a:t>
            </a:fld>
            <a:endParaRPr lang="en-GB" dirty="0"/>
          </a:p>
        </p:txBody>
      </p:sp>
      <p:sp>
        <p:nvSpPr>
          <p:cNvPr id="7" name="Rectangle 1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5C8BC2E-58DD-4F36-A4A1-C9361485FA4B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</p:cSld>
  <p:clrMapOvr>
    <a:masterClrMapping/>
  </p:clrMapOvr>
  <p:transition/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da-DK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a-DK"/>
          </a:p>
        </p:txBody>
      </p:sp>
      <p:sp>
        <p:nvSpPr>
          <p:cNvPr id="4" name="Rectangle 1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NOVOZYMES PRESENTATION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B5BB7DF-500D-4A0A-BCBB-87D4B27C4F08}" type="datetime1">
              <a:rPr lang="en-US"/>
              <a:pPr>
                <a:defRPr/>
              </a:pPr>
              <a:t>6/25/2010</a:t>
            </a:fld>
            <a:endParaRPr lang="en-GB" dirty="0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D59502-DE9B-436A-AD23-11E6AAB2F0CE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</p:cSld>
  <p:clrMapOvr>
    <a:masterClrMapping/>
  </p:clrMapOvr>
  <p:transition/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15125" y="544513"/>
            <a:ext cx="2141538" cy="60293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da-DK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88925" y="544513"/>
            <a:ext cx="6273800" cy="60293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a-DK"/>
          </a:p>
        </p:txBody>
      </p:sp>
      <p:sp>
        <p:nvSpPr>
          <p:cNvPr id="4" name="Rectangle 1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NOVOZYMES PRESENTATION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F83B21F-B92A-4E00-9461-88020FB00650}" type="datetime1">
              <a:rPr lang="en-US"/>
              <a:pPr>
                <a:defRPr/>
              </a:pPr>
              <a:t>6/25/2010</a:t>
            </a:fld>
            <a:endParaRPr lang="en-GB" dirty="0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F7A8D84-0EE6-41A9-A81A-465361CE68C4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</p:cSld>
  <p:clrMapOvr>
    <a:masterClrMapping/>
  </p:clrMapOvr>
  <p:transition/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8925" y="544513"/>
            <a:ext cx="6937375" cy="79533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da-DK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288925" y="1555750"/>
            <a:ext cx="4206875" cy="50180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a-DK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555750"/>
            <a:ext cx="4208463" cy="50180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a-DK"/>
          </a:p>
        </p:txBody>
      </p:sp>
      <p:sp>
        <p:nvSpPr>
          <p:cNvPr id="5" name="Rectangle 1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NOVOZYMES PRESENTATION</a:t>
            </a:r>
          </a:p>
        </p:txBody>
      </p:sp>
      <p:sp>
        <p:nvSpPr>
          <p:cNvPr id="6" name="Rectangle 14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90B444-9FF7-4960-97D6-607A63047D37}" type="datetime1">
              <a:rPr lang="en-US"/>
              <a:pPr>
                <a:defRPr/>
              </a:pPr>
              <a:t>6/25/2010</a:t>
            </a:fld>
            <a:endParaRPr lang="en-GB" dirty="0"/>
          </a:p>
        </p:txBody>
      </p:sp>
      <p:sp>
        <p:nvSpPr>
          <p:cNvPr id="7" name="Rectangle 1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A1FC42E-F023-4BAD-AB0B-FE62A7C89744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</p:cSld>
  <p:clrMapOvr>
    <a:masterClrMapping/>
  </p:clrMapOvr>
  <p:transition/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8925" y="544513"/>
            <a:ext cx="6937375" cy="79533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da-DK"/>
          </a:p>
        </p:txBody>
      </p:sp>
      <p:sp>
        <p:nvSpPr>
          <p:cNvPr id="3" name="Chart Placeholder 2"/>
          <p:cNvSpPr>
            <a:spLocks noGrp="1"/>
          </p:cNvSpPr>
          <p:nvPr>
            <p:ph type="chart" idx="1"/>
          </p:nvPr>
        </p:nvSpPr>
        <p:spPr>
          <a:xfrm>
            <a:off x="288925" y="1555750"/>
            <a:ext cx="8567738" cy="5018088"/>
          </a:xfrm>
        </p:spPr>
        <p:txBody>
          <a:bodyPr/>
          <a:lstStyle/>
          <a:p>
            <a:pPr lvl="0"/>
            <a:endParaRPr lang="da-DK" noProof="0" smtClean="0"/>
          </a:p>
        </p:txBody>
      </p:sp>
      <p:sp>
        <p:nvSpPr>
          <p:cNvPr id="4" name="Rectangle 1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NOVOZYMES PRESENTATION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C6C8BF7-F3EE-477E-B4D5-949C4EAF1027}" type="datetime1">
              <a:rPr lang="en-US"/>
              <a:pPr>
                <a:defRPr/>
              </a:pPr>
              <a:t>6/25/2010</a:t>
            </a:fld>
            <a:endParaRPr lang="en-GB" dirty="0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FB2ACC-2B23-45C6-B247-4EA604E0D486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</p:cSld>
  <p:clrMapOvr>
    <a:masterClrMapping/>
  </p:clrMapOvr>
  <p:transition/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5" descr="barley_698097"/>
          <p:cNvSpPr>
            <a:spLocks/>
          </p:cNvSpPr>
          <p:nvPr userDrawn="1"/>
        </p:nvSpPr>
        <p:spPr bwMode="auto">
          <a:xfrm rot="10800000" flipV="1">
            <a:off x="0" y="1446213"/>
            <a:ext cx="6515100" cy="5135562"/>
          </a:xfrm>
          <a:custGeom>
            <a:avLst/>
            <a:gdLst/>
            <a:ahLst/>
            <a:cxnLst>
              <a:cxn ang="0">
                <a:pos x="0" y="454"/>
              </a:cxn>
              <a:cxn ang="0">
                <a:pos x="0" y="2427"/>
              </a:cxn>
              <a:cxn ang="0">
                <a:pos x="3742" y="2721"/>
              </a:cxn>
              <a:cxn ang="0">
                <a:pos x="3742" y="0"/>
              </a:cxn>
              <a:cxn ang="0">
                <a:pos x="0" y="454"/>
              </a:cxn>
            </a:cxnLst>
            <a:rect l="0" t="0" r="r" b="b"/>
            <a:pathLst>
              <a:path w="3742" h="2721">
                <a:moveTo>
                  <a:pt x="0" y="454"/>
                </a:moveTo>
                <a:lnTo>
                  <a:pt x="0" y="2427"/>
                </a:lnTo>
                <a:lnTo>
                  <a:pt x="3742" y="2721"/>
                </a:lnTo>
                <a:lnTo>
                  <a:pt x="3742" y="0"/>
                </a:lnTo>
                <a:lnTo>
                  <a:pt x="0" y="454"/>
                </a:lnTo>
                <a:close/>
              </a:path>
            </a:pathLst>
          </a:custGeom>
          <a:blipFill dpi="0" rotWithShape="1">
            <a:blip r:embed="rId2" cstate="print"/>
            <a:srcRect/>
            <a:stretch>
              <a:fillRect/>
            </a:stretch>
          </a:blipFill>
          <a:ln w="9525" cap="rnd">
            <a:noFill/>
            <a:prstDash val="solid"/>
            <a:round/>
            <a:headEnd/>
            <a:tailEnd/>
          </a:ln>
        </p:spPr>
        <p:txBody>
          <a:bodyPr/>
          <a:lstStyle/>
          <a:p>
            <a:pPr algn="ctr">
              <a:lnSpc>
                <a:spcPct val="80000"/>
              </a:lnSpc>
              <a:spcBef>
                <a:spcPct val="20000"/>
              </a:spcBef>
              <a:spcAft>
                <a:spcPct val="20000"/>
              </a:spcAft>
              <a:buClr>
                <a:srgbClr val="28082E"/>
              </a:buClr>
              <a:buFont typeface="Wingdings" pitchFamily="2" charset="2"/>
              <a:buChar char="ü"/>
              <a:defRPr/>
            </a:pPr>
            <a:endParaRPr lang="da-DK" sz="1400">
              <a:solidFill>
                <a:srgbClr val="28082E"/>
              </a:solidFill>
              <a:latin typeface="Verdana" pitchFamily="34" charset="0"/>
            </a:endParaRPr>
          </a:p>
        </p:txBody>
      </p:sp>
      <p:sp>
        <p:nvSpPr>
          <p:cNvPr id="5" name="Freeform 26"/>
          <p:cNvSpPr>
            <a:spLocks/>
          </p:cNvSpPr>
          <p:nvPr/>
        </p:nvSpPr>
        <p:spPr bwMode="auto">
          <a:xfrm>
            <a:off x="6238875" y="4392613"/>
            <a:ext cx="2120900" cy="1835150"/>
          </a:xfrm>
          <a:custGeom>
            <a:avLst/>
            <a:gdLst/>
            <a:ahLst/>
            <a:cxnLst>
              <a:cxn ang="0">
                <a:pos x="0" y="454"/>
              </a:cxn>
              <a:cxn ang="0">
                <a:pos x="0" y="2427"/>
              </a:cxn>
              <a:cxn ang="0">
                <a:pos x="3742" y="2721"/>
              </a:cxn>
              <a:cxn ang="0">
                <a:pos x="3742" y="0"/>
              </a:cxn>
              <a:cxn ang="0">
                <a:pos x="0" y="454"/>
              </a:cxn>
            </a:cxnLst>
            <a:rect l="0" t="0" r="r" b="b"/>
            <a:pathLst>
              <a:path w="3742" h="2721">
                <a:moveTo>
                  <a:pt x="0" y="454"/>
                </a:moveTo>
                <a:lnTo>
                  <a:pt x="0" y="2427"/>
                </a:lnTo>
                <a:lnTo>
                  <a:pt x="3742" y="2721"/>
                </a:lnTo>
                <a:lnTo>
                  <a:pt x="3742" y="0"/>
                </a:lnTo>
                <a:lnTo>
                  <a:pt x="0" y="454"/>
                </a:lnTo>
                <a:close/>
              </a:path>
            </a:pathLst>
          </a:custGeom>
          <a:solidFill>
            <a:schemeClr val="tx1">
              <a:alpha val="89999"/>
            </a:schemeClr>
          </a:solidFill>
          <a:ln w="9525" cap="rnd">
            <a:noFill/>
            <a:prstDash val="solid"/>
            <a:round/>
            <a:headEnd/>
            <a:tailEnd/>
          </a:ln>
        </p:spPr>
        <p:txBody>
          <a:bodyPr/>
          <a:lstStyle/>
          <a:p>
            <a:pPr algn="ctr">
              <a:lnSpc>
                <a:spcPct val="80000"/>
              </a:lnSpc>
              <a:spcBef>
                <a:spcPct val="20000"/>
              </a:spcBef>
              <a:spcAft>
                <a:spcPct val="20000"/>
              </a:spcAft>
              <a:buClr>
                <a:srgbClr val="28082E"/>
              </a:buClr>
              <a:buFont typeface="Wingdings" pitchFamily="2" charset="2"/>
              <a:buChar char="ü"/>
              <a:defRPr/>
            </a:pPr>
            <a:endParaRPr lang="da-DK" sz="1400">
              <a:solidFill>
                <a:srgbClr val="28082E"/>
              </a:solidFill>
              <a:latin typeface="Verdana" pitchFamily="34" charset="0"/>
            </a:endParaRPr>
          </a:p>
        </p:txBody>
      </p:sp>
      <p:pic>
        <p:nvPicPr>
          <p:cNvPr id="6" name="Picture 24" descr="logo-for-templat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045325" y="236538"/>
            <a:ext cx="1866900" cy="86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Freeform 28"/>
          <p:cNvSpPr>
            <a:spLocks noEditPoints="1"/>
          </p:cNvSpPr>
          <p:nvPr/>
        </p:nvSpPr>
        <p:spPr bwMode="auto">
          <a:xfrm>
            <a:off x="-3492500" y="-3519488"/>
            <a:ext cx="8932863" cy="8342313"/>
          </a:xfrm>
          <a:custGeom>
            <a:avLst/>
            <a:gdLst/>
            <a:ahLst/>
            <a:cxnLst>
              <a:cxn ang="0">
                <a:pos x="5983" y="1946"/>
              </a:cxn>
              <a:cxn ang="0">
                <a:pos x="6024" y="3538"/>
              </a:cxn>
              <a:cxn ang="0">
                <a:pos x="6001" y="3921"/>
              </a:cxn>
              <a:cxn ang="0">
                <a:pos x="5917" y="1895"/>
              </a:cxn>
              <a:cxn ang="0">
                <a:pos x="4250" y="2038"/>
              </a:cxn>
              <a:cxn ang="0">
                <a:pos x="5974" y="2237"/>
              </a:cxn>
              <a:cxn ang="0">
                <a:pos x="4909" y="4170"/>
              </a:cxn>
              <a:cxn ang="0">
                <a:pos x="4959" y="4153"/>
              </a:cxn>
              <a:cxn ang="0">
                <a:pos x="5952" y="3721"/>
              </a:cxn>
              <a:cxn ang="0">
                <a:pos x="5235" y="1662"/>
              </a:cxn>
              <a:cxn ang="0">
                <a:pos x="3541" y="2181"/>
              </a:cxn>
              <a:cxn ang="0">
                <a:pos x="4364" y="792"/>
              </a:cxn>
              <a:cxn ang="0">
                <a:pos x="4049" y="87"/>
              </a:cxn>
              <a:cxn ang="0">
                <a:pos x="4284" y="244"/>
              </a:cxn>
              <a:cxn ang="0">
                <a:pos x="1996" y="56"/>
              </a:cxn>
              <a:cxn ang="0">
                <a:pos x="1781" y="1084"/>
              </a:cxn>
              <a:cxn ang="0">
                <a:pos x="2835" y="2627"/>
              </a:cxn>
              <a:cxn ang="0">
                <a:pos x="2938" y="2529"/>
              </a:cxn>
              <a:cxn ang="0">
                <a:pos x="1950" y="1100"/>
              </a:cxn>
              <a:cxn ang="0">
                <a:pos x="2354" y="166"/>
              </a:cxn>
              <a:cxn ang="0">
                <a:pos x="3982" y="1353"/>
              </a:cxn>
              <a:cxn ang="0">
                <a:pos x="2975" y="2551"/>
              </a:cxn>
              <a:cxn ang="0">
                <a:pos x="2139" y="2266"/>
              </a:cxn>
              <a:cxn ang="0">
                <a:pos x="1941" y="2164"/>
              </a:cxn>
              <a:cxn ang="0">
                <a:pos x="128" y="1608"/>
              </a:cxn>
              <a:cxn ang="0">
                <a:pos x="676" y="1565"/>
              </a:cxn>
              <a:cxn ang="0">
                <a:pos x="2061" y="3371"/>
              </a:cxn>
              <a:cxn ang="0">
                <a:pos x="23" y="3537"/>
              </a:cxn>
              <a:cxn ang="0">
                <a:pos x="463" y="4132"/>
              </a:cxn>
              <a:cxn ang="0">
                <a:pos x="1081" y="4026"/>
              </a:cxn>
              <a:cxn ang="0">
                <a:pos x="1465" y="3871"/>
              </a:cxn>
              <a:cxn ang="0">
                <a:pos x="1149" y="4063"/>
              </a:cxn>
              <a:cxn ang="0">
                <a:pos x="2925" y="3165"/>
              </a:cxn>
              <a:cxn ang="0">
                <a:pos x="2343" y="3826"/>
              </a:cxn>
              <a:cxn ang="0">
                <a:pos x="1950" y="4454"/>
              </a:cxn>
              <a:cxn ang="0">
                <a:pos x="2334" y="5611"/>
              </a:cxn>
              <a:cxn ang="0">
                <a:pos x="2301" y="3956"/>
              </a:cxn>
              <a:cxn ang="0">
                <a:pos x="4205" y="5232"/>
              </a:cxn>
              <a:cxn ang="0">
                <a:pos x="3930" y="5610"/>
              </a:cxn>
              <a:cxn ang="0">
                <a:pos x="3992" y="5604"/>
              </a:cxn>
              <a:cxn ang="0">
                <a:pos x="4097" y="5568"/>
              </a:cxn>
              <a:cxn ang="0">
                <a:pos x="4261" y="5429"/>
              </a:cxn>
              <a:cxn ang="0">
                <a:pos x="3191" y="2992"/>
              </a:cxn>
              <a:cxn ang="0">
                <a:pos x="6037" y="3776"/>
              </a:cxn>
              <a:cxn ang="0">
                <a:pos x="5569" y="4170"/>
              </a:cxn>
              <a:cxn ang="0">
                <a:pos x="5898" y="2218"/>
              </a:cxn>
              <a:cxn ang="0">
                <a:pos x="5871" y="2323"/>
              </a:cxn>
              <a:cxn ang="0">
                <a:pos x="5845" y="2209"/>
              </a:cxn>
              <a:cxn ang="0">
                <a:pos x="5273" y="4168"/>
              </a:cxn>
              <a:cxn ang="0">
                <a:pos x="4405" y="2069"/>
              </a:cxn>
              <a:cxn ang="0">
                <a:pos x="4477" y="1976"/>
              </a:cxn>
              <a:cxn ang="0">
                <a:pos x="5013" y="1775"/>
              </a:cxn>
              <a:cxn ang="0">
                <a:pos x="4400" y="2045"/>
              </a:cxn>
              <a:cxn ang="0">
                <a:pos x="4209" y="363"/>
              </a:cxn>
              <a:cxn ang="0">
                <a:pos x="3698" y="100"/>
              </a:cxn>
              <a:cxn ang="0">
                <a:pos x="2966" y="3121"/>
              </a:cxn>
              <a:cxn ang="0">
                <a:pos x="2841" y="2891"/>
              </a:cxn>
              <a:cxn ang="0">
                <a:pos x="2841" y="2891"/>
              </a:cxn>
              <a:cxn ang="0">
                <a:pos x="3050" y="3108"/>
              </a:cxn>
              <a:cxn ang="0">
                <a:pos x="3209" y="2888"/>
              </a:cxn>
              <a:cxn ang="0">
                <a:pos x="3229" y="2932"/>
              </a:cxn>
              <a:cxn ang="0">
                <a:pos x="5628" y="4256"/>
              </a:cxn>
            </a:cxnLst>
            <a:rect l="0" t="0" r="r" b="b"/>
            <a:pathLst>
              <a:path w="6037" h="5642">
                <a:moveTo>
                  <a:pt x="6037" y="3504"/>
                </a:moveTo>
                <a:lnTo>
                  <a:pt x="6037" y="3504"/>
                </a:lnTo>
                <a:lnTo>
                  <a:pt x="6032" y="2217"/>
                </a:lnTo>
                <a:lnTo>
                  <a:pt x="6032" y="2212"/>
                </a:lnTo>
                <a:cubicBezTo>
                  <a:pt x="6034" y="2094"/>
                  <a:pt x="6007" y="2002"/>
                  <a:pt x="5983" y="1946"/>
                </a:cubicBezTo>
                <a:cubicBezTo>
                  <a:pt x="5917" y="1788"/>
                  <a:pt x="5791" y="1678"/>
                  <a:pt x="5611" y="1625"/>
                </a:cubicBezTo>
                <a:lnTo>
                  <a:pt x="5611" y="1626"/>
                </a:lnTo>
                <a:cubicBezTo>
                  <a:pt x="5993" y="1749"/>
                  <a:pt x="6029" y="2077"/>
                  <a:pt x="6026" y="2212"/>
                </a:cubicBezTo>
                <a:lnTo>
                  <a:pt x="6026" y="2217"/>
                </a:lnTo>
                <a:lnTo>
                  <a:pt x="6024" y="3538"/>
                </a:lnTo>
                <a:lnTo>
                  <a:pt x="6024" y="3538"/>
                </a:lnTo>
                <a:lnTo>
                  <a:pt x="6024" y="3721"/>
                </a:lnTo>
                <a:lnTo>
                  <a:pt x="6021" y="3793"/>
                </a:lnTo>
                <a:cubicBezTo>
                  <a:pt x="6019" y="3834"/>
                  <a:pt x="6015" y="3877"/>
                  <a:pt x="6003" y="3915"/>
                </a:cubicBezTo>
                <a:lnTo>
                  <a:pt x="6001" y="3921"/>
                </a:lnTo>
                <a:cubicBezTo>
                  <a:pt x="6016" y="3870"/>
                  <a:pt x="6018" y="3745"/>
                  <a:pt x="6017" y="3595"/>
                </a:cubicBezTo>
                <a:cubicBezTo>
                  <a:pt x="6017" y="3473"/>
                  <a:pt x="6015" y="3334"/>
                  <a:pt x="6012" y="3206"/>
                </a:cubicBezTo>
                <a:lnTo>
                  <a:pt x="6003" y="2238"/>
                </a:lnTo>
                <a:lnTo>
                  <a:pt x="6003" y="2238"/>
                </a:lnTo>
                <a:cubicBezTo>
                  <a:pt x="6005" y="2116"/>
                  <a:pt x="5981" y="2002"/>
                  <a:pt x="5917" y="1895"/>
                </a:cubicBezTo>
                <a:cubicBezTo>
                  <a:pt x="5849" y="1782"/>
                  <a:pt x="5732" y="1703"/>
                  <a:pt x="5621" y="1662"/>
                </a:cubicBezTo>
                <a:cubicBezTo>
                  <a:pt x="5393" y="1576"/>
                  <a:pt x="5152" y="1616"/>
                  <a:pt x="4940" y="1687"/>
                </a:cubicBezTo>
                <a:cubicBezTo>
                  <a:pt x="4725" y="1759"/>
                  <a:pt x="4526" y="1869"/>
                  <a:pt x="4333" y="1982"/>
                </a:cubicBezTo>
                <a:cubicBezTo>
                  <a:pt x="3949" y="2211"/>
                  <a:pt x="3601" y="2493"/>
                  <a:pt x="3276" y="2787"/>
                </a:cubicBezTo>
                <a:cubicBezTo>
                  <a:pt x="3581" y="2512"/>
                  <a:pt x="3902" y="2255"/>
                  <a:pt x="4250" y="2038"/>
                </a:cubicBezTo>
                <a:cubicBezTo>
                  <a:pt x="4424" y="1930"/>
                  <a:pt x="4604" y="1833"/>
                  <a:pt x="4793" y="1754"/>
                </a:cubicBezTo>
                <a:cubicBezTo>
                  <a:pt x="4982" y="1677"/>
                  <a:pt x="5184" y="1616"/>
                  <a:pt x="5396" y="1627"/>
                </a:cubicBezTo>
                <a:cubicBezTo>
                  <a:pt x="5501" y="1633"/>
                  <a:pt x="5607" y="1666"/>
                  <a:pt x="5703" y="1718"/>
                </a:cubicBezTo>
                <a:cubicBezTo>
                  <a:pt x="5799" y="1770"/>
                  <a:pt x="5877" y="1848"/>
                  <a:pt x="5924" y="1956"/>
                </a:cubicBezTo>
                <a:cubicBezTo>
                  <a:pt x="5961" y="2046"/>
                  <a:pt x="5974" y="2102"/>
                  <a:pt x="5974" y="2237"/>
                </a:cubicBezTo>
                <a:lnTo>
                  <a:pt x="5981" y="3721"/>
                </a:lnTo>
                <a:lnTo>
                  <a:pt x="5979" y="3779"/>
                </a:lnTo>
                <a:cubicBezTo>
                  <a:pt x="5977" y="3818"/>
                  <a:pt x="5975" y="3908"/>
                  <a:pt x="5919" y="3999"/>
                </a:cubicBezTo>
                <a:cubicBezTo>
                  <a:pt x="5829" y="4144"/>
                  <a:pt x="5698" y="4246"/>
                  <a:pt x="5496" y="4260"/>
                </a:cubicBezTo>
                <a:cubicBezTo>
                  <a:pt x="5293" y="4278"/>
                  <a:pt x="5095" y="4234"/>
                  <a:pt x="4909" y="4170"/>
                </a:cubicBezTo>
                <a:cubicBezTo>
                  <a:pt x="4533" y="4042"/>
                  <a:pt x="4205" y="3807"/>
                  <a:pt x="3910" y="3553"/>
                </a:cubicBezTo>
                <a:cubicBezTo>
                  <a:pt x="3678" y="3357"/>
                  <a:pt x="3454" y="3154"/>
                  <a:pt x="3241" y="2943"/>
                </a:cubicBezTo>
                <a:lnTo>
                  <a:pt x="3253" y="2931"/>
                </a:lnTo>
                <a:cubicBezTo>
                  <a:pt x="3580" y="3246"/>
                  <a:pt x="3929" y="3558"/>
                  <a:pt x="4311" y="3831"/>
                </a:cubicBezTo>
                <a:cubicBezTo>
                  <a:pt x="4512" y="3966"/>
                  <a:pt x="4728" y="4079"/>
                  <a:pt x="4959" y="4153"/>
                </a:cubicBezTo>
                <a:cubicBezTo>
                  <a:pt x="5074" y="4189"/>
                  <a:pt x="5191" y="4216"/>
                  <a:pt x="5313" y="4226"/>
                </a:cubicBezTo>
                <a:cubicBezTo>
                  <a:pt x="5434" y="4234"/>
                  <a:pt x="5560" y="4231"/>
                  <a:pt x="5676" y="4179"/>
                </a:cubicBezTo>
                <a:cubicBezTo>
                  <a:pt x="5801" y="4117"/>
                  <a:pt x="5895" y="4043"/>
                  <a:pt x="5930" y="3910"/>
                </a:cubicBezTo>
                <a:cubicBezTo>
                  <a:pt x="5938" y="3877"/>
                  <a:pt x="5946" y="3826"/>
                  <a:pt x="5949" y="3800"/>
                </a:cubicBezTo>
                <a:cubicBezTo>
                  <a:pt x="5951" y="3766"/>
                  <a:pt x="5952" y="3749"/>
                  <a:pt x="5952" y="3721"/>
                </a:cubicBezTo>
                <a:lnTo>
                  <a:pt x="5952" y="2190"/>
                </a:lnTo>
                <a:cubicBezTo>
                  <a:pt x="5952" y="2174"/>
                  <a:pt x="5950" y="2157"/>
                  <a:pt x="5949" y="2141"/>
                </a:cubicBezTo>
                <a:cubicBezTo>
                  <a:pt x="5943" y="2074"/>
                  <a:pt x="5925" y="2007"/>
                  <a:pt x="5895" y="1947"/>
                </a:cubicBezTo>
                <a:cubicBezTo>
                  <a:pt x="5834" y="1825"/>
                  <a:pt x="5721" y="1743"/>
                  <a:pt x="5604" y="1700"/>
                </a:cubicBezTo>
                <a:cubicBezTo>
                  <a:pt x="5485" y="1655"/>
                  <a:pt x="5357" y="1648"/>
                  <a:pt x="5235" y="1662"/>
                </a:cubicBezTo>
                <a:cubicBezTo>
                  <a:pt x="4988" y="1692"/>
                  <a:pt x="4759" y="1792"/>
                  <a:pt x="4543" y="1903"/>
                </a:cubicBezTo>
                <a:cubicBezTo>
                  <a:pt x="4326" y="2015"/>
                  <a:pt x="4121" y="2148"/>
                  <a:pt x="3926" y="2290"/>
                </a:cubicBezTo>
                <a:cubicBezTo>
                  <a:pt x="3677" y="2471"/>
                  <a:pt x="3463" y="2653"/>
                  <a:pt x="3242" y="2858"/>
                </a:cubicBezTo>
                <a:cubicBezTo>
                  <a:pt x="3183" y="2800"/>
                  <a:pt x="3123" y="2738"/>
                  <a:pt x="3066" y="2679"/>
                </a:cubicBezTo>
                <a:cubicBezTo>
                  <a:pt x="3235" y="2517"/>
                  <a:pt x="3381" y="2365"/>
                  <a:pt x="3541" y="2181"/>
                </a:cubicBezTo>
                <a:cubicBezTo>
                  <a:pt x="3685" y="2013"/>
                  <a:pt x="3832" y="1846"/>
                  <a:pt x="3962" y="1658"/>
                </a:cubicBezTo>
                <a:cubicBezTo>
                  <a:pt x="3988" y="1622"/>
                  <a:pt x="4008" y="1592"/>
                  <a:pt x="4033" y="1554"/>
                </a:cubicBezTo>
                <a:cubicBezTo>
                  <a:pt x="4033" y="1554"/>
                  <a:pt x="4073" y="1495"/>
                  <a:pt x="4136" y="1389"/>
                </a:cubicBezTo>
                <a:cubicBezTo>
                  <a:pt x="4157" y="1355"/>
                  <a:pt x="4230" y="1208"/>
                  <a:pt x="4265" y="1112"/>
                </a:cubicBezTo>
                <a:cubicBezTo>
                  <a:pt x="4306" y="1010"/>
                  <a:pt x="4345" y="903"/>
                  <a:pt x="4364" y="792"/>
                </a:cubicBezTo>
                <a:cubicBezTo>
                  <a:pt x="4341" y="892"/>
                  <a:pt x="4278" y="1039"/>
                  <a:pt x="4260" y="1080"/>
                </a:cubicBezTo>
                <a:cubicBezTo>
                  <a:pt x="4233" y="1154"/>
                  <a:pt x="4203" y="1218"/>
                  <a:pt x="4171" y="1279"/>
                </a:cubicBezTo>
                <a:lnTo>
                  <a:pt x="4169" y="1278"/>
                </a:lnTo>
                <a:cubicBezTo>
                  <a:pt x="4169" y="1278"/>
                  <a:pt x="4357" y="893"/>
                  <a:pt x="4352" y="601"/>
                </a:cubicBezTo>
                <a:cubicBezTo>
                  <a:pt x="4349" y="361"/>
                  <a:pt x="4257" y="173"/>
                  <a:pt x="4049" y="87"/>
                </a:cubicBezTo>
                <a:cubicBezTo>
                  <a:pt x="3957" y="49"/>
                  <a:pt x="3858" y="37"/>
                  <a:pt x="3761" y="31"/>
                </a:cubicBezTo>
                <a:lnTo>
                  <a:pt x="3761" y="29"/>
                </a:lnTo>
                <a:lnTo>
                  <a:pt x="3794" y="31"/>
                </a:lnTo>
                <a:cubicBezTo>
                  <a:pt x="3891" y="37"/>
                  <a:pt x="3990" y="50"/>
                  <a:pt x="4082" y="88"/>
                </a:cubicBezTo>
                <a:cubicBezTo>
                  <a:pt x="4166" y="123"/>
                  <a:pt x="4233" y="177"/>
                  <a:pt x="4284" y="244"/>
                </a:cubicBezTo>
                <a:cubicBezTo>
                  <a:pt x="4229" y="162"/>
                  <a:pt x="4152" y="96"/>
                  <a:pt x="4052" y="57"/>
                </a:cubicBezTo>
                <a:cubicBezTo>
                  <a:pt x="3953" y="18"/>
                  <a:pt x="3846" y="6"/>
                  <a:pt x="3743" y="2"/>
                </a:cubicBezTo>
                <a:lnTo>
                  <a:pt x="3460" y="1"/>
                </a:lnTo>
                <a:lnTo>
                  <a:pt x="2338" y="0"/>
                </a:lnTo>
                <a:cubicBezTo>
                  <a:pt x="2237" y="2"/>
                  <a:pt x="2091" y="14"/>
                  <a:pt x="1996" y="56"/>
                </a:cubicBezTo>
                <a:cubicBezTo>
                  <a:pt x="1939" y="80"/>
                  <a:pt x="1890" y="114"/>
                  <a:pt x="1848" y="155"/>
                </a:cubicBezTo>
                <a:lnTo>
                  <a:pt x="1833" y="170"/>
                </a:lnTo>
                <a:cubicBezTo>
                  <a:pt x="1732" y="277"/>
                  <a:pt x="1680" y="430"/>
                  <a:pt x="1678" y="587"/>
                </a:cubicBezTo>
                <a:cubicBezTo>
                  <a:pt x="1674" y="763"/>
                  <a:pt x="1721" y="929"/>
                  <a:pt x="1783" y="1084"/>
                </a:cubicBezTo>
                <a:lnTo>
                  <a:pt x="1781" y="1084"/>
                </a:lnTo>
                <a:cubicBezTo>
                  <a:pt x="1796" y="1122"/>
                  <a:pt x="1812" y="1160"/>
                  <a:pt x="1829" y="1198"/>
                </a:cubicBezTo>
                <a:cubicBezTo>
                  <a:pt x="1881" y="1311"/>
                  <a:pt x="1939" y="1420"/>
                  <a:pt x="2002" y="1526"/>
                </a:cubicBezTo>
                <a:lnTo>
                  <a:pt x="2001" y="1526"/>
                </a:lnTo>
                <a:cubicBezTo>
                  <a:pt x="2041" y="1596"/>
                  <a:pt x="2084" y="1664"/>
                  <a:pt x="2128" y="1731"/>
                </a:cubicBezTo>
                <a:cubicBezTo>
                  <a:pt x="2347" y="2062"/>
                  <a:pt x="2576" y="2345"/>
                  <a:pt x="2835" y="2627"/>
                </a:cubicBezTo>
                <a:cubicBezTo>
                  <a:pt x="2853" y="2611"/>
                  <a:pt x="2870" y="2594"/>
                  <a:pt x="2886" y="2579"/>
                </a:cubicBezTo>
                <a:cubicBezTo>
                  <a:pt x="2676" y="2349"/>
                  <a:pt x="2506" y="2136"/>
                  <a:pt x="2327" y="1884"/>
                </a:cubicBezTo>
                <a:lnTo>
                  <a:pt x="2331" y="1881"/>
                </a:lnTo>
                <a:cubicBezTo>
                  <a:pt x="2506" y="2120"/>
                  <a:pt x="2683" y="2338"/>
                  <a:pt x="2898" y="2568"/>
                </a:cubicBezTo>
                <a:cubicBezTo>
                  <a:pt x="2914" y="2552"/>
                  <a:pt x="2928" y="2539"/>
                  <a:pt x="2938" y="2529"/>
                </a:cubicBezTo>
                <a:cubicBezTo>
                  <a:pt x="2915" y="2504"/>
                  <a:pt x="2900" y="2487"/>
                  <a:pt x="2877" y="2463"/>
                </a:cubicBezTo>
                <a:cubicBezTo>
                  <a:pt x="2620" y="2179"/>
                  <a:pt x="2382" y="1875"/>
                  <a:pt x="2179" y="1546"/>
                </a:cubicBezTo>
                <a:lnTo>
                  <a:pt x="2179" y="1546"/>
                </a:lnTo>
                <a:cubicBezTo>
                  <a:pt x="2172" y="1535"/>
                  <a:pt x="2165" y="1524"/>
                  <a:pt x="2158" y="1512"/>
                </a:cubicBezTo>
                <a:cubicBezTo>
                  <a:pt x="2078" y="1379"/>
                  <a:pt x="2010" y="1243"/>
                  <a:pt x="1950" y="1100"/>
                </a:cubicBezTo>
                <a:lnTo>
                  <a:pt x="1904" y="974"/>
                </a:lnTo>
                <a:cubicBezTo>
                  <a:pt x="1841" y="790"/>
                  <a:pt x="1800" y="581"/>
                  <a:pt x="1869" y="416"/>
                </a:cubicBezTo>
                <a:cubicBezTo>
                  <a:pt x="1893" y="354"/>
                  <a:pt x="1926" y="307"/>
                  <a:pt x="1965" y="271"/>
                </a:cubicBezTo>
                <a:lnTo>
                  <a:pt x="1975" y="262"/>
                </a:lnTo>
                <a:cubicBezTo>
                  <a:pt x="2070" y="183"/>
                  <a:pt x="2203" y="165"/>
                  <a:pt x="2354" y="166"/>
                </a:cubicBezTo>
                <a:lnTo>
                  <a:pt x="3671" y="165"/>
                </a:lnTo>
                <a:cubicBezTo>
                  <a:pt x="3898" y="165"/>
                  <a:pt x="3958" y="197"/>
                  <a:pt x="4020" y="226"/>
                </a:cubicBezTo>
                <a:cubicBezTo>
                  <a:pt x="4101" y="264"/>
                  <a:pt x="4153" y="335"/>
                  <a:pt x="4188" y="420"/>
                </a:cubicBezTo>
                <a:cubicBezTo>
                  <a:pt x="4258" y="595"/>
                  <a:pt x="4203" y="848"/>
                  <a:pt x="4161" y="967"/>
                </a:cubicBezTo>
                <a:cubicBezTo>
                  <a:pt x="4106" y="1123"/>
                  <a:pt x="4073" y="1200"/>
                  <a:pt x="3982" y="1353"/>
                </a:cubicBezTo>
                <a:lnTo>
                  <a:pt x="3982" y="1353"/>
                </a:lnTo>
                <a:cubicBezTo>
                  <a:pt x="3954" y="1400"/>
                  <a:pt x="3920" y="1454"/>
                  <a:pt x="3878" y="1519"/>
                </a:cubicBezTo>
                <a:cubicBezTo>
                  <a:pt x="3817" y="1612"/>
                  <a:pt x="3694" y="1772"/>
                  <a:pt x="3587" y="1895"/>
                </a:cubicBezTo>
                <a:cubicBezTo>
                  <a:pt x="3439" y="2068"/>
                  <a:pt x="3286" y="2236"/>
                  <a:pt x="3127" y="2399"/>
                </a:cubicBezTo>
                <a:lnTo>
                  <a:pt x="2975" y="2551"/>
                </a:lnTo>
                <a:lnTo>
                  <a:pt x="2975" y="2552"/>
                </a:lnTo>
                <a:lnTo>
                  <a:pt x="2864" y="2663"/>
                </a:lnTo>
                <a:cubicBezTo>
                  <a:pt x="2864" y="2663"/>
                  <a:pt x="2781" y="2741"/>
                  <a:pt x="2738" y="2780"/>
                </a:cubicBezTo>
                <a:cubicBezTo>
                  <a:pt x="2738" y="2781"/>
                  <a:pt x="2737" y="2781"/>
                  <a:pt x="2737" y="2782"/>
                </a:cubicBezTo>
                <a:cubicBezTo>
                  <a:pt x="2555" y="2604"/>
                  <a:pt x="2345" y="2421"/>
                  <a:pt x="2139" y="2266"/>
                </a:cubicBezTo>
                <a:cubicBezTo>
                  <a:pt x="1974" y="2139"/>
                  <a:pt x="1638" y="1876"/>
                  <a:pt x="1467" y="1807"/>
                </a:cubicBezTo>
                <a:cubicBezTo>
                  <a:pt x="1681" y="1923"/>
                  <a:pt x="1879" y="2085"/>
                  <a:pt x="2063" y="2233"/>
                </a:cubicBezTo>
                <a:cubicBezTo>
                  <a:pt x="1855" y="2080"/>
                  <a:pt x="1643" y="1918"/>
                  <a:pt x="1410" y="1791"/>
                </a:cubicBezTo>
                <a:cubicBezTo>
                  <a:pt x="1177" y="1666"/>
                  <a:pt x="928" y="1571"/>
                  <a:pt x="677" y="1534"/>
                </a:cubicBezTo>
                <a:cubicBezTo>
                  <a:pt x="1150" y="1607"/>
                  <a:pt x="1578" y="1870"/>
                  <a:pt x="1941" y="2164"/>
                </a:cubicBezTo>
                <a:cubicBezTo>
                  <a:pt x="2195" y="2362"/>
                  <a:pt x="2459" y="2591"/>
                  <a:pt x="2693" y="2822"/>
                </a:cubicBezTo>
                <a:lnTo>
                  <a:pt x="2678" y="2836"/>
                </a:lnTo>
                <a:cubicBezTo>
                  <a:pt x="2375" y="2548"/>
                  <a:pt x="2025" y="2250"/>
                  <a:pt x="1673" y="1994"/>
                </a:cubicBezTo>
                <a:cubicBezTo>
                  <a:pt x="1434" y="1824"/>
                  <a:pt x="1171" y="1689"/>
                  <a:pt x="902" y="1610"/>
                </a:cubicBezTo>
                <a:cubicBezTo>
                  <a:pt x="638" y="1534"/>
                  <a:pt x="353" y="1505"/>
                  <a:pt x="128" y="1608"/>
                </a:cubicBezTo>
                <a:cubicBezTo>
                  <a:pt x="87" y="1627"/>
                  <a:pt x="50" y="1659"/>
                  <a:pt x="19" y="1692"/>
                </a:cubicBezTo>
                <a:lnTo>
                  <a:pt x="19" y="1696"/>
                </a:lnTo>
                <a:cubicBezTo>
                  <a:pt x="43" y="1671"/>
                  <a:pt x="70" y="1648"/>
                  <a:pt x="100" y="1630"/>
                </a:cubicBezTo>
                <a:cubicBezTo>
                  <a:pt x="153" y="1598"/>
                  <a:pt x="214" y="1578"/>
                  <a:pt x="278" y="1566"/>
                </a:cubicBezTo>
                <a:cubicBezTo>
                  <a:pt x="405" y="1542"/>
                  <a:pt x="541" y="1543"/>
                  <a:pt x="676" y="1565"/>
                </a:cubicBezTo>
                <a:cubicBezTo>
                  <a:pt x="947" y="1608"/>
                  <a:pt x="1200" y="1735"/>
                  <a:pt x="1447" y="1884"/>
                </a:cubicBezTo>
                <a:cubicBezTo>
                  <a:pt x="1888" y="2173"/>
                  <a:pt x="2283" y="2536"/>
                  <a:pt x="2635" y="2876"/>
                </a:cubicBezTo>
                <a:cubicBezTo>
                  <a:pt x="2586" y="2921"/>
                  <a:pt x="2538" y="2965"/>
                  <a:pt x="2489" y="3009"/>
                </a:cubicBezTo>
                <a:cubicBezTo>
                  <a:pt x="2345" y="3138"/>
                  <a:pt x="2202" y="3262"/>
                  <a:pt x="2058" y="3372"/>
                </a:cubicBezTo>
                <a:lnTo>
                  <a:pt x="2061" y="3371"/>
                </a:lnTo>
                <a:cubicBezTo>
                  <a:pt x="2056" y="3375"/>
                  <a:pt x="2051" y="3378"/>
                  <a:pt x="2047" y="3382"/>
                </a:cubicBezTo>
                <a:cubicBezTo>
                  <a:pt x="1886" y="3505"/>
                  <a:pt x="1686" y="3646"/>
                  <a:pt x="1467" y="3767"/>
                </a:cubicBezTo>
                <a:cubicBezTo>
                  <a:pt x="1248" y="3888"/>
                  <a:pt x="1010" y="4002"/>
                  <a:pt x="777" y="4044"/>
                </a:cubicBezTo>
                <a:cubicBezTo>
                  <a:pt x="548" y="4090"/>
                  <a:pt x="282" y="4031"/>
                  <a:pt x="163" y="3901"/>
                </a:cubicBezTo>
                <a:cubicBezTo>
                  <a:pt x="23" y="3746"/>
                  <a:pt x="22" y="3612"/>
                  <a:pt x="23" y="3537"/>
                </a:cubicBezTo>
                <a:cubicBezTo>
                  <a:pt x="0" y="3669"/>
                  <a:pt x="29" y="3825"/>
                  <a:pt x="117" y="3930"/>
                </a:cubicBezTo>
                <a:cubicBezTo>
                  <a:pt x="201" y="4035"/>
                  <a:pt x="338" y="4092"/>
                  <a:pt x="456" y="4117"/>
                </a:cubicBezTo>
                <a:lnTo>
                  <a:pt x="456" y="4118"/>
                </a:lnTo>
                <a:cubicBezTo>
                  <a:pt x="363" y="4106"/>
                  <a:pt x="254" y="4072"/>
                  <a:pt x="164" y="3999"/>
                </a:cubicBezTo>
                <a:cubicBezTo>
                  <a:pt x="247" y="4072"/>
                  <a:pt x="364" y="4119"/>
                  <a:pt x="463" y="4132"/>
                </a:cubicBezTo>
                <a:cubicBezTo>
                  <a:pt x="380" y="4122"/>
                  <a:pt x="299" y="4091"/>
                  <a:pt x="268" y="4080"/>
                </a:cubicBezTo>
                <a:cubicBezTo>
                  <a:pt x="386" y="4148"/>
                  <a:pt x="578" y="4157"/>
                  <a:pt x="679" y="4140"/>
                </a:cubicBezTo>
                <a:cubicBezTo>
                  <a:pt x="709" y="4137"/>
                  <a:pt x="793" y="4122"/>
                  <a:pt x="876" y="4097"/>
                </a:cubicBezTo>
                <a:cubicBezTo>
                  <a:pt x="948" y="4076"/>
                  <a:pt x="1038" y="4040"/>
                  <a:pt x="1080" y="4024"/>
                </a:cubicBezTo>
                <a:lnTo>
                  <a:pt x="1081" y="4026"/>
                </a:lnTo>
                <a:cubicBezTo>
                  <a:pt x="897" y="4120"/>
                  <a:pt x="633" y="4175"/>
                  <a:pt x="461" y="4152"/>
                </a:cubicBezTo>
                <a:cubicBezTo>
                  <a:pt x="533" y="4165"/>
                  <a:pt x="605" y="4165"/>
                  <a:pt x="675" y="4160"/>
                </a:cubicBezTo>
                <a:cubicBezTo>
                  <a:pt x="597" y="4176"/>
                  <a:pt x="450" y="4162"/>
                  <a:pt x="389" y="4149"/>
                </a:cubicBezTo>
                <a:cubicBezTo>
                  <a:pt x="561" y="4193"/>
                  <a:pt x="722" y="4169"/>
                  <a:pt x="897" y="4125"/>
                </a:cubicBezTo>
                <a:cubicBezTo>
                  <a:pt x="1037" y="4087"/>
                  <a:pt x="1412" y="3900"/>
                  <a:pt x="1465" y="3871"/>
                </a:cubicBezTo>
                <a:lnTo>
                  <a:pt x="1465" y="3871"/>
                </a:lnTo>
                <a:cubicBezTo>
                  <a:pt x="1304" y="3982"/>
                  <a:pt x="927" y="4135"/>
                  <a:pt x="809" y="4164"/>
                </a:cubicBezTo>
                <a:cubicBezTo>
                  <a:pt x="889" y="4150"/>
                  <a:pt x="971" y="4125"/>
                  <a:pt x="1048" y="4096"/>
                </a:cubicBezTo>
                <a:cubicBezTo>
                  <a:pt x="1040" y="4100"/>
                  <a:pt x="1034" y="4103"/>
                  <a:pt x="1032" y="4105"/>
                </a:cubicBezTo>
                <a:cubicBezTo>
                  <a:pt x="1067" y="4093"/>
                  <a:pt x="1114" y="4078"/>
                  <a:pt x="1149" y="4063"/>
                </a:cubicBezTo>
                <a:lnTo>
                  <a:pt x="1182" y="4051"/>
                </a:lnTo>
                <a:cubicBezTo>
                  <a:pt x="1354" y="3979"/>
                  <a:pt x="1521" y="3887"/>
                  <a:pt x="1673" y="3792"/>
                </a:cubicBezTo>
                <a:cubicBezTo>
                  <a:pt x="1994" y="3588"/>
                  <a:pt x="2261" y="3410"/>
                  <a:pt x="2543" y="3163"/>
                </a:cubicBezTo>
                <a:cubicBezTo>
                  <a:pt x="2611" y="3103"/>
                  <a:pt x="2678" y="3043"/>
                  <a:pt x="2745" y="2983"/>
                </a:cubicBezTo>
                <a:cubicBezTo>
                  <a:pt x="2803" y="3039"/>
                  <a:pt x="2863" y="3101"/>
                  <a:pt x="2925" y="3165"/>
                </a:cubicBezTo>
                <a:cubicBezTo>
                  <a:pt x="2903" y="3188"/>
                  <a:pt x="2881" y="3211"/>
                  <a:pt x="2859" y="3234"/>
                </a:cubicBezTo>
                <a:cubicBezTo>
                  <a:pt x="2697" y="3401"/>
                  <a:pt x="2543" y="3566"/>
                  <a:pt x="2397" y="3738"/>
                </a:cubicBezTo>
                <a:cubicBezTo>
                  <a:pt x="2251" y="3911"/>
                  <a:pt x="2108" y="4087"/>
                  <a:pt x="1993" y="4273"/>
                </a:cubicBezTo>
                <a:cubicBezTo>
                  <a:pt x="1850" y="4496"/>
                  <a:pt x="1734" y="4774"/>
                  <a:pt x="1698" y="4992"/>
                </a:cubicBezTo>
                <a:cubicBezTo>
                  <a:pt x="1780" y="4565"/>
                  <a:pt x="2044" y="4171"/>
                  <a:pt x="2343" y="3826"/>
                </a:cubicBezTo>
                <a:cubicBezTo>
                  <a:pt x="2571" y="3554"/>
                  <a:pt x="2770" y="3345"/>
                  <a:pt x="2939" y="3179"/>
                </a:cubicBezTo>
                <a:cubicBezTo>
                  <a:pt x="2945" y="3186"/>
                  <a:pt x="2951" y="3192"/>
                  <a:pt x="2958" y="3199"/>
                </a:cubicBezTo>
                <a:cubicBezTo>
                  <a:pt x="2917" y="3239"/>
                  <a:pt x="2888" y="3267"/>
                  <a:pt x="2888" y="3267"/>
                </a:cubicBezTo>
                <a:cubicBezTo>
                  <a:pt x="2684" y="3478"/>
                  <a:pt x="2482" y="3706"/>
                  <a:pt x="2288" y="3945"/>
                </a:cubicBezTo>
                <a:cubicBezTo>
                  <a:pt x="2150" y="4112"/>
                  <a:pt x="2037" y="4282"/>
                  <a:pt x="1950" y="4454"/>
                </a:cubicBezTo>
                <a:lnTo>
                  <a:pt x="1950" y="4454"/>
                </a:lnTo>
                <a:cubicBezTo>
                  <a:pt x="1907" y="4531"/>
                  <a:pt x="1752" y="4835"/>
                  <a:pt x="1752" y="5120"/>
                </a:cubicBezTo>
                <a:cubicBezTo>
                  <a:pt x="1752" y="5294"/>
                  <a:pt x="1803" y="5439"/>
                  <a:pt x="1900" y="5525"/>
                </a:cubicBezTo>
                <a:cubicBezTo>
                  <a:pt x="2001" y="5614"/>
                  <a:pt x="2147" y="5639"/>
                  <a:pt x="2335" y="5615"/>
                </a:cubicBezTo>
                <a:lnTo>
                  <a:pt x="2334" y="5611"/>
                </a:lnTo>
                <a:cubicBezTo>
                  <a:pt x="2151" y="5633"/>
                  <a:pt x="2008" y="5603"/>
                  <a:pt x="1911" y="5517"/>
                </a:cubicBezTo>
                <a:cubicBezTo>
                  <a:pt x="1818" y="5435"/>
                  <a:pt x="1768" y="5289"/>
                  <a:pt x="1767" y="5120"/>
                </a:cubicBezTo>
                <a:cubicBezTo>
                  <a:pt x="1767" y="4831"/>
                  <a:pt x="1923" y="4535"/>
                  <a:pt x="1963" y="4460"/>
                </a:cubicBezTo>
                <a:lnTo>
                  <a:pt x="1964" y="4458"/>
                </a:lnTo>
                <a:cubicBezTo>
                  <a:pt x="2051" y="4288"/>
                  <a:pt x="2163" y="4122"/>
                  <a:pt x="2301" y="3956"/>
                </a:cubicBezTo>
                <a:cubicBezTo>
                  <a:pt x="2495" y="3717"/>
                  <a:pt x="2696" y="3489"/>
                  <a:pt x="2900" y="3279"/>
                </a:cubicBezTo>
                <a:lnTo>
                  <a:pt x="2969" y="3211"/>
                </a:lnTo>
                <a:cubicBezTo>
                  <a:pt x="3257" y="3512"/>
                  <a:pt x="3574" y="3873"/>
                  <a:pt x="3792" y="4179"/>
                </a:cubicBezTo>
                <a:cubicBezTo>
                  <a:pt x="3865" y="4287"/>
                  <a:pt x="3929" y="4381"/>
                  <a:pt x="4001" y="4512"/>
                </a:cubicBezTo>
                <a:cubicBezTo>
                  <a:pt x="4128" y="4744"/>
                  <a:pt x="4259" y="4989"/>
                  <a:pt x="4205" y="5232"/>
                </a:cubicBezTo>
                <a:cubicBezTo>
                  <a:pt x="4184" y="5340"/>
                  <a:pt x="4104" y="5473"/>
                  <a:pt x="3986" y="5531"/>
                </a:cubicBezTo>
                <a:cubicBezTo>
                  <a:pt x="3871" y="5593"/>
                  <a:pt x="3746" y="5605"/>
                  <a:pt x="3704" y="5616"/>
                </a:cubicBezTo>
                <a:cubicBezTo>
                  <a:pt x="3775" y="5626"/>
                  <a:pt x="3892" y="5602"/>
                  <a:pt x="3964" y="5579"/>
                </a:cubicBezTo>
                <a:cubicBezTo>
                  <a:pt x="3938" y="5595"/>
                  <a:pt x="3871" y="5619"/>
                  <a:pt x="3840" y="5626"/>
                </a:cubicBezTo>
                <a:cubicBezTo>
                  <a:pt x="3869" y="5622"/>
                  <a:pt x="3900" y="5619"/>
                  <a:pt x="3930" y="5610"/>
                </a:cubicBezTo>
                <a:cubicBezTo>
                  <a:pt x="3953" y="5604"/>
                  <a:pt x="3974" y="5594"/>
                  <a:pt x="3987" y="5587"/>
                </a:cubicBezTo>
                <a:cubicBezTo>
                  <a:pt x="4036" y="5556"/>
                  <a:pt x="4127" y="5505"/>
                  <a:pt x="4211" y="5358"/>
                </a:cubicBezTo>
                <a:lnTo>
                  <a:pt x="4211" y="5358"/>
                </a:lnTo>
                <a:cubicBezTo>
                  <a:pt x="4148" y="5515"/>
                  <a:pt x="4008" y="5591"/>
                  <a:pt x="3934" y="5624"/>
                </a:cubicBezTo>
                <a:cubicBezTo>
                  <a:pt x="3954" y="5619"/>
                  <a:pt x="3973" y="5611"/>
                  <a:pt x="3992" y="5604"/>
                </a:cubicBezTo>
                <a:cubicBezTo>
                  <a:pt x="3971" y="5618"/>
                  <a:pt x="3925" y="5634"/>
                  <a:pt x="3913" y="5642"/>
                </a:cubicBezTo>
                <a:cubicBezTo>
                  <a:pt x="3963" y="5629"/>
                  <a:pt x="4006" y="5609"/>
                  <a:pt x="4053" y="5582"/>
                </a:cubicBezTo>
                <a:cubicBezTo>
                  <a:pt x="4091" y="5560"/>
                  <a:pt x="4123" y="5536"/>
                  <a:pt x="4151" y="5503"/>
                </a:cubicBezTo>
                <a:cubicBezTo>
                  <a:pt x="4119" y="5544"/>
                  <a:pt x="4063" y="5585"/>
                  <a:pt x="4035" y="5607"/>
                </a:cubicBezTo>
                <a:cubicBezTo>
                  <a:pt x="4057" y="5598"/>
                  <a:pt x="4078" y="5584"/>
                  <a:pt x="4097" y="5568"/>
                </a:cubicBezTo>
                <a:cubicBezTo>
                  <a:pt x="4095" y="5571"/>
                  <a:pt x="4094" y="5573"/>
                  <a:pt x="4094" y="5574"/>
                </a:cubicBezTo>
                <a:lnTo>
                  <a:pt x="4122" y="5555"/>
                </a:lnTo>
                <a:cubicBezTo>
                  <a:pt x="4188" y="5499"/>
                  <a:pt x="4313" y="5329"/>
                  <a:pt x="4300" y="5026"/>
                </a:cubicBezTo>
                <a:lnTo>
                  <a:pt x="4302" y="5025"/>
                </a:lnTo>
                <a:cubicBezTo>
                  <a:pt x="4302" y="5025"/>
                  <a:pt x="4346" y="5224"/>
                  <a:pt x="4261" y="5429"/>
                </a:cubicBezTo>
                <a:cubicBezTo>
                  <a:pt x="4335" y="5319"/>
                  <a:pt x="4350" y="5213"/>
                  <a:pt x="4345" y="5100"/>
                </a:cubicBezTo>
                <a:cubicBezTo>
                  <a:pt x="4338" y="4957"/>
                  <a:pt x="4296" y="4819"/>
                  <a:pt x="4239" y="4687"/>
                </a:cubicBezTo>
                <a:cubicBezTo>
                  <a:pt x="4130" y="4447"/>
                  <a:pt x="3996" y="4230"/>
                  <a:pt x="3833" y="4016"/>
                </a:cubicBezTo>
                <a:cubicBezTo>
                  <a:pt x="3613" y="3728"/>
                  <a:pt x="3327" y="3404"/>
                  <a:pt x="3061" y="3120"/>
                </a:cubicBezTo>
                <a:lnTo>
                  <a:pt x="3191" y="2992"/>
                </a:lnTo>
                <a:cubicBezTo>
                  <a:pt x="3432" y="3229"/>
                  <a:pt x="3693" y="3461"/>
                  <a:pt x="3965" y="3681"/>
                </a:cubicBezTo>
                <a:cubicBezTo>
                  <a:pt x="4357" y="4003"/>
                  <a:pt x="4825" y="4277"/>
                  <a:pt x="5334" y="4311"/>
                </a:cubicBezTo>
                <a:cubicBezTo>
                  <a:pt x="5427" y="4315"/>
                  <a:pt x="5534" y="4319"/>
                  <a:pt x="5653" y="4279"/>
                </a:cubicBezTo>
                <a:cubicBezTo>
                  <a:pt x="5852" y="4213"/>
                  <a:pt x="5932" y="4105"/>
                  <a:pt x="5986" y="4006"/>
                </a:cubicBezTo>
                <a:cubicBezTo>
                  <a:pt x="6029" y="3923"/>
                  <a:pt x="6034" y="3867"/>
                  <a:pt x="6037" y="3776"/>
                </a:cubicBezTo>
                <a:lnTo>
                  <a:pt x="6037" y="3776"/>
                </a:lnTo>
                <a:lnTo>
                  <a:pt x="6037" y="3714"/>
                </a:lnTo>
                <a:lnTo>
                  <a:pt x="6037" y="3504"/>
                </a:lnTo>
                <a:close/>
                <a:moveTo>
                  <a:pt x="5728" y="4105"/>
                </a:moveTo>
                <a:cubicBezTo>
                  <a:pt x="5682" y="4136"/>
                  <a:pt x="5638" y="4153"/>
                  <a:pt x="5569" y="4170"/>
                </a:cubicBezTo>
                <a:lnTo>
                  <a:pt x="5569" y="4167"/>
                </a:lnTo>
                <a:cubicBezTo>
                  <a:pt x="5627" y="4150"/>
                  <a:pt x="5681" y="4127"/>
                  <a:pt x="5726" y="4090"/>
                </a:cubicBezTo>
                <a:cubicBezTo>
                  <a:pt x="5755" y="4068"/>
                  <a:pt x="5793" y="4029"/>
                  <a:pt x="5828" y="3988"/>
                </a:cubicBezTo>
                <a:cubicBezTo>
                  <a:pt x="5800" y="4041"/>
                  <a:pt x="5762" y="4082"/>
                  <a:pt x="5728" y="4105"/>
                </a:cubicBezTo>
                <a:close/>
                <a:moveTo>
                  <a:pt x="5898" y="2218"/>
                </a:moveTo>
                <a:lnTo>
                  <a:pt x="5894" y="3696"/>
                </a:lnTo>
                <a:cubicBezTo>
                  <a:pt x="5894" y="3696"/>
                  <a:pt x="5894" y="3696"/>
                  <a:pt x="5894" y="3696"/>
                </a:cubicBezTo>
                <a:cubicBezTo>
                  <a:pt x="5893" y="3721"/>
                  <a:pt x="5890" y="3745"/>
                  <a:pt x="5885" y="3768"/>
                </a:cubicBezTo>
                <a:cubicBezTo>
                  <a:pt x="5886" y="3755"/>
                  <a:pt x="5887" y="3743"/>
                  <a:pt x="5887" y="3730"/>
                </a:cubicBezTo>
                <a:cubicBezTo>
                  <a:pt x="5887" y="3705"/>
                  <a:pt x="5875" y="2679"/>
                  <a:pt x="5871" y="2323"/>
                </a:cubicBezTo>
                <a:cubicBezTo>
                  <a:pt x="5871" y="2279"/>
                  <a:pt x="5871" y="2237"/>
                  <a:pt x="5870" y="2197"/>
                </a:cubicBezTo>
                <a:cubicBezTo>
                  <a:pt x="5870" y="2186"/>
                  <a:pt x="5870" y="2174"/>
                  <a:pt x="5868" y="2161"/>
                </a:cubicBezTo>
                <a:cubicBezTo>
                  <a:pt x="5863" y="2070"/>
                  <a:pt x="5850" y="1994"/>
                  <a:pt x="5817" y="1932"/>
                </a:cubicBezTo>
                <a:cubicBezTo>
                  <a:pt x="5873" y="2014"/>
                  <a:pt x="5899" y="2117"/>
                  <a:pt x="5898" y="2218"/>
                </a:cubicBezTo>
                <a:close/>
                <a:moveTo>
                  <a:pt x="5845" y="2209"/>
                </a:moveTo>
                <a:lnTo>
                  <a:pt x="5846" y="2209"/>
                </a:lnTo>
                <a:cubicBezTo>
                  <a:pt x="5846" y="2384"/>
                  <a:pt x="5843" y="3721"/>
                  <a:pt x="5843" y="3732"/>
                </a:cubicBezTo>
                <a:cubicBezTo>
                  <a:pt x="5843" y="3745"/>
                  <a:pt x="5843" y="3817"/>
                  <a:pt x="5821" y="3890"/>
                </a:cubicBezTo>
                <a:cubicBezTo>
                  <a:pt x="5797" y="3970"/>
                  <a:pt x="5696" y="4139"/>
                  <a:pt x="5504" y="4166"/>
                </a:cubicBezTo>
                <a:cubicBezTo>
                  <a:pt x="5436" y="4175"/>
                  <a:pt x="5375" y="4177"/>
                  <a:pt x="5273" y="4168"/>
                </a:cubicBezTo>
                <a:lnTo>
                  <a:pt x="5273" y="4169"/>
                </a:lnTo>
                <a:cubicBezTo>
                  <a:pt x="5203" y="4162"/>
                  <a:pt x="5133" y="4150"/>
                  <a:pt x="5064" y="4133"/>
                </a:cubicBezTo>
                <a:cubicBezTo>
                  <a:pt x="4614" y="4019"/>
                  <a:pt x="4230" y="3743"/>
                  <a:pt x="3888" y="3445"/>
                </a:cubicBezTo>
                <a:cubicBezTo>
                  <a:pt x="3680" y="3269"/>
                  <a:pt x="3479" y="3086"/>
                  <a:pt x="3289" y="2900"/>
                </a:cubicBezTo>
                <a:cubicBezTo>
                  <a:pt x="3675" y="2551"/>
                  <a:pt x="4034" y="2284"/>
                  <a:pt x="4405" y="2069"/>
                </a:cubicBezTo>
                <a:cubicBezTo>
                  <a:pt x="4599" y="1963"/>
                  <a:pt x="4802" y="1860"/>
                  <a:pt x="5013" y="1804"/>
                </a:cubicBezTo>
                <a:cubicBezTo>
                  <a:pt x="5317" y="1733"/>
                  <a:pt x="5542" y="1758"/>
                  <a:pt x="5693" y="1884"/>
                </a:cubicBezTo>
                <a:cubicBezTo>
                  <a:pt x="5830" y="1997"/>
                  <a:pt x="5845" y="2136"/>
                  <a:pt x="5845" y="2209"/>
                </a:cubicBezTo>
                <a:close/>
                <a:moveTo>
                  <a:pt x="3345" y="2806"/>
                </a:moveTo>
                <a:cubicBezTo>
                  <a:pt x="3689" y="2497"/>
                  <a:pt x="4062" y="2202"/>
                  <a:pt x="4477" y="1976"/>
                </a:cubicBezTo>
                <a:cubicBezTo>
                  <a:pt x="4684" y="1864"/>
                  <a:pt x="4902" y="1766"/>
                  <a:pt x="5135" y="1721"/>
                </a:cubicBezTo>
                <a:cubicBezTo>
                  <a:pt x="5323" y="1684"/>
                  <a:pt x="5541" y="1699"/>
                  <a:pt x="5703" y="1817"/>
                </a:cubicBezTo>
                <a:cubicBezTo>
                  <a:pt x="5422" y="1646"/>
                  <a:pt x="5021" y="1772"/>
                  <a:pt x="5021" y="1772"/>
                </a:cubicBezTo>
                <a:cubicBezTo>
                  <a:pt x="5025" y="1772"/>
                  <a:pt x="5029" y="1771"/>
                  <a:pt x="5033" y="1771"/>
                </a:cubicBezTo>
                <a:cubicBezTo>
                  <a:pt x="5026" y="1772"/>
                  <a:pt x="5020" y="1774"/>
                  <a:pt x="5013" y="1775"/>
                </a:cubicBezTo>
                <a:lnTo>
                  <a:pt x="5013" y="1775"/>
                </a:lnTo>
                <a:cubicBezTo>
                  <a:pt x="5012" y="1775"/>
                  <a:pt x="5011" y="1776"/>
                  <a:pt x="5010" y="1776"/>
                </a:cubicBezTo>
                <a:cubicBezTo>
                  <a:pt x="5010" y="1776"/>
                  <a:pt x="5010" y="1776"/>
                  <a:pt x="5009" y="1776"/>
                </a:cubicBezTo>
                <a:lnTo>
                  <a:pt x="5009" y="1776"/>
                </a:lnTo>
                <a:cubicBezTo>
                  <a:pt x="4797" y="1833"/>
                  <a:pt x="4594" y="1938"/>
                  <a:pt x="4400" y="2045"/>
                </a:cubicBezTo>
                <a:lnTo>
                  <a:pt x="4399" y="2045"/>
                </a:lnTo>
                <a:cubicBezTo>
                  <a:pt x="4026" y="2261"/>
                  <a:pt x="3659" y="2538"/>
                  <a:pt x="3278" y="2890"/>
                </a:cubicBezTo>
                <a:cubicBezTo>
                  <a:pt x="3274" y="2885"/>
                  <a:pt x="3269" y="2881"/>
                  <a:pt x="3265" y="2877"/>
                </a:cubicBezTo>
                <a:cubicBezTo>
                  <a:pt x="3293" y="2852"/>
                  <a:pt x="3318" y="2830"/>
                  <a:pt x="3345" y="2806"/>
                </a:cubicBezTo>
                <a:close/>
                <a:moveTo>
                  <a:pt x="4209" y="363"/>
                </a:moveTo>
                <a:cubicBezTo>
                  <a:pt x="4172" y="279"/>
                  <a:pt x="4103" y="210"/>
                  <a:pt x="4035" y="177"/>
                </a:cubicBezTo>
                <a:cubicBezTo>
                  <a:pt x="3982" y="151"/>
                  <a:pt x="3866" y="105"/>
                  <a:pt x="3679" y="110"/>
                </a:cubicBezTo>
                <a:cubicBezTo>
                  <a:pt x="3584" y="109"/>
                  <a:pt x="3504" y="106"/>
                  <a:pt x="3504" y="106"/>
                </a:cubicBezTo>
                <a:lnTo>
                  <a:pt x="3504" y="105"/>
                </a:lnTo>
                <a:lnTo>
                  <a:pt x="3698" y="100"/>
                </a:lnTo>
                <a:cubicBezTo>
                  <a:pt x="3895" y="96"/>
                  <a:pt x="3981" y="128"/>
                  <a:pt x="4034" y="154"/>
                </a:cubicBezTo>
                <a:cubicBezTo>
                  <a:pt x="4102" y="187"/>
                  <a:pt x="4163" y="244"/>
                  <a:pt x="4200" y="328"/>
                </a:cubicBezTo>
                <a:cubicBezTo>
                  <a:pt x="4212" y="353"/>
                  <a:pt x="4221" y="381"/>
                  <a:pt x="4228" y="410"/>
                </a:cubicBezTo>
                <a:cubicBezTo>
                  <a:pt x="4222" y="394"/>
                  <a:pt x="4216" y="378"/>
                  <a:pt x="4209" y="363"/>
                </a:cubicBezTo>
                <a:close/>
                <a:moveTo>
                  <a:pt x="2966" y="3121"/>
                </a:moveTo>
                <a:cubicBezTo>
                  <a:pt x="2909" y="3062"/>
                  <a:pt x="2849" y="3002"/>
                  <a:pt x="2786" y="2941"/>
                </a:cubicBezTo>
                <a:cubicBezTo>
                  <a:pt x="2790" y="2937"/>
                  <a:pt x="2794" y="2934"/>
                  <a:pt x="2798" y="2930"/>
                </a:cubicBezTo>
                <a:cubicBezTo>
                  <a:pt x="2859" y="2992"/>
                  <a:pt x="2917" y="3055"/>
                  <a:pt x="2972" y="3116"/>
                </a:cubicBezTo>
                <a:lnTo>
                  <a:pt x="2966" y="3121"/>
                </a:lnTo>
                <a:close/>
                <a:moveTo>
                  <a:pt x="2841" y="2891"/>
                </a:moveTo>
                <a:cubicBezTo>
                  <a:pt x="2882" y="2853"/>
                  <a:pt x="2922" y="2816"/>
                  <a:pt x="2962" y="2778"/>
                </a:cubicBezTo>
                <a:cubicBezTo>
                  <a:pt x="2965" y="2775"/>
                  <a:pt x="2968" y="2773"/>
                  <a:pt x="2971" y="2770"/>
                </a:cubicBezTo>
                <a:lnTo>
                  <a:pt x="3145" y="2948"/>
                </a:lnTo>
                <a:cubicBezTo>
                  <a:pt x="3102" y="2989"/>
                  <a:pt x="3059" y="3031"/>
                  <a:pt x="3017" y="3073"/>
                </a:cubicBezTo>
                <a:cubicBezTo>
                  <a:pt x="2957" y="3010"/>
                  <a:pt x="2898" y="2949"/>
                  <a:pt x="2841" y="2891"/>
                </a:cubicBezTo>
                <a:close/>
                <a:moveTo>
                  <a:pt x="3050" y="3108"/>
                </a:moveTo>
                <a:cubicBezTo>
                  <a:pt x="3043" y="3101"/>
                  <a:pt x="3037" y="3095"/>
                  <a:pt x="3031" y="3089"/>
                </a:cubicBezTo>
                <a:cubicBezTo>
                  <a:pt x="3078" y="3044"/>
                  <a:pt x="3121" y="3002"/>
                  <a:pt x="3162" y="2964"/>
                </a:cubicBezTo>
                <a:cubicBezTo>
                  <a:pt x="3168" y="2969"/>
                  <a:pt x="3173" y="2975"/>
                  <a:pt x="3179" y="2981"/>
                </a:cubicBezTo>
                <a:cubicBezTo>
                  <a:pt x="3142" y="3017"/>
                  <a:pt x="3095" y="3063"/>
                  <a:pt x="3050" y="3108"/>
                </a:cubicBezTo>
                <a:close/>
                <a:moveTo>
                  <a:pt x="3197" y="2900"/>
                </a:moveTo>
                <a:cubicBezTo>
                  <a:pt x="3138" y="2840"/>
                  <a:pt x="3080" y="2781"/>
                  <a:pt x="3023" y="2721"/>
                </a:cubicBezTo>
                <a:cubicBezTo>
                  <a:pt x="3026" y="2717"/>
                  <a:pt x="3030" y="2714"/>
                  <a:pt x="3033" y="2711"/>
                </a:cubicBezTo>
                <a:cubicBezTo>
                  <a:pt x="3090" y="2770"/>
                  <a:pt x="3148" y="2828"/>
                  <a:pt x="3207" y="2886"/>
                </a:cubicBezTo>
                <a:lnTo>
                  <a:pt x="3209" y="2888"/>
                </a:lnTo>
                <a:lnTo>
                  <a:pt x="3197" y="2900"/>
                </a:lnTo>
                <a:close/>
                <a:moveTo>
                  <a:pt x="3216" y="2919"/>
                </a:moveTo>
                <a:lnTo>
                  <a:pt x="3229" y="2908"/>
                </a:lnTo>
                <a:cubicBezTo>
                  <a:pt x="3233" y="2912"/>
                  <a:pt x="3237" y="2916"/>
                  <a:pt x="3241" y="2920"/>
                </a:cubicBezTo>
                <a:cubicBezTo>
                  <a:pt x="3238" y="2923"/>
                  <a:pt x="3234" y="2927"/>
                  <a:pt x="3229" y="2932"/>
                </a:cubicBezTo>
                <a:cubicBezTo>
                  <a:pt x="3225" y="2928"/>
                  <a:pt x="3221" y="2923"/>
                  <a:pt x="3216" y="2919"/>
                </a:cubicBezTo>
                <a:close/>
                <a:moveTo>
                  <a:pt x="5926" y="4065"/>
                </a:moveTo>
                <a:cubicBezTo>
                  <a:pt x="5891" y="4112"/>
                  <a:pt x="5850" y="4151"/>
                  <a:pt x="5795" y="4188"/>
                </a:cubicBezTo>
                <a:cubicBezTo>
                  <a:pt x="5749" y="4219"/>
                  <a:pt x="5692" y="4242"/>
                  <a:pt x="5629" y="4259"/>
                </a:cubicBezTo>
                <a:lnTo>
                  <a:pt x="5628" y="4256"/>
                </a:lnTo>
                <a:cubicBezTo>
                  <a:pt x="5675" y="4239"/>
                  <a:pt x="5709" y="4225"/>
                  <a:pt x="5743" y="4204"/>
                </a:cubicBezTo>
                <a:cubicBezTo>
                  <a:pt x="5742" y="4204"/>
                  <a:pt x="5747" y="4201"/>
                  <a:pt x="5747" y="4202"/>
                </a:cubicBezTo>
                <a:cubicBezTo>
                  <a:pt x="5747" y="4202"/>
                  <a:pt x="5921" y="4111"/>
                  <a:pt x="5987" y="3960"/>
                </a:cubicBezTo>
                <a:cubicBezTo>
                  <a:pt x="5973" y="3994"/>
                  <a:pt x="5954" y="4028"/>
                  <a:pt x="5926" y="4065"/>
                </a:cubicBezTo>
                <a:close/>
              </a:path>
            </a:pathLst>
          </a:custGeom>
          <a:solidFill>
            <a:schemeClr val="accent2"/>
          </a:solidFill>
          <a:ln w="0">
            <a:noFill/>
            <a:prstDash val="solid"/>
            <a:round/>
            <a:headEnd/>
            <a:tailEnd/>
          </a:ln>
          <a:effectLst/>
        </p:spPr>
        <p:txBody>
          <a:bodyPr/>
          <a:lstStyle/>
          <a:p>
            <a:pPr algn="ctr">
              <a:lnSpc>
                <a:spcPct val="80000"/>
              </a:lnSpc>
              <a:spcBef>
                <a:spcPct val="20000"/>
              </a:spcBef>
              <a:spcAft>
                <a:spcPct val="20000"/>
              </a:spcAft>
              <a:buClr>
                <a:srgbClr val="28082E"/>
              </a:buClr>
              <a:buFont typeface="Wingdings" pitchFamily="2" charset="2"/>
              <a:buChar char="ü"/>
              <a:defRPr/>
            </a:pPr>
            <a:endParaRPr lang="da-DK" sz="1400">
              <a:solidFill>
                <a:srgbClr val="28082E"/>
              </a:solidFill>
              <a:latin typeface="Verdana" pitchFamily="34" charset="0"/>
            </a:endParaRPr>
          </a:p>
        </p:txBody>
      </p:sp>
      <p:grpSp>
        <p:nvGrpSpPr>
          <p:cNvPr id="8" name="Group 31"/>
          <p:cNvGrpSpPr>
            <a:grpSpLocks/>
          </p:cNvGrpSpPr>
          <p:nvPr/>
        </p:nvGrpSpPr>
        <p:grpSpPr bwMode="auto">
          <a:xfrm>
            <a:off x="-4246563" y="-4240213"/>
            <a:ext cx="13544551" cy="11299826"/>
            <a:chOff x="-2670" y="-2670"/>
            <a:chExt cx="8532" cy="7118"/>
          </a:xfrm>
        </p:grpSpPr>
        <p:sp>
          <p:nvSpPr>
            <p:cNvPr id="9" name="Rectangle 32"/>
            <p:cNvSpPr>
              <a:spLocks noChangeArrowheads="1"/>
            </p:cNvSpPr>
            <p:nvPr userDrawn="1"/>
          </p:nvSpPr>
          <p:spPr bwMode="auto">
            <a:xfrm>
              <a:off x="-1490" y="-2670"/>
              <a:ext cx="7352" cy="2670"/>
            </a:xfrm>
            <a:prstGeom prst="rect">
              <a:avLst/>
            </a:prstGeom>
            <a:solidFill>
              <a:srgbClr val="9099AE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lnSpc>
                  <a:spcPct val="80000"/>
                </a:lnSpc>
                <a:spcBef>
                  <a:spcPct val="20000"/>
                </a:spcBef>
                <a:spcAft>
                  <a:spcPct val="20000"/>
                </a:spcAft>
                <a:buClr>
                  <a:srgbClr val="28082E"/>
                </a:buClr>
                <a:buFont typeface="Wingdings" pitchFamily="2" charset="2"/>
                <a:buChar char="ü"/>
                <a:defRPr/>
              </a:pPr>
              <a:endParaRPr lang="da-DK" sz="1400">
                <a:solidFill>
                  <a:srgbClr val="28082E"/>
                </a:solidFill>
                <a:latin typeface="Verdana" pitchFamily="34" charset="0"/>
              </a:endParaRPr>
            </a:p>
          </p:txBody>
        </p:sp>
        <p:sp>
          <p:nvSpPr>
            <p:cNvPr id="10" name="Rectangle 33"/>
            <p:cNvSpPr>
              <a:spLocks noChangeArrowheads="1"/>
            </p:cNvSpPr>
            <p:nvPr userDrawn="1"/>
          </p:nvSpPr>
          <p:spPr bwMode="auto">
            <a:xfrm rot="16200000">
              <a:off x="-4695" y="-247"/>
              <a:ext cx="6720" cy="2670"/>
            </a:xfrm>
            <a:prstGeom prst="rect">
              <a:avLst/>
            </a:prstGeom>
            <a:solidFill>
              <a:srgbClr val="9099AE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lnSpc>
                  <a:spcPct val="80000"/>
                </a:lnSpc>
                <a:spcBef>
                  <a:spcPct val="20000"/>
                </a:spcBef>
                <a:spcAft>
                  <a:spcPct val="20000"/>
                </a:spcAft>
                <a:buClr>
                  <a:srgbClr val="28082E"/>
                </a:buClr>
                <a:buFont typeface="Wingdings" pitchFamily="2" charset="2"/>
                <a:buChar char="ü"/>
                <a:defRPr/>
              </a:pPr>
              <a:endParaRPr lang="da-DK" sz="1400">
                <a:solidFill>
                  <a:srgbClr val="28082E"/>
                </a:solidFill>
                <a:latin typeface="Verdana" pitchFamily="34" charset="0"/>
              </a:endParaRPr>
            </a:p>
          </p:txBody>
        </p:sp>
      </p:grpSp>
      <p:sp>
        <p:nvSpPr>
          <p:cNvPr id="4100" name="Rectangle 4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593725" y="3979863"/>
            <a:ext cx="4349750" cy="1301750"/>
          </a:xfrm>
        </p:spPr>
        <p:txBody>
          <a:bodyPr lIns="79352" tIns="39676" rIns="79352" bIns="39676"/>
          <a:lstStyle>
            <a:lvl1pPr marL="0" indent="0">
              <a:buFont typeface="Times New Roman" pitchFamily="18" charset="0"/>
              <a:buNone/>
              <a:defRPr sz="180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subtitle style  </a:t>
            </a:r>
          </a:p>
        </p:txBody>
      </p:sp>
      <p:sp>
        <p:nvSpPr>
          <p:cNvPr id="4111" name="Rectangle 15"/>
          <p:cNvSpPr>
            <a:spLocks noGrp="1" noChangeArrowheads="1"/>
          </p:cNvSpPr>
          <p:nvPr>
            <p:ph type="ctrTitle" sz="quarter"/>
          </p:nvPr>
        </p:nvSpPr>
        <p:spPr>
          <a:xfrm flipH="1">
            <a:off x="593725" y="1978025"/>
            <a:ext cx="4357688" cy="1868488"/>
          </a:xfrm>
        </p:spPr>
        <p:txBody>
          <a:bodyPr lIns="79352" tIns="39676" rIns="79352" bIns="39676"/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</a:p>
        </p:txBody>
      </p:sp>
    </p:spTree>
  </p:cSld>
  <p:clrMapOvr>
    <a:masterClrMapping/>
  </p:clrMapOvr>
  <p:transition/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da-DK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a-DK"/>
          </a:p>
        </p:txBody>
      </p:sp>
      <p:sp>
        <p:nvSpPr>
          <p:cNvPr id="4" name="Rectangle 1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NOVOZYMES PRESENTATION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D500E19-4C5C-49BF-9A5A-07EF22704D2E}" type="datetime1">
              <a:rPr lang="en-US"/>
              <a:pPr>
                <a:defRPr/>
              </a:pPr>
              <a:t>6/25/2010</a:t>
            </a:fld>
            <a:endParaRPr lang="en-GB" dirty="0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0CE85AD-A725-4CBF-BA26-FC582F16BA3E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</p:cSld>
  <p:clrMapOvr>
    <a:masterClrMapping/>
  </p:clrMapOvr>
  <p:transition/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da-DK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NOVOZYMES PRESENTATION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CFAF0B0-A64B-4935-B8C9-EE98C48A9DFA}" type="datetime1">
              <a:rPr lang="en-US"/>
              <a:pPr>
                <a:defRPr/>
              </a:pPr>
              <a:t>6/25/2010</a:t>
            </a:fld>
            <a:endParaRPr lang="en-GB" dirty="0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0AC9689-EF8B-4EB4-B8C5-692B7279A48E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</p:cSld>
  <p:clrMapOvr>
    <a:masterClrMapping/>
  </p:clrMapOvr>
  <p:transition/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da-DK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88925" y="1555750"/>
            <a:ext cx="4206875" cy="50180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a-DK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555750"/>
            <a:ext cx="4208463" cy="50180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a-DK"/>
          </a:p>
        </p:txBody>
      </p:sp>
      <p:sp>
        <p:nvSpPr>
          <p:cNvPr id="5" name="Rectangle 1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NOVOZYMES PRESENTATION</a:t>
            </a:r>
          </a:p>
        </p:txBody>
      </p:sp>
      <p:sp>
        <p:nvSpPr>
          <p:cNvPr id="6" name="Rectangle 14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49CEAF9-F90A-4ABA-93D5-EDA964D2DE0D}" type="datetime1">
              <a:rPr lang="en-US"/>
              <a:pPr>
                <a:defRPr/>
              </a:pPr>
              <a:t>6/25/2010</a:t>
            </a:fld>
            <a:endParaRPr lang="en-GB" dirty="0"/>
          </a:p>
        </p:txBody>
      </p:sp>
      <p:sp>
        <p:nvSpPr>
          <p:cNvPr id="7" name="Rectangle 1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5FCD9BE-AB7B-4C30-80E6-50FF0630516D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</p:cSld>
  <p:clrMapOvr>
    <a:masterClrMapping/>
  </p:clrMapOvr>
  <p:transition/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da-DK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a-DK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a-DK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NOVOZYMES PRESENTATION</a:t>
            </a:r>
          </a:p>
        </p:txBody>
      </p:sp>
      <p:sp>
        <p:nvSpPr>
          <p:cNvPr id="8" name="Rectangle 14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636357-3BB0-43EB-9C14-FC39F2335578}" type="datetime1">
              <a:rPr lang="en-US"/>
              <a:pPr>
                <a:defRPr/>
              </a:pPr>
              <a:t>6/25/2010</a:t>
            </a:fld>
            <a:endParaRPr lang="en-GB" dirty="0"/>
          </a:p>
        </p:txBody>
      </p:sp>
      <p:sp>
        <p:nvSpPr>
          <p:cNvPr id="9" name="Rectangle 1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0146FEE-8798-4F23-AF30-16CDFE03DFAB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</p:cSld>
  <p:clrMapOvr>
    <a:masterClrMapping/>
  </p:clrMapOvr>
  <p:transition/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da-DK"/>
          </a:p>
        </p:txBody>
      </p:sp>
      <p:sp>
        <p:nvSpPr>
          <p:cNvPr id="3" name="Rectangle 1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NOVOZYMES PRESENTATION</a:t>
            </a:r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8C52A12-5F1F-49E6-9693-1A1A973984B8}" type="datetime1">
              <a:rPr lang="en-US"/>
              <a:pPr>
                <a:defRPr/>
              </a:pPr>
              <a:t>6/25/2010</a:t>
            </a:fld>
            <a:endParaRPr lang="en-GB" dirty="0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6F6CC8-472B-432C-83A4-37B6DE512D92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</p:cSld>
  <p:clrMapOvr>
    <a:masterClrMapping/>
  </p:clrMapOvr>
  <p:transition/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NOVOZYMES PRESENTATION</a:t>
            </a:r>
          </a:p>
        </p:txBody>
      </p:sp>
      <p:sp>
        <p:nvSpPr>
          <p:cNvPr id="3" name="Rectangle 14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A0E119-4A29-4567-854E-C2D4ECDA0C4A}" type="datetime1">
              <a:rPr lang="en-US"/>
              <a:pPr>
                <a:defRPr/>
              </a:pPr>
              <a:t>6/25/2010</a:t>
            </a:fld>
            <a:endParaRPr lang="en-GB" dirty="0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B3F7B55-08C5-43F0-A0E9-D3D4DC24EFD4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</p:cSld>
  <p:clrMapOvr>
    <a:masterClrMapping/>
  </p:clrMapOvr>
  <p:transition/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da-DK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a-DK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NOVOZYMES PRESENTATION</a:t>
            </a:r>
          </a:p>
        </p:txBody>
      </p:sp>
      <p:sp>
        <p:nvSpPr>
          <p:cNvPr id="6" name="Rectangle 14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6DD64D8-A764-4948-8B02-602E2204D2B3}" type="datetime1">
              <a:rPr lang="en-US"/>
              <a:pPr>
                <a:defRPr/>
              </a:pPr>
              <a:t>6/25/2010</a:t>
            </a:fld>
            <a:endParaRPr lang="en-GB" dirty="0"/>
          </a:p>
        </p:txBody>
      </p:sp>
      <p:sp>
        <p:nvSpPr>
          <p:cNvPr id="7" name="Rectangle 1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ACA903-9BAB-419B-820A-6BF67C562919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</p:cSld>
  <p:clrMapOvr>
    <a:masterClrMapping/>
  </p:clrMapOvr>
  <p:transition/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da-DK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a-DK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NOVOZYMES PRESENTATION</a:t>
            </a:r>
          </a:p>
        </p:txBody>
      </p:sp>
      <p:sp>
        <p:nvSpPr>
          <p:cNvPr id="6" name="Rectangle 14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65A87D-10CC-4136-827F-35998ED78D32}" type="datetime1">
              <a:rPr lang="en-US"/>
              <a:pPr>
                <a:defRPr/>
              </a:pPr>
              <a:t>6/25/2010</a:t>
            </a:fld>
            <a:endParaRPr lang="en-GB" dirty="0"/>
          </a:p>
        </p:txBody>
      </p:sp>
      <p:sp>
        <p:nvSpPr>
          <p:cNvPr id="7" name="Rectangle 1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88E11C6-F791-4F00-8976-C2E168383141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</p:cSld>
  <p:clrMapOvr>
    <a:masterClrMapping/>
  </p:clrMapOvr>
  <p:transition/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da-DK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a-DK"/>
          </a:p>
        </p:txBody>
      </p:sp>
      <p:sp>
        <p:nvSpPr>
          <p:cNvPr id="4" name="Rectangle 1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NOVOZYMES PRESENTATION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38E4785-81C7-45DC-B4A4-46DBE74028DB}" type="datetime1">
              <a:rPr lang="en-US"/>
              <a:pPr>
                <a:defRPr/>
              </a:pPr>
              <a:t>6/25/2010</a:t>
            </a:fld>
            <a:endParaRPr lang="en-GB" dirty="0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98A963-D480-4341-A496-93092EEA9910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</p:cSld>
  <p:clrMapOvr>
    <a:masterClrMapping/>
  </p:clrMapOvr>
  <p:transition/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15125" y="544513"/>
            <a:ext cx="2141538" cy="60293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da-DK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88925" y="544513"/>
            <a:ext cx="6273800" cy="60293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a-DK"/>
          </a:p>
        </p:txBody>
      </p:sp>
      <p:sp>
        <p:nvSpPr>
          <p:cNvPr id="4" name="Rectangle 1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NOVOZYMES PRESENTATION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C7CEC03-4C05-4F98-A9E3-02F825B7BE2A}" type="datetime1">
              <a:rPr lang="en-US"/>
              <a:pPr>
                <a:defRPr/>
              </a:pPr>
              <a:t>6/25/2010</a:t>
            </a:fld>
            <a:endParaRPr lang="en-GB" dirty="0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4BEB67-AB79-4A46-8DBB-DFC3195F57AE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</p:cSld>
  <p:clrMapOvr>
    <a:masterClrMapping/>
  </p:clrMapOvr>
  <p:transition/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8925" y="544513"/>
            <a:ext cx="6937375" cy="79533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da-DK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288925" y="1555750"/>
            <a:ext cx="4206875" cy="50180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a-DK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555750"/>
            <a:ext cx="4208463" cy="50180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a-DK"/>
          </a:p>
        </p:txBody>
      </p:sp>
      <p:sp>
        <p:nvSpPr>
          <p:cNvPr id="5" name="Rectangle 1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NOVOZYMES PRESENTATION</a:t>
            </a:r>
          </a:p>
        </p:txBody>
      </p:sp>
      <p:sp>
        <p:nvSpPr>
          <p:cNvPr id="6" name="Rectangle 14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C4AA43A-F1D7-4646-82BB-938B2D7167D4}" type="datetime1">
              <a:rPr lang="en-US"/>
              <a:pPr>
                <a:defRPr/>
              </a:pPr>
              <a:t>6/25/2010</a:t>
            </a:fld>
            <a:endParaRPr lang="en-GB" dirty="0"/>
          </a:p>
        </p:txBody>
      </p:sp>
      <p:sp>
        <p:nvSpPr>
          <p:cNvPr id="7" name="Rectangle 1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3D9F5C1-C579-47F8-802C-DC30B3DDD587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</p:cSld>
  <p:clrMapOvr>
    <a:masterClrMapping/>
  </p:clrMapOvr>
  <p:transition/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8925" y="544513"/>
            <a:ext cx="6937375" cy="79533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da-DK"/>
          </a:p>
        </p:txBody>
      </p:sp>
      <p:sp>
        <p:nvSpPr>
          <p:cNvPr id="3" name="Chart Placeholder 2"/>
          <p:cNvSpPr>
            <a:spLocks noGrp="1"/>
          </p:cNvSpPr>
          <p:nvPr>
            <p:ph type="chart" idx="1"/>
          </p:nvPr>
        </p:nvSpPr>
        <p:spPr>
          <a:xfrm>
            <a:off x="288925" y="1555750"/>
            <a:ext cx="8567738" cy="5018088"/>
          </a:xfrm>
        </p:spPr>
        <p:txBody>
          <a:bodyPr/>
          <a:lstStyle/>
          <a:p>
            <a:pPr lvl="0"/>
            <a:endParaRPr lang="da-DK" noProof="0" smtClean="0"/>
          </a:p>
        </p:txBody>
      </p:sp>
      <p:sp>
        <p:nvSpPr>
          <p:cNvPr id="4" name="Rectangle 1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NOVOZYMES PRESENTATION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2512380-82AB-4955-BC8C-FD0F195D4475}" type="datetime1">
              <a:rPr lang="en-US"/>
              <a:pPr>
                <a:defRPr/>
              </a:pPr>
              <a:t>6/25/2010</a:t>
            </a:fld>
            <a:endParaRPr lang="en-GB" dirty="0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070A038-FDFA-48BF-9E13-8E27DB7E98D8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</p:cSld>
  <p:clrMapOvr>
    <a:masterClrMapping/>
  </p:clrMapOvr>
  <p:transition/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5" descr="barley_698097"/>
          <p:cNvSpPr>
            <a:spLocks/>
          </p:cNvSpPr>
          <p:nvPr userDrawn="1"/>
        </p:nvSpPr>
        <p:spPr bwMode="auto">
          <a:xfrm rot="10800000" flipV="1">
            <a:off x="0" y="1446213"/>
            <a:ext cx="6515100" cy="5135562"/>
          </a:xfrm>
          <a:custGeom>
            <a:avLst/>
            <a:gdLst/>
            <a:ahLst/>
            <a:cxnLst>
              <a:cxn ang="0">
                <a:pos x="0" y="454"/>
              </a:cxn>
              <a:cxn ang="0">
                <a:pos x="0" y="2427"/>
              </a:cxn>
              <a:cxn ang="0">
                <a:pos x="3742" y="2721"/>
              </a:cxn>
              <a:cxn ang="0">
                <a:pos x="3742" y="0"/>
              </a:cxn>
              <a:cxn ang="0">
                <a:pos x="0" y="454"/>
              </a:cxn>
            </a:cxnLst>
            <a:rect l="0" t="0" r="r" b="b"/>
            <a:pathLst>
              <a:path w="3742" h="2721">
                <a:moveTo>
                  <a:pt x="0" y="454"/>
                </a:moveTo>
                <a:lnTo>
                  <a:pt x="0" y="2427"/>
                </a:lnTo>
                <a:lnTo>
                  <a:pt x="3742" y="2721"/>
                </a:lnTo>
                <a:lnTo>
                  <a:pt x="3742" y="0"/>
                </a:lnTo>
                <a:lnTo>
                  <a:pt x="0" y="454"/>
                </a:lnTo>
                <a:close/>
              </a:path>
            </a:pathLst>
          </a:custGeom>
          <a:blipFill dpi="0" rotWithShape="1">
            <a:blip r:embed="rId2" cstate="print"/>
            <a:srcRect/>
            <a:stretch>
              <a:fillRect/>
            </a:stretch>
          </a:blipFill>
          <a:ln w="9525" cap="rnd">
            <a:noFill/>
            <a:prstDash val="solid"/>
            <a:round/>
            <a:headEnd/>
            <a:tailEnd/>
          </a:ln>
        </p:spPr>
        <p:txBody>
          <a:bodyPr/>
          <a:lstStyle/>
          <a:p>
            <a:pPr algn="ctr">
              <a:lnSpc>
                <a:spcPct val="80000"/>
              </a:lnSpc>
              <a:spcBef>
                <a:spcPct val="20000"/>
              </a:spcBef>
              <a:spcAft>
                <a:spcPct val="20000"/>
              </a:spcAft>
              <a:buClr>
                <a:srgbClr val="28082E"/>
              </a:buClr>
              <a:buFont typeface="Wingdings" pitchFamily="2" charset="2"/>
              <a:buChar char="ü"/>
              <a:defRPr/>
            </a:pPr>
            <a:endParaRPr lang="da-DK" sz="1400">
              <a:solidFill>
                <a:srgbClr val="28082E"/>
              </a:solidFill>
              <a:latin typeface="Verdana" pitchFamily="34" charset="0"/>
            </a:endParaRPr>
          </a:p>
        </p:txBody>
      </p:sp>
      <p:sp>
        <p:nvSpPr>
          <p:cNvPr id="5" name="Freeform 26"/>
          <p:cNvSpPr>
            <a:spLocks/>
          </p:cNvSpPr>
          <p:nvPr/>
        </p:nvSpPr>
        <p:spPr bwMode="auto">
          <a:xfrm>
            <a:off x="6238875" y="4392613"/>
            <a:ext cx="2120900" cy="1835150"/>
          </a:xfrm>
          <a:custGeom>
            <a:avLst/>
            <a:gdLst/>
            <a:ahLst/>
            <a:cxnLst>
              <a:cxn ang="0">
                <a:pos x="0" y="454"/>
              </a:cxn>
              <a:cxn ang="0">
                <a:pos x="0" y="2427"/>
              </a:cxn>
              <a:cxn ang="0">
                <a:pos x="3742" y="2721"/>
              </a:cxn>
              <a:cxn ang="0">
                <a:pos x="3742" y="0"/>
              </a:cxn>
              <a:cxn ang="0">
                <a:pos x="0" y="454"/>
              </a:cxn>
            </a:cxnLst>
            <a:rect l="0" t="0" r="r" b="b"/>
            <a:pathLst>
              <a:path w="3742" h="2721">
                <a:moveTo>
                  <a:pt x="0" y="454"/>
                </a:moveTo>
                <a:lnTo>
                  <a:pt x="0" y="2427"/>
                </a:lnTo>
                <a:lnTo>
                  <a:pt x="3742" y="2721"/>
                </a:lnTo>
                <a:lnTo>
                  <a:pt x="3742" y="0"/>
                </a:lnTo>
                <a:lnTo>
                  <a:pt x="0" y="454"/>
                </a:lnTo>
                <a:close/>
              </a:path>
            </a:pathLst>
          </a:custGeom>
          <a:solidFill>
            <a:schemeClr val="tx1">
              <a:alpha val="89999"/>
            </a:schemeClr>
          </a:solidFill>
          <a:ln w="9525" cap="rnd">
            <a:noFill/>
            <a:prstDash val="solid"/>
            <a:round/>
            <a:headEnd/>
            <a:tailEnd/>
          </a:ln>
        </p:spPr>
        <p:txBody>
          <a:bodyPr/>
          <a:lstStyle/>
          <a:p>
            <a:pPr algn="ctr">
              <a:lnSpc>
                <a:spcPct val="80000"/>
              </a:lnSpc>
              <a:spcBef>
                <a:spcPct val="20000"/>
              </a:spcBef>
              <a:spcAft>
                <a:spcPct val="20000"/>
              </a:spcAft>
              <a:buClr>
                <a:srgbClr val="28082E"/>
              </a:buClr>
              <a:buFont typeface="Wingdings" pitchFamily="2" charset="2"/>
              <a:buChar char="ü"/>
              <a:defRPr/>
            </a:pPr>
            <a:endParaRPr lang="da-DK" sz="1400">
              <a:solidFill>
                <a:srgbClr val="28082E"/>
              </a:solidFill>
              <a:latin typeface="Verdana" pitchFamily="34" charset="0"/>
            </a:endParaRPr>
          </a:p>
        </p:txBody>
      </p:sp>
      <p:pic>
        <p:nvPicPr>
          <p:cNvPr id="6" name="Picture 24" descr="logo-for-templat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045325" y="236538"/>
            <a:ext cx="1866900" cy="86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Freeform 28"/>
          <p:cNvSpPr>
            <a:spLocks noEditPoints="1"/>
          </p:cNvSpPr>
          <p:nvPr/>
        </p:nvSpPr>
        <p:spPr bwMode="auto">
          <a:xfrm>
            <a:off x="-3492500" y="-3519488"/>
            <a:ext cx="8932863" cy="8342313"/>
          </a:xfrm>
          <a:custGeom>
            <a:avLst/>
            <a:gdLst/>
            <a:ahLst/>
            <a:cxnLst>
              <a:cxn ang="0">
                <a:pos x="5983" y="1946"/>
              </a:cxn>
              <a:cxn ang="0">
                <a:pos x="6024" y="3538"/>
              </a:cxn>
              <a:cxn ang="0">
                <a:pos x="6001" y="3921"/>
              </a:cxn>
              <a:cxn ang="0">
                <a:pos x="5917" y="1895"/>
              </a:cxn>
              <a:cxn ang="0">
                <a:pos x="4250" y="2038"/>
              </a:cxn>
              <a:cxn ang="0">
                <a:pos x="5974" y="2237"/>
              </a:cxn>
              <a:cxn ang="0">
                <a:pos x="4909" y="4170"/>
              </a:cxn>
              <a:cxn ang="0">
                <a:pos x="4959" y="4153"/>
              </a:cxn>
              <a:cxn ang="0">
                <a:pos x="5952" y="3721"/>
              </a:cxn>
              <a:cxn ang="0">
                <a:pos x="5235" y="1662"/>
              </a:cxn>
              <a:cxn ang="0">
                <a:pos x="3541" y="2181"/>
              </a:cxn>
              <a:cxn ang="0">
                <a:pos x="4364" y="792"/>
              </a:cxn>
              <a:cxn ang="0">
                <a:pos x="4049" y="87"/>
              </a:cxn>
              <a:cxn ang="0">
                <a:pos x="4284" y="244"/>
              </a:cxn>
              <a:cxn ang="0">
                <a:pos x="1996" y="56"/>
              </a:cxn>
              <a:cxn ang="0">
                <a:pos x="1781" y="1084"/>
              </a:cxn>
              <a:cxn ang="0">
                <a:pos x="2835" y="2627"/>
              </a:cxn>
              <a:cxn ang="0">
                <a:pos x="2938" y="2529"/>
              </a:cxn>
              <a:cxn ang="0">
                <a:pos x="1950" y="1100"/>
              </a:cxn>
              <a:cxn ang="0">
                <a:pos x="2354" y="166"/>
              </a:cxn>
              <a:cxn ang="0">
                <a:pos x="3982" y="1353"/>
              </a:cxn>
              <a:cxn ang="0">
                <a:pos x="2975" y="2551"/>
              </a:cxn>
              <a:cxn ang="0">
                <a:pos x="2139" y="2266"/>
              </a:cxn>
              <a:cxn ang="0">
                <a:pos x="1941" y="2164"/>
              </a:cxn>
              <a:cxn ang="0">
                <a:pos x="128" y="1608"/>
              </a:cxn>
              <a:cxn ang="0">
                <a:pos x="676" y="1565"/>
              </a:cxn>
              <a:cxn ang="0">
                <a:pos x="2061" y="3371"/>
              </a:cxn>
              <a:cxn ang="0">
                <a:pos x="23" y="3537"/>
              </a:cxn>
              <a:cxn ang="0">
                <a:pos x="463" y="4132"/>
              </a:cxn>
              <a:cxn ang="0">
                <a:pos x="1081" y="4026"/>
              </a:cxn>
              <a:cxn ang="0">
                <a:pos x="1465" y="3871"/>
              </a:cxn>
              <a:cxn ang="0">
                <a:pos x="1149" y="4063"/>
              </a:cxn>
              <a:cxn ang="0">
                <a:pos x="2925" y="3165"/>
              </a:cxn>
              <a:cxn ang="0">
                <a:pos x="2343" y="3826"/>
              </a:cxn>
              <a:cxn ang="0">
                <a:pos x="1950" y="4454"/>
              </a:cxn>
              <a:cxn ang="0">
                <a:pos x="2334" y="5611"/>
              </a:cxn>
              <a:cxn ang="0">
                <a:pos x="2301" y="3956"/>
              </a:cxn>
              <a:cxn ang="0">
                <a:pos x="4205" y="5232"/>
              </a:cxn>
              <a:cxn ang="0">
                <a:pos x="3930" y="5610"/>
              </a:cxn>
              <a:cxn ang="0">
                <a:pos x="3992" y="5604"/>
              </a:cxn>
              <a:cxn ang="0">
                <a:pos x="4097" y="5568"/>
              </a:cxn>
              <a:cxn ang="0">
                <a:pos x="4261" y="5429"/>
              </a:cxn>
              <a:cxn ang="0">
                <a:pos x="3191" y="2992"/>
              </a:cxn>
              <a:cxn ang="0">
                <a:pos x="6037" y="3776"/>
              </a:cxn>
              <a:cxn ang="0">
                <a:pos x="5569" y="4170"/>
              </a:cxn>
              <a:cxn ang="0">
                <a:pos x="5898" y="2218"/>
              </a:cxn>
              <a:cxn ang="0">
                <a:pos x="5871" y="2323"/>
              </a:cxn>
              <a:cxn ang="0">
                <a:pos x="5845" y="2209"/>
              </a:cxn>
              <a:cxn ang="0">
                <a:pos x="5273" y="4168"/>
              </a:cxn>
              <a:cxn ang="0">
                <a:pos x="4405" y="2069"/>
              </a:cxn>
              <a:cxn ang="0">
                <a:pos x="4477" y="1976"/>
              </a:cxn>
              <a:cxn ang="0">
                <a:pos x="5013" y="1775"/>
              </a:cxn>
              <a:cxn ang="0">
                <a:pos x="4400" y="2045"/>
              </a:cxn>
              <a:cxn ang="0">
                <a:pos x="4209" y="363"/>
              </a:cxn>
              <a:cxn ang="0">
                <a:pos x="3698" y="100"/>
              </a:cxn>
              <a:cxn ang="0">
                <a:pos x="2966" y="3121"/>
              </a:cxn>
              <a:cxn ang="0">
                <a:pos x="2841" y="2891"/>
              </a:cxn>
              <a:cxn ang="0">
                <a:pos x="2841" y="2891"/>
              </a:cxn>
              <a:cxn ang="0">
                <a:pos x="3050" y="3108"/>
              </a:cxn>
              <a:cxn ang="0">
                <a:pos x="3209" y="2888"/>
              </a:cxn>
              <a:cxn ang="0">
                <a:pos x="3229" y="2932"/>
              </a:cxn>
              <a:cxn ang="0">
                <a:pos x="5628" y="4256"/>
              </a:cxn>
            </a:cxnLst>
            <a:rect l="0" t="0" r="r" b="b"/>
            <a:pathLst>
              <a:path w="6037" h="5642">
                <a:moveTo>
                  <a:pt x="6037" y="3504"/>
                </a:moveTo>
                <a:lnTo>
                  <a:pt x="6037" y="3504"/>
                </a:lnTo>
                <a:lnTo>
                  <a:pt x="6032" y="2217"/>
                </a:lnTo>
                <a:lnTo>
                  <a:pt x="6032" y="2212"/>
                </a:lnTo>
                <a:cubicBezTo>
                  <a:pt x="6034" y="2094"/>
                  <a:pt x="6007" y="2002"/>
                  <a:pt x="5983" y="1946"/>
                </a:cubicBezTo>
                <a:cubicBezTo>
                  <a:pt x="5917" y="1788"/>
                  <a:pt x="5791" y="1678"/>
                  <a:pt x="5611" y="1625"/>
                </a:cubicBezTo>
                <a:lnTo>
                  <a:pt x="5611" y="1626"/>
                </a:lnTo>
                <a:cubicBezTo>
                  <a:pt x="5993" y="1749"/>
                  <a:pt x="6029" y="2077"/>
                  <a:pt x="6026" y="2212"/>
                </a:cubicBezTo>
                <a:lnTo>
                  <a:pt x="6026" y="2217"/>
                </a:lnTo>
                <a:lnTo>
                  <a:pt x="6024" y="3538"/>
                </a:lnTo>
                <a:lnTo>
                  <a:pt x="6024" y="3538"/>
                </a:lnTo>
                <a:lnTo>
                  <a:pt x="6024" y="3721"/>
                </a:lnTo>
                <a:lnTo>
                  <a:pt x="6021" y="3793"/>
                </a:lnTo>
                <a:cubicBezTo>
                  <a:pt x="6019" y="3834"/>
                  <a:pt x="6015" y="3877"/>
                  <a:pt x="6003" y="3915"/>
                </a:cubicBezTo>
                <a:lnTo>
                  <a:pt x="6001" y="3921"/>
                </a:lnTo>
                <a:cubicBezTo>
                  <a:pt x="6016" y="3870"/>
                  <a:pt x="6018" y="3745"/>
                  <a:pt x="6017" y="3595"/>
                </a:cubicBezTo>
                <a:cubicBezTo>
                  <a:pt x="6017" y="3473"/>
                  <a:pt x="6015" y="3334"/>
                  <a:pt x="6012" y="3206"/>
                </a:cubicBezTo>
                <a:lnTo>
                  <a:pt x="6003" y="2238"/>
                </a:lnTo>
                <a:lnTo>
                  <a:pt x="6003" y="2238"/>
                </a:lnTo>
                <a:cubicBezTo>
                  <a:pt x="6005" y="2116"/>
                  <a:pt x="5981" y="2002"/>
                  <a:pt x="5917" y="1895"/>
                </a:cubicBezTo>
                <a:cubicBezTo>
                  <a:pt x="5849" y="1782"/>
                  <a:pt x="5732" y="1703"/>
                  <a:pt x="5621" y="1662"/>
                </a:cubicBezTo>
                <a:cubicBezTo>
                  <a:pt x="5393" y="1576"/>
                  <a:pt x="5152" y="1616"/>
                  <a:pt x="4940" y="1687"/>
                </a:cubicBezTo>
                <a:cubicBezTo>
                  <a:pt x="4725" y="1759"/>
                  <a:pt x="4526" y="1869"/>
                  <a:pt x="4333" y="1982"/>
                </a:cubicBezTo>
                <a:cubicBezTo>
                  <a:pt x="3949" y="2211"/>
                  <a:pt x="3601" y="2493"/>
                  <a:pt x="3276" y="2787"/>
                </a:cubicBezTo>
                <a:cubicBezTo>
                  <a:pt x="3581" y="2512"/>
                  <a:pt x="3902" y="2255"/>
                  <a:pt x="4250" y="2038"/>
                </a:cubicBezTo>
                <a:cubicBezTo>
                  <a:pt x="4424" y="1930"/>
                  <a:pt x="4604" y="1833"/>
                  <a:pt x="4793" y="1754"/>
                </a:cubicBezTo>
                <a:cubicBezTo>
                  <a:pt x="4982" y="1677"/>
                  <a:pt x="5184" y="1616"/>
                  <a:pt x="5396" y="1627"/>
                </a:cubicBezTo>
                <a:cubicBezTo>
                  <a:pt x="5501" y="1633"/>
                  <a:pt x="5607" y="1666"/>
                  <a:pt x="5703" y="1718"/>
                </a:cubicBezTo>
                <a:cubicBezTo>
                  <a:pt x="5799" y="1770"/>
                  <a:pt x="5877" y="1848"/>
                  <a:pt x="5924" y="1956"/>
                </a:cubicBezTo>
                <a:cubicBezTo>
                  <a:pt x="5961" y="2046"/>
                  <a:pt x="5974" y="2102"/>
                  <a:pt x="5974" y="2237"/>
                </a:cubicBezTo>
                <a:lnTo>
                  <a:pt x="5981" y="3721"/>
                </a:lnTo>
                <a:lnTo>
                  <a:pt x="5979" y="3779"/>
                </a:lnTo>
                <a:cubicBezTo>
                  <a:pt x="5977" y="3818"/>
                  <a:pt x="5975" y="3908"/>
                  <a:pt x="5919" y="3999"/>
                </a:cubicBezTo>
                <a:cubicBezTo>
                  <a:pt x="5829" y="4144"/>
                  <a:pt x="5698" y="4246"/>
                  <a:pt x="5496" y="4260"/>
                </a:cubicBezTo>
                <a:cubicBezTo>
                  <a:pt x="5293" y="4278"/>
                  <a:pt x="5095" y="4234"/>
                  <a:pt x="4909" y="4170"/>
                </a:cubicBezTo>
                <a:cubicBezTo>
                  <a:pt x="4533" y="4042"/>
                  <a:pt x="4205" y="3807"/>
                  <a:pt x="3910" y="3553"/>
                </a:cubicBezTo>
                <a:cubicBezTo>
                  <a:pt x="3678" y="3357"/>
                  <a:pt x="3454" y="3154"/>
                  <a:pt x="3241" y="2943"/>
                </a:cubicBezTo>
                <a:lnTo>
                  <a:pt x="3253" y="2931"/>
                </a:lnTo>
                <a:cubicBezTo>
                  <a:pt x="3580" y="3246"/>
                  <a:pt x="3929" y="3558"/>
                  <a:pt x="4311" y="3831"/>
                </a:cubicBezTo>
                <a:cubicBezTo>
                  <a:pt x="4512" y="3966"/>
                  <a:pt x="4728" y="4079"/>
                  <a:pt x="4959" y="4153"/>
                </a:cubicBezTo>
                <a:cubicBezTo>
                  <a:pt x="5074" y="4189"/>
                  <a:pt x="5191" y="4216"/>
                  <a:pt x="5313" y="4226"/>
                </a:cubicBezTo>
                <a:cubicBezTo>
                  <a:pt x="5434" y="4234"/>
                  <a:pt x="5560" y="4231"/>
                  <a:pt x="5676" y="4179"/>
                </a:cubicBezTo>
                <a:cubicBezTo>
                  <a:pt x="5801" y="4117"/>
                  <a:pt x="5895" y="4043"/>
                  <a:pt x="5930" y="3910"/>
                </a:cubicBezTo>
                <a:cubicBezTo>
                  <a:pt x="5938" y="3877"/>
                  <a:pt x="5946" y="3826"/>
                  <a:pt x="5949" y="3800"/>
                </a:cubicBezTo>
                <a:cubicBezTo>
                  <a:pt x="5951" y="3766"/>
                  <a:pt x="5952" y="3749"/>
                  <a:pt x="5952" y="3721"/>
                </a:cubicBezTo>
                <a:lnTo>
                  <a:pt x="5952" y="2190"/>
                </a:lnTo>
                <a:cubicBezTo>
                  <a:pt x="5952" y="2174"/>
                  <a:pt x="5950" y="2157"/>
                  <a:pt x="5949" y="2141"/>
                </a:cubicBezTo>
                <a:cubicBezTo>
                  <a:pt x="5943" y="2074"/>
                  <a:pt x="5925" y="2007"/>
                  <a:pt x="5895" y="1947"/>
                </a:cubicBezTo>
                <a:cubicBezTo>
                  <a:pt x="5834" y="1825"/>
                  <a:pt x="5721" y="1743"/>
                  <a:pt x="5604" y="1700"/>
                </a:cubicBezTo>
                <a:cubicBezTo>
                  <a:pt x="5485" y="1655"/>
                  <a:pt x="5357" y="1648"/>
                  <a:pt x="5235" y="1662"/>
                </a:cubicBezTo>
                <a:cubicBezTo>
                  <a:pt x="4988" y="1692"/>
                  <a:pt x="4759" y="1792"/>
                  <a:pt x="4543" y="1903"/>
                </a:cubicBezTo>
                <a:cubicBezTo>
                  <a:pt x="4326" y="2015"/>
                  <a:pt x="4121" y="2148"/>
                  <a:pt x="3926" y="2290"/>
                </a:cubicBezTo>
                <a:cubicBezTo>
                  <a:pt x="3677" y="2471"/>
                  <a:pt x="3463" y="2653"/>
                  <a:pt x="3242" y="2858"/>
                </a:cubicBezTo>
                <a:cubicBezTo>
                  <a:pt x="3183" y="2800"/>
                  <a:pt x="3123" y="2738"/>
                  <a:pt x="3066" y="2679"/>
                </a:cubicBezTo>
                <a:cubicBezTo>
                  <a:pt x="3235" y="2517"/>
                  <a:pt x="3381" y="2365"/>
                  <a:pt x="3541" y="2181"/>
                </a:cubicBezTo>
                <a:cubicBezTo>
                  <a:pt x="3685" y="2013"/>
                  <a:pt x="3832" y="1846"/>
                  <a:pt x="3962" y="1658"/>
                </a:cubicBezTo>
                <a:cubicBezTo>
                  <a:pt x="3988" y="1622"/>
                  <a:pt x="4008" y="1592"/>
                  <a:pt x="4033" y="1554"/>
                </a:cubicBezTo>
                <a:cubicBezTo>
                  <a:pt x="4033" y="1554"/>
                  <a:pt x="4073" y="1495"/>
                  <a:pt x="4136" y="1389"/>
                </a:cubicBezTo>
                <a:cubicBezTo>
                  <a:pt x="4157" y="1355"/>
                  <a:pt x="4230" y="1208"/>
                  <a:pt x="4265" y="1112"/>
                </a:cubicBezTo>
                <a:cubicBezTo>
                  <a:pt x="4306" y="1010"/>
                  <a:pt x="4345" y="903"/>
                  <a:pt x="4364" y="792"/>
                </a:cubicBezTo>
                <a:cubicBezTo>
                  <a:pt x="4341" y="892"/>
                  <a:pt x="4278" y="1039"/>
                  <a:pt x="4260" y="1080"/>
                </a:cubicBezTo>
                <a:cubicBezTo>
                  <a:pt x="4233" y="1154"/>
                  <a:pt x="4203" y="1218"/>
                  <a:pt x="4171" y="1279"/>
                </a:cubicBezTo>
                <a:lnTo>
                  <a:pt x="4169" y="1278"/>
                </a:lnTo>
                <a:cubicBezTo>
                  <a:pt x="4169" y="1278"/>
                  <a:pt x="4357" y="893"/>
                  <a:pt x="4352" y="601"/>
                </a:cubicBezTo>
                <a:cubicBezTo>
                  <a:pt x="4349" y="361"/>
                  <a:pt x="4257" y="173"/>
                  <a:pt x="4049" y="87"/>
                </a:cubicBezTo>
                <a:cubicBezTo>
                  <a:pt x="3957" y="49"/>
                  <a:pt x="3858" y="37"/>
                  <a:pt x="3761" y="31"/>
                </a:cubicBezTo>
                <a:lnTo>
                  <a:pt x="3761" y="29"/>
                </a:lnTo>
                <a:lnTo>
                  <a:pt x="3794" y="31"/>
                </a:lnTo>
                <a:cubicBezTo>
                  <a:pt x="3891" y="37"/>
                  <a:pt x="3990" y="50"/>
                  <a:pt x="4082" y="88"/>
                </a:cubicBezTo>
                <a:cubicBezTo>
                  <a:pt x="4166" y="123"/>
                  <a:pt x="4233" y="177"/>
                  <a:pt x="4284" y="244"/>
                </a:cubicBezTo>
                <a:cubicBezTo>
                  <a:pt x="4229" y="162"/>
                  <a:pt x="4152" y="96"/>
                  <a:pt x="4052" y="57"/>
                </a:cubicBezTo>
                <a:cubicBezTo>
                  <a:pt x="3953" y="18"/>
                  <a:pt x="3846" y="6"/>
                  <a:pt x="3743" y="2"/>
                </a:cubicBezTo>
                <a:lnTo>
                  <a:pt x="3460" y="1"/>
                </a:lnTo>
                <a:lnTo>
                  <a:pt x="2338" y="0"/>
                </a:lnTo>
                <a:cubicBezTo>
                  <a:pt x="2237" y="2"/>
                  <a:pt x="2091" y="14"/>
                  <a:pt x="1996" y="56"/>
                </a:cubicBezTo>
                <a:cubicBezTo>
                  <a:pt x="1939" y="80"/>
                  <a:pt x="1890" y="114"/>
                  <a:pt x="1848" y="155"/>
                </a:cubicBezTo>
                <a:lnTo>
                  <a:pt x="1833" y="170"/>
                </a:lnTo>
                <a:cubicBezTo>
                  <a:pt x="1732" y="277"/>
                  <a:pt x="1680" y="430"/>
                  <a:pt x="1678" y="587"/>
                </a:cubicBezTo>
                <a:cubicBezTo>
                  <a:pt x="1674" y="763"/>
                  <a:pt x="1721" y="929"/>
                  <a:pt x="1783" y="1084"/>
                </a:cubicBezTo>
                <a:lnTo>
                  <a:pt x="1781" y="1084"/>
                </a:lnTo>
                <a:cubicBezTo>
                  <a:pt x="1796" y="1122"/>
                  <a:pt x="1812" y="1160"/>
                  <a:pt x="1829" y="1198"/>
                </a:cubicBezTo>
                <a:cubicBezTo>
                  <a:pt x="1881" y="1311"/>
                  <a:pt x="1939" y="1420"/>
                  <a:pt x="2002" y="1526"/>
                </a:cubicBezTo>
                <a:lnTo>
                  <a:pt x="2001" y="1526"/>
                </a:lnTo>
                <a:cubicBezTo>
                  <a:pt x="2041" y="1596"/>
                  <a:pt x="2084" y="1664"/>
                  <a:pt x="2128" y="1731"/>
                </a:cubicBezTo>
                <a:cubicBezTo>
                  <a:pt x="2347" y="2062"/>
                  <a:pt x="2576" y="2345"/>
                  <a:pt x="2835" y="2627"/>
                </a:cubicBezTo>
                <a:cubicBezTo>
                  <a:pt x="2853" y="2611"/>
                  <a:pt x="2870" y="2594"/>
                  <a:pt x="2886" y="2579"/>
                </a:cubicBezTo>
                <a:cubicBezTo>
                  <a:pt x="2676" y="2349"/>
                  <a:pt x="2506" y="2136"/>
                  <a:pt x="2327" y="1884"/>
                </a:cubicBezTo>
                <a:lnTo>
                  <a:pt x="2331" y="1881"/>
                </a:lnTo>
                <a:cubicBezTo>
                  <a:pt x="2506" y="2120"/>
                  <a:pt x="2683" y="2338"/>
                  <a:pt x="2898" y="2568"/>
                </a:cubicBezTo>
                <a:cubicBezTo>
                  <a:pt x="2914" y="2552"/>
                  <a:pt x="2928" y="2539"/>
                  <a:pt x="2938" y="2529"/>
                </a:cubicBezTo>
                <a:cubicBezTo>
                  <a:pt x="2915" y="2504"/>
                  <a:pt x="2900" y="2487"/>
                  <a:pt x="2877" y="2463"/>
                </a:cubicBezTo>
                <a:cubicBezTo>
                  <a:pt x="2620" y="2179"/>
                  <a:pt x="2382" y="1875"/>
                  <a:pt x="2179" y="1546"/>
                </a:cubicBezTo>
                <a:lnTo>
                  <a:pt x="2179" y="1546"/>
                </a:lnTo>
                <a:cubicBezTo>
                  <a:pt x="2172" y="1535"/>
                  <a:pt x="2165" y="1524"/>
                  <a:pt x="2158" y="1512"/>
                </a:cubicBezTo>
                <a:cubicBezTo>
                  <a:pt x="2078" y="1379"/>
                  <a:pt x="2010" y="1243"/>
                  <a:pt x="1950" y="1100"/>
                </a:cubicBezTo>
                <a:lnTo>
                  <a:pt x="1904" y="974"/>
                </a:lnTo>
                <a:cubicBezTo>
                  <a:pt x="1841" y="790"/>
                  <a:pt x="1800" y="581"/>
                  <a:pt x="1869" y="416"/>
                </a:cubicBezTo>
                <a:cubicBezTo>
                  <a:pt x="1893" y="354"/>
                  <a:pt x="1926" y="307"/>
                  <a:pt x="1965" y="271"/>
                </a:cubicBezTo>
                <a:lnTo>
                  <a:pt x="1975" y="262"/>
                </a:lnTo>
                <a:cubicBezTo>
                  <a:pt x="2070" y="183"/>
                  <a:pt x="2203" y="165"/>
                  <a:pt x="2354" y="166"/>
                </a:cubicBezTo>
                <a:lnTo>
                  <a:pt x="3671" y="165"/>
                </a:lnTo>
                <a:cubicBezTo>
                  <a:pt x="3898" y="165"/>
                  <a:pt x="3958" y="197"/>
                  <a:pt x="4020" y="226"/>
                </a:cubicBezTo>
                <a:cubicBezTo>
                  <a:pt x="4101" y="264"/>
                  <a:pt x="4153" y="335"/>
                  <a:pt x="4188" y="420"/>
                </a:cubicBezTo>
                <a:cubicBezTo>
                  <a:pt x="4258" y="595"/>
                  <a:pt x="4203" y="848"/>
                  <a:pt x="4161" y="967"/>
                </a:cubicBezTo>
                <a:cubicBezTo>
                  <a:pt x="4106" y="1123"/>
                  <a:pt x="4073" y="1200"/>
                  <a:pt x="3982" y="1353"/>
                </a:cubicBezTo>
                <a:lnTo>
                  <a:pt x="3982" y="1353"/>
                </a:lnTo>
                <a:cubicBezTo>
                  <a:pt x="3954" y="1400"/>
                  <a:pt x="3920" y="1454"/>
                  <a:pt x="3878" y="1519"/>
                </a:cubicBezTo>
                <a:cubicBezTo>
                  <a:pt x="3817" y="1612"/>
                  <a:pt x="3694" y="1772"/>
                  <a:pt x="3587" y="1895"/>
                </a:cubicBezTo>
                <a:cubicBezTo>
                  <a:pt x="3439" y="2068"/>
                  <a:pt x="3286" y="2236"/>
                  <a:pt x="3127" y="2399"/>
                </a:cubicBezTo>
                <a:lnTo>
                  <a:pt x="2975" y="2551"/>
                </a:lnTo>
                <a:lnTo>
                  <a:pt x="2975" y="2552"/>
                </a:lnTo>
                <a:lnTo>
                  <a:pt x="2864" y="2663"/>
                </a:lnTo>
                <a:cubicBezTo>
                  <a:pt x="2864" y="2663"/>
                  <a:pt x="2781" y="2741"/>
                  <a:pt x="2738" y="2780"/>
                </a:cubicBezTo>
                <a:cubicBezTo>
                  <a:pt x="2738" y="2781"/>
                  <a:pt x="2737" y="2781"/>
                  <a:pt x="2737" y="2782"/>
                </a:cubicBezTo>
                <a:cubicBezTo>
                  <a:pt x="2555" y="2604"/>
                  <a:pt x="2345" y="2421"/>
                  <a:pt x="2139" y="2266"/>
                </a:cubicBezTo>
                <a:cubicBezTo>
                  <a:pt x="1974" y="2139"/>
                  <a:pt x="1638" y="1876"/>
                  <a:pt x="1467" y="1807"/>
                </a:cubicBezTo>
                <a:cubicBezTo>
                  <a:pt x="1681" y="1923"/>
                  <a:pt x="1879" y="2085"/>
                  <a:pt x="2063" y="2233"/>
                </a:cubicBezTo>
                <a:cubicBezTo>
                  <a:pt x="1855" y="2080"/>
                  <a:pt x="1643" y="1918"/>
                  <a:pt x="1410" y="1791"/>
                </a:cubicBezTo>
                <a:cubicBezTo>
                  <a:pt x="1177" y="1666"/>
                  <a:pt x="928" y="1571"/>
                  <a:pt x="677" y="1534"/>
                </a:cubicBezTo>
                <a:cubicBezTo>
                  <a:pt x="1150" y="1607"/>
                  <a:pt x="1578" y="1870"/>
                  <a:pt x="1941" y="2164"/>
                </a:cubicBezTo>
                <a:cubicBezTo>
                  <a:pt x="2195" y="2362"/>
                  <a:pt x="2459" y="2591"/>
                  <a:pt x="2693" y="2822"/>
                </a:cubicBezTo>
                <a:lnTo>
                  <a:pt x="2678" y="2836"/>
                </a:lnTo>
                <a:cubicBezTo>
                  <a:pt x="2375" y="2548"/>
                  <a:pt x="2025" y="2250"/>
                  <a:pt x="1673" y="1994"/>
                </a:cubicBezTo>
                <a:cubicBezTo>
                  <a:pt x="1434" y="1824"/>
                  <a:pt x="1171" y="1689"/>
                  <a:pt x="902" y="1610"/>
                </a:cubicBezTo>
                <a:cubicBezTo>
                  <a:pt x="638" y="1534"/>
                  <a:pt x="353" y="1505"/>
                  <a:pt x="128" y="1608"/>
                </a:cubicBezTo>
                <a:cubicBezTo>
                  <a:pt x="87" y="1627"/>
                  <a:pt x="50" y="1659"/>
                  <a:pt x="19" y="1692"/>
                </a:cubicBezTo>
                <a:lnTo>
                  <a:pt x="19" y="1696"/>
                </a:lnTo>
                <a:cubicBezTo>
                  <a:pt x="43" y="1671"/>
                  <a:pt x="70" y="1648"/>
                  <a:pt x="100" y="1630"/>
                </a:cubicBezTo>
                <a:cubicBezTo>
                  <a:pt x="153" y="1598"/>
                  <a:pt x="214" y="1578"/>
                  <a:pt x="278" y="1566"/>
                </a:cubicBezTo>
                <a:cubicBezTo>
                  <a:pt x="405" y="1542"/>
                  <a:pt x="541" y="1543"/>
                  <a:pt x="676" y="1565"/>
                </a:cubicBezTo>
                <a:cubicBezTo>
                  <a:pt x="947" y="1608"/>
                  <a:pt x="1200" y="1735"/>
                  <a:pt x="1447" y="1884"/>
                </a:cubicBezTo>
                <a:cubicBezTo>
                  <a:pt x="1888" y="2173"/>
                  <a:pt x="2283" y="2536"/>
                  <a:pt x="2635" y="2876"/>
                </a:cubicBezTo>
                <a:cubicBezTo>
                  <a:pt x="2586" y="2921"/>
                  <a:pt x="2538" y="2965"/>
                  <a:pt x="2489" y="3009"/>
                </a:cubicBezTo>
                <a:cubicBezTo>
                  <a:pt x="2345" y="3138"/>
                  <a:pt x="2202" y="3262"/>
                  <a:pt x="2058" y="3372"/>
                </a:cubicBezTo>
                <a:lnTo>
                  <a:pt x="2061" y="3371"/>
                </a:lnTo>
                <a:cubicBezTo>
                  <a:pt x="2056" y="3375"/>
                  <a:pt x="2051" y="3378"/>
                  <a:pt x="2047" y="3382"/>
                </a:cubicBezTo>
                <a:cubicBezTo>
                  <a:pt x="1886" y="3505"/>
                  <a:pt x="1686" y="3646"/>
                  <a:pt x="1467" y="3767"/>
                </a:cubicBezTo>
                <a:cubicBezTo>
                  <a:pt x="1248" y="3888"/>
                  <a:pt x="1010" y="4002"/>
                  <a:pt x="777" y="4044"/>
                </a:cubicBezTo>
                <a:cubicBezTo>
                  <a:pt x="548" y="4090"/>
                  <a:pt x="282" y="4031"/>
                  <a:pt x="163" y="3901"/>
                </a:cubicBezTo>
                <a:cubicBezTo>
                  <a:pt x="23" y="3746"/>
                  <a:pt x="22" y="3612"/>
                  <a:pt x="23" y="3537"/>
                </a:cubicBezTo>
                <a:cubicBezTo>
                  <a:pt x="0" y="3669"/>
                  <a:pt x="29" y="3825"/>
                  <a:pt x="117" y="3930"/>
                </a:cubicBezTo>
                <a:cubicBezTo>
                  <a:pt x="201" y="4035"/>
                  <a:pt x="338" y="4092"/>
                  <a:pt x="456" y="4117"/>
                </a:cubicBezTo>
                <a:lnTo>
                  <a:pt x="456" y="4118"/>
                </a:lnTo>
                <a:cubicBezTo>
                  <a:pt x="363" y="4106"/>
                  <a:pt x="254" y="4072"/>
                  <a:pt x="164" y="3999"/>
                </a:cubicBezTo>
                <a:cubicBezTo>
                  <a:pt x="247" y="4072"/>
                  <a:pt x="364" y="4119"/>
                  <a:pt x="463" y="4132"/>
                </a:cubicBezTo>
                <a:cubicBezTo>
                  <a:pt x="380" y="4122"/>
                  <a:pt x="299" y="4091"/>
                  <a:pt x="268" y="4080"/>
                </a:cubicBezTo>
                <a:cubicBezTo>
                  <a:pt x="386" y="4148"/>
                  <a:pt x="578" y="4157"/>
                  <a:pt x="679" y="4140"/>
                </a:cubicBezTo>
                <a:cubicBezTo>
                  <a:pt x="709" y="4137"/>
                  <a:pt x="793" y="4122"/>
                  <a:pt x="876" y="4097"/>
                </a:cubicBezTo>
                <a:cubicBezTo>
                  <a:pt x="948" y="4076"/>
                  <a:pt x="1038" y="4040"/>
                  <a:pt x="1080" y="4024"/>
                </a:cubicBezTo>
                <a:lnTo>
                  <a:pt x="1081" y="4026"/>
                </a:lnTo>
                <a:cubicBezTo>
                  <a:pt x="897" y="4120"/>
                  <a:pt x="633" y="4175"/>
                  <a:pt x="461" y="4152"/>
                </a:cubicBezTo>
                <a:cubicBezTo>
                  <a:pt x="533" y="4165"/>
                  <a:pt x="605" y="4165"/>
                  <a:pt x="675" y="4160"/>
                </a:cubicBezTo>
                <a:cubicBezTo>
                  <a:pt x="597" y="4176"/>
                  <a:pt x="450" y="4162"/>
                  <a:pt x="389" y="4149"/>
                </a:cubicBezTo>
                <a:cubicBezTo>
                  <a:pt x="561" y="4193"/>
                  <a:pt x="722" y="4169"/>
                  <a:pt x="897" y="4125"/>
                </a:cubicBezTo>
                <a:cubicBezTo>
                  <a:pt x="1037" y="4087"/>
                  <a:pt x="1412" y="3900"/>
                  <a:pt x="1465" y="3871"/>
                </a:cubicBezTo>
                <a:lnTo>
                  <a:pt x="1465" y="3871"/>
                </a:lnTo>
                <a:cubicBezTo>
                  <a:pt x="1304" y="3982"/>
                  <a:pt x="927" y="4135"/>
                  <a:pt x="809" y="4164"/>
                </a:cubicBezTo>
                <a:cubicBezTo>
                  <a:pt x="889" y="4150"/>
                  <a:pt x="971" y="4125"/>
                  <a:pt x="1048" y="4096"/>
                </a:cubicBezTo>
                <a:cubicBezTo>
                  <a:pt x="1040" y="4100"/>
                  <a:pt x="1034" y="4103"/>
                  <a:pt x="1032" y="4105"/>
                </a:cubicBezTo>
                <a:cubicBezTo>
                  <a:pt x="1067" y="4093"/>
                  <a:pt x="1114" y="4078"/>
                  <a:pt x="1149" y="4063"/>
                </a:cubicBezTo>
                <a:lnTo>
                  <a:pt x="1182" y="4051"/>
                </a:lnTo>
                <a:cubicBezTo>
                  <a:pt x="1354" y="3979"/>
                  <a:pt x="1521" y="3887"/>
                  <a:pt x="1673" y="3792"/>
                </a:cubicBezTo>
                <a:cubicBezTo>
                  <a:pt x="1994" y="3588"/>
                  <a:pt x="2261" y="3410"/>
                  <a:pt x="2543" y="3163"/>
                </a:cubicBezTo>
                <a:cubicBezTo>
                  <a:pt x="2611" y="3103"/>
                  <a:pt x="2678" y="3043"/>
                  <a:pt x="2745" y="2983"/>
                </a:cubicBezTo>
                <a:cubicBezTo>
                  <a:pt x="2803" y="3039"/>
                  <a:pt x="2863" y="3101"/>
                  <a:pt x="2925" y="3165"/>
                </a:cubicBezTo>
                <a:cubicBezTo>
                  <a:pt x="2903" y="3188"/>
                  <a:pt x="2881" y="3211"/>
                  <a:pt x="2859" y="3234"/>
                </a:cubicBezTo>
                <a:cubicBezTo>
                  <a:pt x="2697" y="3401"/>
                  <a:pt x="2543" y="3566"/>
                  <a:pt x="2397" y="3738"/>
                </a:cubicBezTo>
                <a:cubicBezTo>
                  <a:pt x="2251" y="3911"/>
                  <a:pt x="2108" y="4087"/>
                  <a:pt x="1993" y="4273"/>
                </a:cubicBezTo>
                <a:cubicBezTo>
                  <a:pt x="1850" y="4496"/>
                  <a:pt x="1734" y="4774"/>
                  <a:pt x="1698" y="4992"/>
                </a:cubicBezTo>
                <a:cubicBezTo>
                  <a:pt x="1780" y="4565"/>
                  <a:pt x="2044" y="4171"/>
                  <a:pt x="2343" y="3826"/>
                </a:cubicBezTo>
                <a:cubicBezTo>
                  <a:pt x="2571" y="3554"/>
                  <a:pt x="2770" y="3345"/>
                  <a:pt x="2939" y="3179"/>
                </a:cubicBezTo>
                <a:cubicBezTo>
                  <a:pt x="2945" y="3186"/>
                  <a:pt x="2951" y="3192"/>
                  <a:pt x="2958" y="3199"/>
                </a:cubicBezTo>
                <a:cubicBezTo>
                  <a:pt x="2917" y="3239"/>
                  <a:pt x="2888" y="3267"/>
                  <a:pt x="2888" y="3267"/>
                </a:cubicBezTo>
                <a:cubicBezTo>
                  <a:pt x="2684" y="3478"/>
                  <a:pt x="2482" y="3706"/>
                  <a:pt x="2288" y="3945"/>
                </a:cubicBezTo>
                <a:cubicBezTo>
                  <a:pt x="2150" y="4112"/>
                  <a:pt x="2037" y="4282"/>
                  <a:pt x="1950" y="4454"/>
                </a:cubicBezTo>
                <a:lnTo>
                  <a:pt x="1950" y="4454"/>
                </a:lnTo>
                <a:cubicBezTo>
                  <a:pt x="1907" y="4531"/>
                  <a:pt x="1752" y="4835"/>
                  <a:pt x="1752" y="5120"/>
                </a:cubicBezTo>
                <a:cubicBezTo>
                  <a:pt x="1752" y="5294"/>
                  <a:pt x="1803" y="5439"/>
                  <a:pt x="1900" y="5525"/>
                </a:cubicBezTo>
                <a:cubicBezTo>
                  <a:pt x="2001" y="5614"/>
                  <a:pt x="2147" y="5639"/>
                  <a:pt x="2335" y="5615"/>
                </a:cubicBezTo>
                <a:lnTo>
                  <a:pt x="2334" y="5611"/>
                </a:lnTo>
                <a:cubicBezTo>
                  <a:pt x="2151" y="5633"/>
                  <a:pt x="2008" y="5603"/>
                  <a:pt x="1911" y="5517"/>
                </a:cubicBezTo>
                <a:cubicBezTo>
                  <a:pt x="1818" y="5435"/>
                  <a:pt x="1768" y="5289"/>
                  <a:pt x="1767" y="5120"/>
                </a:cubicBezTo>
                <a:cubicBezTo>
                  <a:pt x="1767" y="4831"/>
                  <a:pt x="1923" y="4535"/>
                  <a:pt x="1963" y="4460"/>
                </a:cubicBezTo>
                <a:lnTo>
                  <a:pt x="1964" y="4458"/>
                </a:lnTo>
                <a:cubicBezTo>
                  <a:pt x="2051" y="4288"/>
                  <a:pt x="2163" y="4122"/>
                  <a:pt x="2301" y="3956"/>
                </a:cubicBezTo>
                <a:cubicBezTo>
                  <a:pt x="2495" y="3717"/>
                  <a:pt x="2696" y="3489"/>
                  <a:pt x="2900" y="3279"/>
                </a:cubicBezTo>
                <a:lnTo>
                  <a:pt x="2969" y="3211"/>
                </a:lnTo>
                <a:cubicBezTo>
                  <a:pt x="3257" y="3512"/>
                  <a:pt x="3574" y="3873"/>
                  <a:pt x="3792" y="4179"/>
                </a:cubicBezTo>
                <a:cubicBezTo>
                  <a:pt x="3865" y="4287"/>
                  <a:pt x="3929" y="4381"/>
                  <a:pt x="4001" y="4512"/>
                </a:cubicBezTo>
                <a:cubicBezTo>
                  <a:pt x="4128" y="4744"/>
                  <a:pt x="4259" y="4989"/>
                  <a:pt x="4205" y="5232"/>
                </a:cubicBezTo>
                <a:cubicBezTo>
                  <a:pt x="4184" y="5340"/>
                  <a:pt x="4104" y="5473"/>
                  <a:pt x="3986" y="5531"/>
                </a:cubicBezTo>
                <a:cubicBezTo>
                  <a:pt x="3871" y="5593"/>
                  <a:pt x="3746" y="5605"/>
                  <a:pt x="3704" y="5616"/>
                </a:cubicBezTo>
                <a:cubicBezTo>
                  <a:pt x="3775" y="5626"/>
                  <a:pt x="3892" y="5602"/>
                  <a:pt x="3964" y="5579"/>
                </a:cubicBezTo>
                <a:cubicBezTo>
                  <a:pt x="3938" y="5595"/>
                  <a:pt x="3871" y="5619"/>
                  <a:pt x="3840" y="5626"/>
                </a:cubicBezTo>
                <a:cubicBezTo>
                  <a:pt x="3869" y="5622"/>
                  <a:pt x="3900" y="5619"/>
                  <a:pt x="3930" y="5610"/>
                </a:cubicBezTo>
                <a:cubicBezTo>
                  <a:pt x="3953" y="5604"/>
                  <a:pt x="3974" y="5594"/>
                  <a:pt x="3987" y="5587"/>
                </a:cubicBezTo>
                <a:cubicBezTo>
                  <a:pt x="4036" y="5556"/>
                  <a:pt x="4127" y="5505"/>
                  <a:pt x="4211" y="5358"/>
                </a:cubicBezTo>
                <a:lnTo>
                  <a:pt x="4211" y="5358"/>
                </a:lnTo>
                <a:cubicBezTo>
                  <a:pt x="4148" y="5515"/>
                  <a:pt x="4008" y="5591"/>
                  <a:pt x="3934" y="5624"/>
                </a:cubicBezTo>
                <a:cubicBezTo>
                  <a:pt x="3954" y="5619"/>
                  <a:pt x="3973" y="5611"/>
                  <a:pt x="3992" y="5604"/>
                </a:cubicBezTo>
                <a:cubicBezTo>
                  <a:pt x="3971" y="5618"/>
                  <a:pt x="3925" y="5634"/>
                  <a:pt x="3913" y="5642"/>
                </a:cubicBezTo>
                <a:cubicBezTo>
                  <a:pt x="3963" y="5629"/>
                  <a:pt x="4006" y="5609"/>
                  <a:pt x="4053" y="5582"/>
                </a:cubicBezTo>
                <a:cubicBezTo>
                  <a:pt x="4091" y="5560"/>
                  <a:pt x="4123" y="5536"/>
                  <a:pt x="4151" y="5503"/>
                </a:cubicBezTo>
                <a:cubicBezTo>
                  <a:pt x="4119" y="5544"/>
                  <a:pt x="4063" y="5585"/>
                  <a:pt x="4035" y="5607"/>
                </a:cubicBezTo>
                <a:cubicBezTo>
                  <a:pt x="4057" y="5598"/>
                  <a:pt x="4078" y="5584"/>
                  <a:pt x="4097" y="5568"/>
                </a:cubicBezTo>
                <a:cubicBezTo>
                  <a:pt x="4095" y="5571"/>
                  <a:pt x="4094" y="5573"/>
                  <a:pt x="4094" y="5574"/>
                </a:cubicBezTo>
                <a:lnTo>
                  <a:pt x="4122" y="5555"/>
                </a:lnTo>
                <a:cubicBezTo>
                  <a:pt x="4188" y="5499"/>
                  <a:pt x="4313" y="5329"/>
                  <a:pt x="4300" y="5026"/>
                </a:cubicBezTo>
                <a:lnTo>
                  <a:pt x="4302" y="5025"/>
                </a:lnTo>
                <a:cubicBezTo>
                  <a:pt x="4302" y="5025"/>
                  <a:pt x="4346" y="5224"/>
                  <a:pt x="4261" y="5429"/>
                </a:cubicBezTo>
                <a:cubicBezTo>
                  <a:pt x="4335" y="5319"/>
                  <a:pt x="4350" y="5213"/>
                  <a:pt x="4345" y="5100"/>
                </a:cubicBezTo>
                <a:cubicBezTo>
                  <a:pt x="4338" y="4957"/>
                  <a:pt x="4296" y="4819"/>
                  <a:pt x="4239" y="4687"/>
                </a:cubicBezTo>
                <a:cubicBezTo>
                  <a:pt x="4130" y="4447"/>
                  <a:pt x="3996" y="4230"/>
                  <a:pt x="3833" y="4016"/>
                </a:cubicBezTo>
                <a:cubicBezTo>
                  <a:pt x="3613" y="3728"/>
                  <a:pt x="3327" y="3404"/>
                  <a:pt x="3061" y="3120"/>
                </a:cubicBezTo>
                <a:lnTo>
                  <a:pt x="3191" y="2992"/>
                </a:lnTo>
                <a:cubicBezTo>
                  <a:pt x="3432" y="3229"/>
                  <a:pt x="3693" y="3461"/>
                  <a:pt x="3965" y="3681"/>
                </a:cubicBezTo>
                <a:cubicBezTo>
                  <a:pt x="4357" y="4003"/>
                  <a:pt x="4825" y="4277"/>
                  <a:pt x="5334" y="4311"/>
                </a:cubicBezTo>
                <a:cubicBezTo>
                  <a:pt x="5427" y="4315"/>
                  <a:pt x="5534" y="4319"/>
                  <a:pt x="5653" y="4279"/>
                </a:cubicBezTo>
                <a:cubicBezTo>
                  <a:pt x="5852" y="4213"/>
                  <a:pt x="5932" y="4105"/>
                  <a:pt x="5986" y="4006"/>
                </a:cubicBezTo>
                <a:cubicBezTo>
                  <a:pt x="6029" y="3923"/>
                  <a:pt x="6034" y="3867"/>
                  <a:pt x="6037" y="3776"/>
                </a:cubicBezTo>
                <a:lnTo>
                  <a:pt x="6037" y="3776"/>
                </a:lnTo>
                <a:lnTo>
                  <a:pt x="6037" y="3714"/>
                </a:lnTo>
                <a:lnTo>
                  <a:pt x="6037" y="3504"/>
                </a:lnTo>
                <a:close/>
                <a:moveTo>
                  <a:pt x="5728" y="4105"/>
                </a:moveTo>
                <a:cubicBezTo>
                  <a:pt x="5682" y="4136"/>
                  <a:pt x="5638" y="4153"/>
                  <a:pt x="5569" y="4170"/>
                </a:cubicBezTo>
                <a:lnTo>
                  <a:pt x="5569" y="4167"/>
                </a:lnTo>
                <a:cubicBezTo>
                  <a:pt x="5627" y="4150"/>
                  <a:pt x="5681" y="4127"/>
                  <a:pt x="5726" y="4090"/>
                </a:cubicBezTo>
                <a:cubicBezTo>
                  <a:pt x="5755" y="4068"/>
                  <a:pt x="5793" y="4029"/>
                  <a:pt x="5828" y="3988"/>
                </a:cubicBezTo>
                <a:cubicBezTo>
                  <a:pt x="5800" y="4041"/>
                  <a:pt x="5762" y="4082"/>
                  <a:pt x="5728" y="4105"/>
                </a:cubicBezTo>
                <a:close/>
                <a:moveTo>
                  <a:pt x="5898" y="2218"/>
                </a:moveTo>
                <a:lnTo>
                  <a:pt x="5894" y="3696"/>
                </a:lnTo>
                <a:cubicBezTo>
                  <a:pt x="5894" y="3696"/>
                  <a:pt x="5894" y="3696"/>
                  <a:pt x="5894" y="3696"/>
                </a:cubicBezTo>
                <a:cubicBezTo>
                  <a:pt x="5893" y="3721"/>
                  <a:pt x="5890" y="3745"/>
                  <a:pt x="5885" y="3768"/>
                </a:cubicBezTo>
                <a:cubicBezTo>
                  <a:pt x="5886" y="3755"/>
                  <a:pt x="5887" y="3743"/>
                  <a:pt x="5887" y="3730"/>
                </a:cubicBezTo>
                <a:cubicBezTo>
                  <a:pt x="5887" y="3705"/>
                  <a:pt x="5875" y="2679"/>
                  <a:pt x="5871" y="2323"/>
                </a:cubicBezTo>
                <a:cubicBezTo>
                  <a:pt x="5871" y="2279"/>
                  <a:pt x="5871" y="2237"/>
                  <a:pt x="5870" y="2197"/>
                </a:cubicBezTo>
                <a:cubicBezTo>
                  <a:pt x="5870" y="2186"/>
                  <a:pt x="5870" y="2174"/>
                  <a:pt x="5868" y="2161"/>
                </a:cubicBezTo>
                <a:cubicBezTo>
                  <a:pt x="5863" y="2070"/>
                  <a:pt x="5850" y="1994"/>
                  <a:pt x="5817" y="1932"/>
                </a:cubicBezTo>
                <a:cubicBezTo>
                  <a:pt x="5873" y="2014"/>
                  <a:pt x="5899" y="2117"/>
                  <a:pt x="5898" y="2218"/>
                </a:cubicBezTo>
                <a:close/>
                <a:moveTo>
                  <a:pt x="5845" y="2209"/>
                </a:moveTo>
                <a:lnTo>
                  <a:pt x="5846" y="2209"/>
                </a:lnTo>
                <a:cubicBezTo>
                  <a:pt x="5846" y="2384"/>
                  <a:pt x="5843" y="3721"/>
                  <a:pt x="5843" y="3732"/>
                </a:cubicBezTo>
                <a:cubicBezTo>
                  <a:pt x="5843" y="3745"/>
                  <a:pt x="5843" y="3817"/>
                  <a:pt x="5821" y="3890"/>
                </a:cubicBezTo>
                <a:cubicBezTo>
                  <a:pt x="5797" y="3970"/>
                  <a:pt x="5696" y="4139"/>
                  <a:pt x="5504" y="4166"/>
                </a:cubicBezTo>
                <a:cubicBezTo>
                  <a:pt x="5436" y="4175"/>
                  <a:pt x="5375" y="4177"/>
                  <a:pt x="5273" y="4168"/>
                </a:cubicBezTo>
                <a:lnTo>
                  <a:pt x="5273" y="4169"/>
                </a:lnTo>
                <a:cubicBezTo>
                  <a:pt x="5203" y="4162"/>
                  <a:pt x="5133" y="4150"/>
                  <a:pt x="5064" y="4133"/>
                </a:cubicBezTo>
                <a:cubicBezTo>
                  <a:pt x="4614" y="4019"/>
                  <a:pt x="4230" y="3743"/>
                  <a:pt x="3888" y="3445"/>
                </a:cubicBezTo>
                <a:cubicBezTo>
                  <a:pt x="3680" y="3269"/>
                  <a:pt x="3479" y="3086"/>
                  <a:pt x="3289" y="2900"/>
                </a:cubicBezTo>
                <a:cubicBezTo>
                  <a:pt x="3675" y="2551"/>
                  <a:pt x="4034" y="2284"/>
                  <a:pt x="4405" y="2069"/>
                </a:cubicBezTo>
                <a:cubicBezTo>
                  <a:pt x="4599" y="1963"/>
                  <a:pt x="4802" y="1860"/>
                  <a:pt x="5013" y="1804"/>
                </a:cubicBezTo>
                <a:cubicBezTo>
                  <a:pt x="5317" y="1733"/>
                  <a:pt x="5542" y="1758"/>
                  <a:pt x="5693" y="1884"/>
                </a:cubicBezTo>
                <a:cubicBezTo>
                  <a:pt x="5830" y="1997"/>
                  <a:pt x="5845" y="2136"/>
                  <a:pt x="5845" y="2209"/>
                </a:cubicBezTo>
                <a:close/>
                <a:moveTo>
                  <a:pt x="3345" y="2806"/>
                </a:moveTo>
                <a:cubicBezTo>
                  <a:pt x="3689" y="2497"/>
                  <a:pt x="4062" y="2202"/>
                  <a:pt x="4477" y="1976"/>
                </a:cubicBezTo>
                <a:cubicBezTo>
                  <a:pt x="4684" y="1864"/>
                  <a:pt x="4902" y="1766"/>
                  <a:pt x="5135" y="1721"/>
                </a:cubicBezTo>
                <a:cubicBezTo>
                  <a:pt x="5323" y="1684"/>
                  <a:pt x="5541" y="1699"/>
                  <a:pt x="5703" y="1817"/>
                </a:cubicBezTo>
                <a:cubicBezTo>
                  <a:pt x="5422" y="1646"/>
                  <a:pt x="5021" y="1772"/>
                  <a:pt x="5021" y="1772"/>
                </a:cubicBezTo>
                <a:cubicBezTo>
                  <a:pt x="5025" y="1772"/>
                  <a:pt x="5029" y="1771"/>
                  <a:pt x="5033" y="1771"/>
                </a:cubicBezTo>
                <a:cubicBezTo>
                  <a:pt x="5026" y="1772"/>
                  <a:pt x="5020" y="1774"/>
                  <a:pt x="5013" y="1775"/>
                </a:cubicBezTo>
                <a:lnTo>
                  <a:pt x="5013" y="1775"/>
                </a:lnTo>
                <a:cubicBezTo>
                  <a:pt x="5012" y="1775"/>
                  <a:pt x="5011" y="1776"/>
                  <a:pt x="5010" y="1776"/>
                </a:cubicBezTo>
                <a:cubicBezTo>
                  <a:pt x="5010" y="1776"/>
                  <a:pt x="5010" y="1776"/>
                  <a:pt x="5009" y="1776"/>
                </a:cubicBezTo>
                <a:lnTo>
                  <a:pt x="5009" y="1776"/>
                </a:lnTo>
                <a:cubicBezTo>
                  <a:pt x="4797" y="1833"/>
                  <a:pt x="4594" y="1938"/>
                  <a:pt x="4400" y="2045"/>
                </a:cubicBezTo>
                <a:lnTo>
                  <a:pt x="4399" y="2045"/>
                </a:lnTo>
                <a:cubicBezTo>
                  <a:pt x="4026" y="2261"/>
                  <a:pt x="3659" y="2538"/>
                  <a:pt x="3278" y="2890"/>
                </a:cubicBezTo>
                <a:cubicBezTo>
                  <a:pt x="3274" y="2885"/>
                  <a:pt x="3269" y="2881"/>
                  <a:pt x="3265" y="2877"/>
                </a:cubicBezTo>
                <a:cubicBezTo>
                  <a:pt x="3293" y="2852"/>
                  <a:pt x="3318" y="2830"/>
                  <a:pt x="3345" y="2806"/>
                </a:cubicBezTo>
                <a:close/>
                <a:moveTo>
                  <a:pt x="4209" y="363"/>
                </a:moveTo>
                <a:cubicBezTo>
                  <a:pt x="4172" y="279"/>
                  <a:pt x="4103" y="210"/>
                  <a:pt x="4035" y="177"/>
                </a:cubicBezTo>
                <a:cubicBezTo>
                  <a:pt x="3982" y="151"/>
                  <a:pt x="3866" y="105"/>
                  <a:pt x="3679" y="110"/>
                </a:cubicBezTo>
                <a:cubicBezTo>
                  <a:pt x="3584" y="109"/>
                  <a:pt x="3504" y="106"/>
                  <a:pt x="3504" y="106"/>
                </a:cubicBezTo>
                <a:lnTo>
                  <a:pt x="3504" y="105"/>
                </a:lnTo>
                <a:lnTo>
                  <a:pt x="3698" y="100"/>
                </a:lnTo>
                <a:cubicBezTo>
                  <a:pt x="3895" y="96"/>
                  <a:pt x="3981" y="128"/>
                  <a:pt x="4034" y="154"/>
                </a:cubicBezTo>
                <a:cubicBezTo>
                  <a:pt x="4102" y="187"/>
                  <a:pt x="4163" y="244"/>
                  <a:pt x="4200" y="328"/>
                </a:cubicBezTo>
                <a:cubicBezTo>
                  <a:pt x="4212" y="353"/>
                  <a:pt x="4221" y="381"/>
                  <a:pt x="4228" y="410"/>
                </a:cubicBezTo>
                <a:cubicBezTo>
                  <a:pt x="4222" y="394"/>
                  <a:pt x="4216" y="378"/>
                  <a:pt x="4209" y="363"/>
                </a:cubicBezTo>
                <a:close/>
                <a:moveTo>
                  <a:pt x="2966" y="3121"/>
                </a:moveTo>
                <a:cubicBezTo>
                  <a:pt x="2909" y="3062"/>
                  <a:pt x="2849" y="3002"/>
                  <a:pt x="2786" y="2941"/>
                </a:cubicBezTo>
                <a:cubicBezTo>
                  <a:pt x="2790" y="2937"/>
                  <a:pt x="2794" y="2934"/>
                  <a:pt x="2798" y="2930"/>
                </a:cubicBezTo>
                <a:cubicBezTo>
                  <a:pt x="2859" y="2992"/>
                  <a:pt x="2917" y="3055"/>
                  <a:pt x="2972" y="3116"/>
                </a:cubicBezTo>
                <a:lnTo>
                  <a:pt x="2966" y="3121"/>
                </a:lnTo>
                <a:close/>
                <a:moveTo>
                  <a:pt x="2841" y="2891"/>
                </a:moveTo>
                <a:cubicBezTo>
                  <a:pt x="2882" y="2853"/>
                  <a:pt x="2922" y="2816"/>
                  <a:pt x="2962" y="2778"/>
                </a:cubicBezTo>
                <a:cubicBezTo>
                  <a:pt x="2965" y="2775"/>
                  <a:pt x="2968" y="2773"/>
                  <a:pt x="2971" y="2770"/>
                </a:cubicBezTo>
                <a:lnTo>
                  <a:pt x="3145" y="2948"/>
                </a:lnTo>
                <a:cubicBezTo>
                  <a:pt x="3102" y="2989"/>
                  <a:pt x="3059" y="3031"/>
                  <a:pt x="3017" y="3073"/>
                </a:cubicBezTo>
                <a:cubicBezTo>
                  <a:pt x="2957" y="3010"/>
                  <a:pt x="2898" y="2949"/>
                  <a:pt x="2841" y="2891"/>
                </a:cubicBezTo>
                <a:close/>
                <a:moveTo>
                  <a:pt x="3050" y="3108"/>
                </a:moveTo>
                <a:cubicBezTo>
                  <a:pt x="3043" y="3101"/>
                  <a:pt x="3037" y="3095"/>
                  <a:pt x="3031" y="3089"/>
                </a:cubicBezTo>
                <a:cubicBezTo>
                  <a:pt x="3078" y="3044"/>
                  <a:pt x="3121" y="3002"/>
                  <a:pt x="3162" y="2964"/>
                </a:cubicBezTo>
                <a:cubicBezTo>
                  <a:pt x="3168" y="2969"/>
                  <a:pt x="3173" y="2975"/>
                  <a:pt x="3179" y="2981"/>
                </a:cubicBezTo>
                <a:cubicBezTo>
                  <a:pt x="3142" y="3017"/>
                  <a:pt x="3095" y="3063"/>
                  <a:pt x="3050" y="3108"/>
                </a:cubicBezTo>
                <a:close/>
                <a:moveTo>
                  <a:pt x="3197" y="2900"/>
                </a:moveTo>
                <a:cubicBezTo>
                  <a:pt x="3138" y="2840"/>
                  <a:pt x="3080" y="2781"/>
                  <a:pt x="3023" y="2721"/>
                </a:cubicBezTo>
                <a:cubicBezTo>
                  <a:pt x="3026" y="2717"/>
                  <a:pt x="3030" y="2714"/>
                  <a:pt x="3033" y="2711"/>
                </a:cubicBezTo>
                <a:cubicBezTo>
                  <a:pt x="3090" y="2770"/>
                  <a:pt x="3148" y="2828"/>
                  <a:pt x="3207" y="2886"/>
                </a:cubicBezTo>
                <a:lnTo>
                  <a:pt x="3209" y="2888"/>
                </a:lnTo>
                <a:lnTo>
                  <a:pt x="3197" y="2900"/>
                </a:lnTo>
                <a:close/>
                <a:moveTo>
                  <a:pt x="3216" y="2919"/>
                </a:moveTo>
                <a:lnTo>
                  <a:pt x="3229" y="2908"/>
                </a:lnTo>
                <a:cubicBezTo>
                  <a:pt x="3233" y="2912"/>
                  <a:pt x="3237" y="2916"/>
                  <a:pt x="3241" y="2920"/>
                </a:cubicBezTo>
                <a:cubicBezTo>
                  <a:pt x="3238" y="2923"/>
                  <a:pt x="3234" y="2927"/>
                  <a:pt x="3229" y="2932"/>
                </a:cubicBezTo>
                <a:cubicBezTo>
                  <a:pt x="3225" y="2928"/>
                  <a:pt x="3221" y="2923"/>
                  <a:pt x="3216" y="2919"/>
                </a:cubicBezTo>
                <a:close/>
                <a:moveTo>
                  <a:pt x="5926" y="4065"/>
                </a:moveTo>
                <a:cubicBezTo>
                  <a:pt x="5891" y="4112"/>
                  <a:pt x="5850" y="4151"/>
                  <a:pt x="5795" y="4188"/>
                </a:cubicBezTo>
                <a:cubicBezTo>
                  <a:pt x="5749" y="4219"/>
                  <a:pt x="5692" y="4242"/>
                  <a:pt x="5629" y="4259"/>
                </a:cubicBezTo>
                <a:lnTo>
                  <a:pt x="5628" y="4256"/>
                </a:lnTo>
                <a:cubicBezTo>
                  <a:pt x="5675" y="4239"/>
                  <a:pt x="5709" y="4225"/>
                  <a:pt x="5743" y="4204"/>
                </a:cubicBezTo>
                <a:cubicBezTo>
                  <a:pt x="5742" y="4204"/>
                  <a:pt x="5747" y="4201"/>
                  <a:pt x="5747" y="4202"/>
                </a:cubicBezTo>
                <a:cubicBezTo>
                  <a:pt x="5747" y="4202"/>
                  <a:pt x="5921" y="4111"/>
                  <a:pt x="5987" y="3960"/>
                </a:cubicBezTo>
                <a:cubicBezTo>
                  <a:pt x="5973" y="3994"/>
                  <a:pt x="5954" y="4028"/>
                  <a:pt x="5926" y="4065"/>
                </a:cubicBezTo>
                <a:close/>
              </a:path>
            </a:pathLst>
          </a:custGeom>
          <a:solidFill>
            <a:schemeClr val="accent2"/>
          </a:solidFill>
          <a:ln w="0">
            <a:noFill/>
            <a:prstDash val="solid"/>
            <a:round/>
            <a:headEnd/>
            <a:tailEnd/>
          </a:ln>
          <a:effectLst/>
        </p:spPr>
        <p:txBody>
          <a:bodyPr/>
          <a:lstStyle/>
          <a:p>
            <a:pPr algn="ctr">
              <a:lnSpc>
                <a:spcPct val="80000"/>
              </a:lnSpc>
              <a:spcBef>
                <a:spcPct val="20000"/>
              </a:spcBef>
              <a:spcAft>
                <a:spcPct val="20000"/>
              </a:spcAft>
              <a:buClr>
                <a:srgbClr val="28082E"/>
              </a:buClr>
              <a:buFont typeface="Wingdings" pitchFamily="2" charset="2"/>
              <a:buChar char="ü"/>
              <a:defRPr/>
            </a:pPr>
            <a:endParaRPr lang="da-DK" sz="1400">
              <a:solidFill>
                <a:srgbClr val="28082E"/>
              </a:solidFill>
              <a:latin typeface="Verdana" pitchFamily="34" charset="0"/>
            </a:endParaRPr>
          </a:p>
        </p:txBody>
      </p:sp>
      <p:grpSp>
        <p:nvGrpSpPr>
          <p:cNvPr id="8" name="Group 31"/>
          <p:cNvGrpSpPr>
            <a:grpSpLocks/>
          </p:cNvGrpSpPr>
          <p:nvPr/>
        </p:nvGrpSpPr>
        <p:grpSpPr bwMode="auto">
          <a:xfrm>
            <a:off x="-4246563" y="-4240213"/>
            <a:ext cx="13544551" cy="11299826"/>
            <a:chOff x="-2670" y="-2670"/>
            <a:chExt cx="8532" cy="7118"/>
          </a:xfrm>
        </p:grpSpPr>
        <p:sp>
          <p:nvSpPr>
            <p:cNvPr id="9" name="Rectangle 32"/>
            <p:cNvSpPr>
              <a:spLocks noChangeArrowheads="1"/>
            </p:cNvSpPr>
            <p:nvPr userDrawn="1"/>
          </p:nvSpPr>
          <p:spPr bwMode="auto">
            <a:xfrm>
              <a:off x="-1490" y="-2670"/>
              <a:ext cx="7352" cy="2670"/>
            </a:xfrm>
            <a:prstGeom prst="rect">
              <a:avLst/>
            </a:prstGeom>
            <a:solidFill>
              <a:srgbClr val="9099AE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lnSpc>
                  <a:spcPct val="80000"/>
                </a:lnSpc>
                <a:spcBef>
                  <a:spcPct val="20000"/>
                </a:spcBef>
                <a:spcAft>
                  <a:spcPct val="20000"/>
                </a:spcAft>
                <a:buClr>
                  <a:srgbClr val="28082E"/>
                </a:buClr>
                <a:buFont typeface="Wingdings" pitchFamily="2" charset="2"/>
                <a:buChar char="ü"/>
                <a:defRPr/>
              </a:pPr>
              <a:endParaRPr lang="da-DK" sz="1400">
                <a:solidFill>
                  <a:srgbClr val="28082E"/>
                </a:solidFill>
                <a:latin typeface="Verdana" pitchFamily="34" charset="0"/>
              </a:endParaRPr>
            </a:p>
          </p:txBody>
        </p:sp>
        <p:sp>
          <p:nvSpPr>
            <p:cNvPr id="10" name="Rectangle 33"/>
            <p:cNvSpPr>
              <a:spLocks noChangeArrowheads="1"/>
            </p:cNvSpPr>
            <p:nvPr userDrawn="1"/>
          </p:nvSpPr>
          <p:spPr bwMode="auto">
            <a:xfrm rot="16200000">
              <a:off x="-4695" y="-247"/>
              <a:ext cx="6720" cy="2670"/>
            </a:xfrm>
            <a:prstGeom prst="rect">
              <a:avLst/>
            </a:prstGeom>
            <a:solidFill>
              <a:srgbClr val="9099AE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lnSpc>
                  <a:spcPct val="80000"/>
                </a:lnSpc>
                <a:spcBef>
                  <a:spcPct val="20000"/>
                </a:spcBef>
                <a:spcAft>
                  <a:spcPct val="20000"/>
                </a:spcAft>
                <a:buClr>
                  <a:srgbClr val="28082E"/>
                </a:buClr>
                <a:buFont typeface="Wingdings" pitchFamily="2" charset="2"/>
                <a:buChar char="ü"/>
                <a:defRPr/>
              </a:pPr>
              <a:endParaRPr lang="da-DK" sz="1400">
                <a:solidFill>
                  <a:srgbClr val="28082E"/>
                </a:solidFill>
                <a:latin typeface="Verdana" pitchFamily="34" charset="0"/>
              </a:endParaRPr>
            </a:p>
          </p:txBody>
        </p:sp>
      </p:grpSp>
      <p:sp>
        <p:nvSpPr>
          <p:cNvPr id="4100" name="Rectangle 4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593725" y="3979863"/>
            <a:ext cx="4349750" cy="1301750"/>
          </a:xfrm>
        </p:spPr>
        <p:txBody>
          <a:bodyPr lIns="79352" tIns="39676" rIns="79352" bIns="39676"/>
          <a:lstStyle>
            <a:lvl1pPr marL="0" indent="0">
              <a:buFont typeface="Times New Roman" pitchFamily="18" charset="0"/>
              <a:buNone/>
              <a:defRPr sz="180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subtitle style  </a:t>
            </a:r>
          </a:p>
        </p:txBody>
      </p:sp>
      <p:sp>
        <p:nvSpPr>
          <p:cNvPr id="4111" name="Rectangle 15"/>
          <p:cNvSpPr>
            <a:spLocks noGrp="1" noChangeArrowheads="1"/>
          </p:cNvSpPr>
          <p:nvPr>
            <p:ph type="ctrTitle" sz="quarter"/>
          </p:nvPr>
        </p:nvSpPr>
        <p:spPr>
          <a:xfrm flipH="1">
            <a:off x="593725" y="1978025"/>
            <a:ext cx="4357688" cy="1868488"/>
          </a:xfrm>
        </p:spPr>
        <p:txBody>
          <a:bodyPr lIns="79352" tIns="39676" rIns="79352" bIns="39676"/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</a:p>
        </p:txBody>
      </p:sp>
    </p:spTree>
  </p:cSld>
  <p:clrMapOvr>
    <a:masterClrMapping/>
  </p:clrMapOvr>
  <p:transition/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da-DK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a-DK"/>
          </a:p>
        </p:txBody>
      </p:sp>
      <p:sp>
        <p:nvSpPr>
          <p:cNvPr id="4" name="Rectangle 1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NOVOZYMES PRESENTATION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814120B-16C5-4DA6-B06D-4211CB38FFFF}" type="datetime1">
              <a:rPr lang="en-US"/>
              <a:pPr>
                <a:defRPr/>
              </a:pPr>
              <a:t>6/25/2010</a:t>
            </a:fld>
            <a:endParaRPr lang="en-GB" dirty="0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E0BFB1B-0347-474B-93EE-33F7EF22941B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</p:cSld>
  <p:clrMapOvr>
    <a:masterClrMapping/>
  </p:clrMapOvr>
  <p:transition/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da-DK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NOVOZYMES PRESENTATION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F98354-B0BE-4B9C-AF7A-89C940873224}" type="datetime1">
              <a:rPr lang="en-US"/>
              <a:pPr>
                <a:defRPr/>
              </a:pPr>
              <a:t>6/25/2010</a:t>
            </a:fld>
            <a:endParaRPr lang="en-GB" dirty="0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06D1D7F-BBFE-4916-859F-BF3417A4B26B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</p:cSld>
  <p:clrMapOvr>
    <a:masterClrMapping/>
  </p:clrMapOvr>
  <p:transition/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da-DK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88925" y="1555750"/>
            <a:ext cx="4206875" cy="50180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a-DK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555750"/>
            <a:ext cx="4208463" cy="50180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a-DK"/>
          </a:p>
        </p:txBody>
      </p:sp>
      <p:sp>
        <p:nvSpPr>
          <p:cNvPr id="5" name="Rectangle 1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NOVOZYMES PRESENTATION</a:t>
            </a:r>
          </a:p>
        </p:txBody>
      </p:sp>
      <p:sp>
        <p:nvSpPr>
          <p:cNvPr id="6" name="Rectangle 14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5F2B65-283C-484E-A22C-675E7A25B0E6}" type="datetime1">
              <a:rPr lang="en-US"/>
              <a:pPr>
                <a:defRPr/>
              </a:pPr>
              <a:t>6/25/2010</a:t>
            </a:fld>
            <a:endParaRPr lang="en-GB" dirty="0"/>
          </a:p>
        </p:txBody>
      </p:sp>
      <p:sp>
        <p:nvSpPr>
          <p:cNvPr id="7" name="Rectangle 1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A6D5908-99B1-43CD-BAE6-82F26CE4F6F4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</p:cSld>
  <p:clrMapOvr>
    <a:masterClrMapping/>
  </p:clrMapOvr>
  <p:transition/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da-DK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a-DK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a-DK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NOVOZYMES PRESENTATION</a:t>
            </a:r>
          </a:p>
        </p:txBody>
      </p:sp>
      <p:sp>
        <p:nvSpPr>
          <p:cNvPr id="8" name="Rectangle 14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6B341D-AC94-4405-9C2F-597948C725F6}" type="datetime1">
              <a:rPr lang="en-US"/>
              <a:pPr>
                <a:defRPr/>
              </a:pPr>
              <a:t>6/25/2010</a:t>
            </a:fld>
            <a:endParaRPr lang="en-GB" dirty="0"/>
          </a:p>
        </p:txBody>
      </p:sp>
      <p:sp>
        <p:nvSpPr>
          <p:cNvPr id="9" name="Rectangle 1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B0A576E-AF2F-4D5A-9519-3A762EFA956D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</p:cSld>
  <p:clrMapOvr>
    <a:masterClrMapping/>
  </p:clrMapOvr>
  <p:transition/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da-DK"/>
          </a:p>
        </p:txBody>
      </p:sp>
      <p:sp>
        <p:nvSpPr>
          <p:cNvPr id="3" name="Rectangle 1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NOVOZYMES PRESENTATION</a:t>
            </a:r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1F45E92-F308-4395-888C-D0DE20B76FE2}" type="datetime1">
              <a:rPr lang="en-US"/>
              <a:pPr>
                <a:defRPr/>
              </a:pPr>
              <a:t>6/25/2010</a:t>
            </a:fld>
            <a:endParaRPr lang="en-GB" dirty="0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E5C33F-DB8E-487F-8FE1-909CFE90C270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</p:cSld>
  <p:clrMapOvr>
    <a:masterClrMapping/>
  </p:clrMapOvr>
  <p:transition/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NOVOZYMES PRESENTATION</a:t>
            </a:r>
          </a:p>
        </p:txBody>
      </p:sp>
      <p:sp>
        <p:nvSpPr>
          <p:cNvPr id="3" name="Rectangle 14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5235B10-5E02-410C-836F-B8EFCDD07B38}" type="datetime1">
              <a:rPr lang="en-US"/>
              <a:pPr>
                <a:defRPr/>
              </a:pPr>
              <a:t>6/25/2010</a:t>
            </a:fld>
            <a:endParaRPr lang="en-GB" dirty="0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54F64FB-23D2-44F9-AAA1-BC8C6A9B9C82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</p:cSld>
  <p:clrMapOvr>
    <a:masterClrMapping/>
  </p:clrMapOvr>
  <p:transition/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da-DK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a-DK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NOVOZYMES PRESENTATION</a:t>
            </a:r>
          </a:p>
        </p:txBody>
      </p:sp>
      <p:sp>
        <p:nvSpPr>
          <p:cNvPr id="6" name="Rectangle 14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E6B654D-7DC9-4D08-8360-4FB7E262802D}" type="datetime1">
              <a:rPr lang="en-US"/>
              <a:pPr>
                <a:defRPr/>
              </a:pPr>
              <a:t>6/25/2010</a:t>
            </a:fld>
            <a:endParaRPr lang="en-GB" dirty="0"/>
          </a:p>
        </p:txBody>
      </p:sp>
      <p:sp>
        <p:nvSpPr>
          <p:cNvPr id="7" name="Rectangle 1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8164B00-07C0-44AC-8442-4D103129AD28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</p:cSld>
  <p:clrMapOvr>
    <a:masterClrMapping/>
  </p:clrMapOvr>
  <p:transition/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da-DK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a-DK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NOVOZYMES PRESENTATION</a:t>
            </a:r>
          </a:p>
        </p:txBody>
      </p:sp>
      <p:sp>
        <p:nvSpPr>
          <p:cNvPr id="6" name="Rectangle 14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C5AA0C4-3012-41C6-9DE4-4828579968DE}" type="datetime1">
              <a:rPr lang="en-US"/>
              <a:pPr>
                <a:defRPr/>
              </a:pPr>
              <a:t>6/25/2010</a:t>
            </a:fld>
            <a:endParaRPr lang="en-GB" dirty="0"/>
          </a:p>
        </p:txBody>
      </p:sp>
      <p:sp>
        <p:nvSpPr>
          <p:cNvPr id="7" name="Rectangle 1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83CD0BE-BDE0-46B4-9BED-079C70D39EC5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</p:cSld>
  <p:clrMapOvr>
    <a:masterClrMapping/>
  </p:clrMapOvr>
  <p:transition/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da-DK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a-DK"/>
          </a:p>
        </p:txBody>
      </p:sp>
      <p:sp>
        <p:nvSpPr>
          <p:cNvPr id="4" name="Rectangle 1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NOVOZYMES PRESENTATION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F27C11A-1D35-4053-8489-CB4D8E4634EA}" type="datetime1">
              <a:rPr lang="en-US"/>
              <a:pPr>
                <a:defRPr/>
              </a:pPr>
              <a:t>6/25/2010</a:t>
            </a:fld>
            <a:endParaRPr lang="en-GB" dirty="0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7C549E8-BE23-418A-8303-9820231BE487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</p:cSld>
  <p:clrMapOvr>
    <a:masterClrMapping/>
  </p:clrMapOvr>
  <p:transition/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15125" y="544513"/>
            <a:ext cx="2141538" cy="60293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da-DK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88925" y="544513"/>
            <a:ext cx="6273800" cy="60293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a-DK"/>
          </a:p>
        </p:txBody>
      </p:sp>
      <p:sp>
        <p:nvSpPr>
          <p:cNvPr id="4" name="Rectangle 1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NOVOZYMES PRESENTATION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5F3AEB3-A6C6-432A-8777-13E63711FB0F}" type="datetime1">
              <a:rPr lang="en-US"/>
              <a:pPr>
                <a:defRPr/>
              </a:pPr>
              <a:t>6/25/2010</a:t>
            </a:fld>
            <a:endParaRPr lang="en-GB" dirty="0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F895FB0-840E-422B-B075-5E7C7B1EBBAD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</p:cSld>
  <p:clrMapOvr>
    <a:masterClrMapping/>
  </p:clrMapOvr>
  <p:transition/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8925" y="544513"/>
            <a:ext cx="6937375" cy="79533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da-DK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288925" y="1555750"/>
            <a:ext cx="4206875" cy="50180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a-DK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555750"/>
            <a:ext cx="4208463" cy="50180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a-DK"/>
          </a:p>
        </p:txBody>
      </p:sp>
      <p:sp>
        <p:nvSpPr>
          <p:cNvPr id="5" name="Rectangle 1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NOVOZYMES PRESENTATION</a:t>
            </a:r>
          </a:p>
        </p:txBody>
      </p:sp>
      <p:sp>
        <p:nvSpPr>
          <p:cNvPr id="6" name="Rectangle 14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70ECE2E-8155-4356-844D-873D6CA40BA6}" type="datetime1">
              <a:rPr lang="en-US"/>
              <a:pPr>
                <a:defRPr/>
              </a:pPr>
              <a:t>6/25/2010</a:t>
            </a:fld>
            <a:endParaRPr lang="en-GB" dirty="0"/>
          </a:p>
        </p:txBody>
      </p:sp>
      <p:sp>
        <p:nvSpPr>
          <p:cNvPr id="7" name="Rectangle 1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C9944F5-8AE3-4411-9B11-4983EFC32F0E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</p:cSld>
  <p:clrMapOvr>
    <a:masterClrMapping/>
  </p:clrMapOvr>
  <p:transition/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8925" y="544513"/>
            <a:ext cx="6937375" cy="79533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da-DK"/>
          </a:p>
        </p:txBody>
      </p:sp>
      <p:sp>
        <p:nvSpPr>
          <p:cNvPr id="3" name="Chart Placeholder 2"/>
          <p:cNvSpPr>
            <a:spLocks noGrp="1"/>
          </p:cNvSpPr>
          <p:nvPr>
            <p:ph type="chart" idx="1"/>
          </p:nvPr>
        </p:nvSpPr>
        <p:spPr>
          <a:xfrm>
            <a:off x="288925" y="1555750"/>
            <a:ext cx="8567738" cy="5018088"/>
          </a:xfrm>
        </p:spPr>
        <p:txBody>
          <a:bodyPr/>
          <a:lstStyle/>
          <a:p>
            <a:pPr lvl="0"/>
            <a:endParaRPr lang="da-DK" noProof="0" smtClean="0"/>
          </a:p>
        </p:txBody>
      </p:sp>
      <p:sp>
        <p:nvSpPr>
          <p:cNvPr id="4" name="Rectangle 1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NOVOZYMES PRESENTATION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D52D334-11F3-48D0-83B8-577F575ED8D2}" type="datetime1">
              <a:rPr lang="en-US"/>
              <a:pPr>
                <a:defRPr/>
              </a:pPr>
              <a:t>6/25/2010</a:t>
            </a:fld>
            <a:endParaRPr lang="en-GB" dirty="0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593E51F-1108-4497-A372-D9664DD513FE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</p:cSld>
  <p:clrMapOvr>
    <a:masterClrMapping/>
  </p:clrMapOvr>
  <p:transition/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5" descr="barley_698097"/>
          <p:cNvSpPr>
            <a:spLocks/>
          </p:cNvSpPr>
          <p:nvPr userDrawn="1"/>
        </p:nvSpPr>
        <p:spPr bwMode="auto">
          <a:xfrm rot="10800000" flipV="1">
            <a:off x="0" y="1446213"/>
            <a:ext cx="6515100" cy="5135562"/>
          </a:xfrm>
          <a:custGeom>
            <a:avLst/>
            <a:gdLst/>
            <a:ahLst/>
            <a:cxnLst>
              <a:cxn ang="0">
                <a:pos x="0" y="454"/>
              </a:cxn>
              <a:cxn ang="0">
                <a:pos x="0" y="2427"/>
              </a:cxn>
              <a:cxn ang="0">
                <a:pos x="3742" y="2721"/>
              </a:cxn>
              <a:cxn ang="0">
                <a:pos x="3742" y="0"/>
              </a:cxn>
              <a:cxn ang="0">
                <a:pos x="0" y="454"/>
              </a:cxn>
            </a:cxnLst>
            <a:rect l="0" t="0" r="r" b="b"/>
            <a:pathLst>
              <a:path w="3742" h="2721">
                <a:moveTo>
                  <a:pt x="0" y="454"/>
                </a:moveTo>
                <a:lnTo>
                  <a:pt x="0" y="2427"/>
                </a:lnTo>
                <a:lnTo>
                  <a:pt x="3742" y="2721"/>
                </a:lnTo>
                <a:lnTo>
                  <a:pt x="3742" y="0"/>
                </a:lnTo>
                <a:lnTo>
                  <a:pt x="0" y="454"/>
                </a:lnTo>
                <a:close/>
              </a:path>
            </a:pathLst>
          </a:custGeom>
          <a:blipFill dpi="0" rotWithShape="1">
            <a:blip r:embed="rId2" cstate="print"/>
            <a:srcRect/>
            <a:stretch>
              <a:fillRect/>
            </a:stretch>
          </a:blipFill>
          <a:ln w="9525" cap="rnd">
            <a:noFill/>
            <a:prstDash val="solid"/>
            <a:round/>
            <a:headEnd/>
            <a:tailEnd/>
          </a:ln>
        </p:spPr>
        <p:txBody>
          <a:bodyPr/>
          <a:lstStyle/>
          <a:p>
            <a:pPr algn="ctr">
              <a:lnSpc>
                <a:spcPct val="80000"/>
              </a:lnSpc>
              <a:spcBef>
                <a:spcPct val="20000"/>
              </a:spcBef>
              <a:spcAft>
                <a:spcPct val="20000"/>
              </a:spcAft>
              <a:buClr>
                <a:srgbClr val="28082E"/>
              </a:buClr>
              <a:buFont typeface="Wingdings" pitchFamily="2" charset="2"/>
              <a:buChar char="ü"/>
              <a:defRPr/>
            </a:pPr>
            <a:endParaRPr lang="da-DK" sz="1400">
              <a:solidFill>
                <a:srgbClr val="28082E"/>
              </a:solidFill>
              <a:latin typeface="Verdana" pitchFamily="34" charset="0"/>
            </a:endParaRPr>
          </a:p>
        </p:txBody>
      </p:sp>
      <p:sp>
        <p:nvSpPr>
          <p:cNvPr id="5" name="Freeform 26"/>
          <p:cNvSpPr>
            <a:spLocks/>
          </p:cNvSpPr>
          <p:nvPr/>
        </p:nvSpPr>
        <p:spPr bwMode="auto">
          <a:xfrm>
            <a:off x="6238875" y="4392613"/>
            <a:ext cx="2120900" cy="1835150"/>
          </a:xfrm>
          <a:custGeom>
            <a:avLst/>
            <a:gdLst/>
            <a:ahLst/>
            <a:cxnLst>
              <a:cxn ang="0">
                <a:pos x="0" y="454"/>
              </a:cxn>
              <a:cxn ang="0">
                <a:pos x="0" y="2427"/>
              </a:cxn>
              <a:cxn ang="0">
                <a:pos x="3742" y="2721"/>
              </a:cxn>
              <a:cxn ang="0">
                <a:pos x="3742" y="0"/>
              </a:cxn>
              <a:cxn ang="0">
                <a:pos x="0" y="454"/>
              </a:cxn>
            </a:cxnLst>
            <a:rect l="0" t="0" r="r" b="b"/>
            <a:pathLst>
              <a:path w="3742" h="2721">
                <a:moveTo>
                  <a:pt x="0" y="454"/>
                </a:moveTo>
                <a:lnTo>
                  <a:pt x="0" y="2427"/>
                </a:lnTo>
                <a:lnTo>
                  <a:pt x="3742" y="2721"/>
                </a:lnTo>
                <a:lnTo>
                  <a:pt x="3742" y="0"/>
                </a:lnTo>
                <a:lnTo>
                  <a:pt x="0" y="454"/>
                </a:lnTo>
                <a:close/>
              </a:path>
            </a:pathLst>
          </a:custGeom>
          <a:solidFill>
            <a:schemeClr val="tx1">
              <a:alpha val="89999"/>
            </a:schemeClr>
          </a:solidFill>
          <a:ln w="9525" cap="rnd">
            <a:noFill/>
            <a:prstDash val="solid"/>
            <a:round/>
            <a:headEnd/>
            <a:tailEnd/>
          </a:ln>
        </p:spPr>
        <p:txBody>
          <a:bodyPr/>
          <a:lstStyle/>
          <a:p>
            <a:pPr algn="ctr">
              <a:lnSpc>
                <a:spcPct val="80000"/>
              </a:lnSpc>
              <a:spcBef>
                <a:spcPct val="20000"/>
              </a:spcBef>
              <a:spcAft>
                <a:spcPct val="20000"/>
              </a:spcAft>
              <a:buClr>
                <a:srgbClr val="28082E"/>
              </a:buClr>
              <a:buFont typeface="Wingdings" pitchFamily="2" charset="2"/>
              <a:buChar char="ü"/>
              <a:defRPr/>
            </a:pPr>
            <a:endParaRPr lang="da-DK" sz="1400">
              <a:solidFill>
                <a:srgbClr val="28082E"/>
              </a:solidFill>
              <a:latin typeface="Verdana" pitchFamily="34" charset="0"/>
            </a:endParaRPr>
          </a:p>
        </p:txBody>
      </p:sp>
      <p:pic>
        <p:nvPicPr>
          <p:cNvPr id="6" name="Picture 24" descr="logo-for-templat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045325" y="236538"/>
            <a:ext cx="1866900" cy="86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Freeform 28"/>
          <p:cNvSpPr>
            <a:spLocks noEditPoints="1"/>
          </p:cNvSpPr>
          <p:nvPr/>
        </p:nvSpPr>
        <p:spPr bwMode="auto">
          <a:xfrm>
            <a:off x="-3492500" y="-3519488"/>
            <a:ext cx="8932863" cy="8342313"/>
          </a:xfrm>
          <a:custGeom>
            <a:avLst/>
            <a:gdLst/>
            <a:ahLst/>
            <a:cxnLst>
              <a:cxn ang="0">
                <a:pos x="5983" y="1946"/>
              </a:cxn>
              <a:cxn ang="0">
                <a:pos x="6024" y="3538"/>
              </a:cxn>
              <a:cxn ang="0">
                <a:pos x="6001" y="3921"/>
              </a:cxn>
              <a:cxn ang="0">
                <a:pos x="5917" y="1895"/>
              </a:cxn>
              <a:cxn ang="0">
                <a:pos x="4250" y="2038"/>
              </a:cxn>
              <a:cxn ang="0">
                <a:pos x="5974" y="2237"/>
              </a:cxn>
              <a:cxn ang="0">
                <a:pos x="4909" y="4170"/>
              </a:cxn>
              <a:cxn ang="0">
                <a:pos x="4959" y="4153"/>
              </a:cxn>
              <a:cxn ang="0">
                <a:pos x="5952" y="3721"/>
              </a:cxn>
              <a:cxn ang="0">
                <a:pos x="5235" y="1662"/>
              </a:cxn>
              <a:cxn ang="0">
                <a:pos x="3541" y="2181"/>
              </a:cxn>
              <a:cxn ang="0">
                <a:pos x="4364" y="792"/>
              </a:cxn>
              <a:cxn ang="0">
                <a:pos x="4049" y="87"/>
              </a:cxn>
              <a:cxn ang="0">
                <a:pos x="4284" y="244"/>
              </a:cxn>
              <a:cxn ang="0">
                <a:pos x="1996" y="56"/>
              </a:cxn>
              <a:cxn ang="0">
                <a:pos x="1781" y="1084"/>
              </a:cxn>
              <a:cxn ang="0">
                <a:pos x="2835" y="2627"/>
              </a:cxn>
              <a:cxn ang="0">
                <a:pos x="2938" y="2529"/>
              </a:cxn>
              <a:cxn ang="0">
                <a:pos x="1950" y="1100"/>
              </a:cxn>
              <a:cxn ang="0">
                <a:pos x="2354" y="166"/>
              </a:cxn>
              <a:cxn ang="0">
                <a:pos x="3982" y="1353"/>
              </a:cxn>
              <a:cxn ang="0">
                <a:pos x="2975" y="2551"/>
              </a:cxn>
              <a:cxn ang="0">
                <a:pos x="2139" y="2266"/>
              </a:cxn>
              <a:cxn ang="0">
                <a:pos x="1941" y="2164"/>
              </a:cxn>
              <a:cxn ang="0">
                <a:pos x="128" y="1608"/>
              </a:cxn>
              <a:cxn ang="0">
                <a:pos x="676" y="1565"/>
              </a:cxn>
              <a:cxn ang="0">
                <a:pos x="2061" y="3371"/>
              </a:cxn>
              <a:cxn ang="0">
                <a:pos x="23" y="3537"/>
              </a:cxn>
              <a:cxn ang="0">
                <a:pos x="463" y="4132"/>
              </a:cxn>
              <a:cxn ang="0">
                <a:pos x="1081" y="4026"/>
              </a:cxn>
              <a:cxn ang="0">
                <a:pos x="1465" y="3871"/>
              </a:cxn>
              <a:cxn ang="0">
                <a:pos x="1149" y="4063"/>
              </a:cxn>
              <a:cxn ang="0">
                <a:pos x="2925" y="3165"/>
              </a:cxn>
              <a:cxn ang="0">
                <a:pos x="2343" y="3826"/>
              </a:cxn>
              <a:cxn ang="0">
                <a:pos x="1950" y="4454"/>
              </a:cxn>
              <a:cxn ang="0">
                <a:pos x="2334" y="5611"/>
              </a:cxn>
              <a:cxn ang="0">
                <a:pos x="2301" y="3956"/>
              </a:cxn>
              <a:cxn ang="0">
                <a:pos x="4205" y="5232"/>
              </a:cxn>
              <a:cxn ang="0">
                <a:pos x="3930" y="5610"/>
              </a:cxn>
              <a:cxn ang="0">
                <a:pos x="3992" y="5604"/>
              </a:cxn>
              <a:cxn ang="0">
                <a:pos x="4097" y="5568"/>
              </a:cxn>
              <a:cxn ang="0">
                <a:pos x="4261" y="5429"/>
              </a:cxn>
              <a:cxn ang="0">
                <a:pos x="3191" y="2992"/>
              </a:cxn>
              <a:cxn ang="0">
                <a:pos x="6037" y="3776"/>
              </a:cxn>
              <a:cxn ang="0">
                <a:pos x="5569" y="4170"/>
              </a:cxn>
              <a:cxn ang="0">
                <a:pos x="5898" y="2218"/>
              </a:cxn>
              <a:cxn ang="0">
                <a:pos x="5871" y="2323"/>
              </a:cxn>
              <a:cxn ang="0">
                <a:pos x="5845" y="2209"/>
              </a:cxn>
              <a:cxn ang="0">
                <a:pos x="5273" y="4168"/>
              </a:cxn>
              <a:cxn ang="0">
                <a:pos x="4405" y="2069"/>
              </a:cxn>
              <a:cxn ang="0">
                <a:pos x="4477" y="1976"/>
              </a:cxn>
              <a:cxn ang="0">
                <a:pos x="5013" y="1775"/>
              </a:cxn>
              <a:cxn ang="0">
                <a:pos x="4400" y="2045"/>
              </a:cxn>
              <a:cxn ang="0">
                <a:pos x="4209" y="363"/>
              </a:cxn>
              <a:cxn ang="0">
                <a:pos x="3698" y="100"/>
              </a:cxn>
              <a:cxn ang="0">
                <a:pos x="2966" y="3121"/>
              </a:cxn>
              <a:cxn ang="0">
                <a:pos x="2841" y="2891"/>
              </a:cxn>
              <a:cxn ang="0">
                <a:pos x="2841" y="2891"/>
              </a:cxn>
              <a:cxn ang="0">
                <a:pos x="3050" y="3108"/>
              </a:cxn>
              <a:cxn ang="0">
                <a:pos x="3209" y="2888"/>
              </a:cxn>
              <a:cxn ang="0">
                <a:pos x="3229" y="2932"/>
              </a:cxn>
              <a:cxn ang="0">
                <a:pos x="5628" y="4256"/>
              </a:cxn>
            </a:cxnLst>
            <a:rect l="0" t="0" r="r" b="b"/>
            <a:pathLst>
              <a:path w="6037" h="5642">
                <a:moveTo>
                  <a:pt x="6037" y="3504"/>
                </a:moveTo>
                <a:lnTo>
                  <a:pt x="6037" y="3504"/>
                </a:lnTo>
                <a:lnTo>
                  <a:pt x="6032" y="2217"/>
                </a:lnTo>
                <a:lnTo>
                  <a:pt x="6032" y="2212"/>
                </a:lnTo>
                <a:cubicBezTo>
                  <a:pt x="6034" y="2094"/>
                  <a:pt x="6007" y="2002"/>
                  <a:pt x="5983" y="1946"/>
                </a:cubicBezTo>
                <a:cubicBezTo>
                  <a:pt x="5917" y="1788"/>
                  <a:pt x="5791" y="1678"/>
                  <a:pt x="5611" y="1625"/>
                </a:cubicBezTo>
                <a:lnTo>
                  <a:pt x="5611" y="1626"/>
                </a:lnTo>
                <a:cubicBezTo>
                  <a:pt x="5993" y="1749"/>
                  <a:pt x="6029" y="2077"/>
                  <a:pt x="6026" y="2212"/>
                </a:cubicBezTo>
                <a:lnTo>
                  <a:pt x="6026" y="2217"/>
                </a:lnTo>
                <a:lnTo>
                  <a:pt x="6024" y="3538"/>
                </a:lnTo>
                <a:lnTo>
                  <a:pt x="6024" y="3538"/>
                </a:lnTo>
                <a:lnTo>
                  <a:pt x="6024" y="3721"/>
                </a:lnTo>
                <a:lnTo>
                  <a:pt x="6021" y="3793"/>
                </a:lnTo>
                <a:cubicBezTo>
                  <a:pt x="6019" y="3834"/>
                  <a:pt x="6015" y="3877"/>
                  <a:pt x="6003" y="3915"/>
                </a:cubicBezTo>
                <a:lnTo>
                  <a:pt x="6001" y="3921"/>
                </a:lnTo>
                <a:cubicBezTo>
                  <a:pt x="6016" y="3870"/>
                  <a:pt x="6018" y="3745"/>
                  <a:pt x="6017" y="3595"/>
                </a:cubicBezTo>
                <a:cubicBezTo>
                  <a:pt x="6017" y="3473"/>
                  <a:pt x="6015" y="3334"/>
                  <a:pt x="6012" y="3206"/>
                </a:cubicBezTo>
                <a:lnTo>
                  <a:pt x="6003" y="2238"/>
                </a:lnTo>
                <a:lnTo>
                  <a:pt x="6003" y="2238"/>
                </a:lnTo>
                <a:cubicBezTo>
                  <a:pt x="6005" y="2116"/>
                  <a:pt x="5981" y="2002"/>
                  <a:pt x="5917" y="1895"/>
                </a:cubicBezTo>
                <a:cubicBezTo>
                  <a:pt x="5849" y="1782"/>
                  <a:pt x="5732" y="1703"/>
                  <a:pt x="5621" y="1662"/>
                </a:cubicBezTo>
                <a:cubicBezTo>
                  <a:pt x="5393" y="1576"/>
                  <a:pt x="5152" y="1616"/>
                  <a:pt x="4940" y="1687"/>
                </a:cubicBezTo>
                <a:cubicBezTo>
                  <a:pt x="4725" y="1759"/>
                  <a:pt x="4526" y="1869"/>
                  <a:pt x="4333" y="1982"/>
                </a:cubicBezTo>
                <a:cubicBezTo>
                  <a:pt x="3949" y="2211"/>
                  <a:pt x="3601" y="2493"/>
                  <a:pt x="3276" y="2787"/>
                </a:cubicBezTo>
                <a:cubicBezTo>
                  <a:pt x="3581" y="2512"/>
                  <a:pt x="3902" y="2255"/>
                  <a:pt x="4250" y="2038"/>
                </a:cubicBezTo>
                <a:cubicBezTo>
                  <a:pt x="4424" y="1930"/>
                  <a:pt x="4604" y="1833"/>
                  <a:pt x="4793" y="1754"/>
                </a:cubicBezTo>
                <a:cubicBezTo>
                  <a:pt x="4982" y="1677"/>
                  <a:pt x="5184" y="1616"/>
                  <a:pt x="5396" y="1627"/>
                </a:cubicBezTo>
                <a:cubicBezTo>
                  <a:pt x="5501" y="1633"/>
                  <a:pt x="5607" y="1666"/>
                  <a:pt x="5703" y="1718"/>
                </a:cubicBezTo>
                <a:cubicBezTo>
                  <a:pt x="5799" y="1770"/>
                  <a:pt x="5877" y="1848"/>
                  <a:pt x="5924" y="1956"/>
                </a:cubicBezTo>
                <a:cubicBezTo>
                  <a:pt x="5961" y="2046"/>
                  <a:pt x="5974" y="2102"/>
                  <a:pt x="5974" y="2237"/>
                </a:cubicBezTo>
                <a:lnTo>
                  <a:pt x="5981" y="3721"/>
                </a:lnTo>
                <a:lnTo>
                  <a:pt x="5979" y="3779"/>
                </a:lnTo>
                <a:cubicBezTo>
                  <a:pt x="5977" y="3818"/>
                  <a:pt x="5975" y="3908"/>
                  <a:pt x="5919" y="3999"/>
                </a:cubicBezTo>
                <a:cubicBezTo>
                  <a:pt x="5829" y="4144"/>
                  <a:pt x="5698" y="4246"/>
                  <a:pt x="5496" y="4260"/>
                </a:cubicBezTo>
                <a:cubicBezTo>
                  <a:pt x="5293" y="4278"/>
                  <a:pt x="5095" y="4234"/>
                  <a:pt x="4909" y="4170"/>
                </a:cubicBezTo>
                <a:cubicBezTo>
                  <a:pt x="4533" y="4042"/>
                  <a:pt x="4205" y="3807"/>
                  <a:pt x="3910" y="3553"/>
                </a:cubicBezTo>
                <a:cubicBezTo>
                  <a:pt x="3678" y="3357"/>
                  <a:pt x="3454" y="3154"/>
                  <a:pt x="3241" y="2943"/>
                </a:cubicBezTo>
                <a:lnTo>
                  <a:pt x="3253" y="2931"/>
                </a:lnTo>
                <a:cubicBezTo>
                  <a:pt x="3580" y="3246"/>
                  <a:pt x="3929" y="3558"/>
                  <a:pt x="4311" y="3831"/>
                </a:cubicBezTo>
                <a:cubicBezTo>
                  <a:pt x="4512" y="3966"/>
                  <a:pt x="4728" y="4079"/>
                  <a:pt x="4959" y="4153"/>
                </a:cubicBezTo>
                <a:cubicBezTo>
                  <a:pt x="5074" y="4189"/>
                  <a:pt x="5191" y="4216"/>
                  <a:pt x="5313" y="4226"/>
                </a:cubicBezTo>
                <a:cubicBezTo>
                  <a:pt x="5434" y="4234"/>
                  <a:pt x="5560" y="4231"/>
                  <a:pt x="5676" y="4179"/>
                </a:cubicBezTo>
                <a:cubicBezTo>
                  <a:pt x="5801" y="4117"/>
                  <a:pt x="5895" y="4043"/>
                  <a:pt x="5930" y="3910"/>
                </a:cubicBezTo>
                <a:cubicBezTo>
                  <a:pt x="5938" y="3877"/>
                  <a:pt x="5946" y="3826"/>
                  <a:pt x="5949" y="3800"/>
                </a:cubicBezTo>
                <a:cubicBezTo>
                  <a:pt x="5951" y="3766"/>
                  <a:pt x="5952" y="3749"/>
                  <a:pt x="5952" y="3721"/>
                </a:cubicBezTo>
                <a:lnTo>
                  <a:pt x="5952" y="2190"/>
                </a:lnTo>
                <a:cubicBezTo>
                  <a:pt x="5952" y="2174"/>
                  <a:pt x="5950" y="2157"/>
                  <a:pt x="5949" y="2141"/>
                </a:cubicBezTo>
                <a:cubicBezTo>
                  <a:pt x="5943" y="2074"/>
                  <a:pt x="5925" y="2007"/>
                  <a:pt x="5895" y="1947"/>
                </a:cubicBezTo>
                <a:cubicBezTo>
                  <a:pt x="5834" y="1825"/>
                  <a:pt x="5721" y="1743"/>
                  <a:pt x="5604" y="1700"/>
                </a:cubicBezTo>
                <a:cubicBezTo>
                  <a:pt x="5485" y="1655"/>
                  <a:pt x="5357" y="1648"/>
                  <a:pt x="5235" y="1662"/>
                </a:cubicBezTo>
                <a:cubicBezTo>
                  <a:pt x="4988" y="1692"/>
                  <a:pt x="4759" y="1792"/>
                  <a:pt x="4543" y="1903"/>
                </a:cubicBezTo>
                <a:cubicBezTo>
                  <a:pt x="4326" y="2015"/>
                  <a:pt x="4121" y="2148"/>
                  <a:pt x="3926" y="2290"/>
                </a:cubicBezTo>
                <a:cubicBezTo>
                  <a:pt x="3677" y="2471"/>
                  <a:pt x="3463" y="2653"/>
                  <a:pt x="3242" y="2858"/>
                </a:cubicBezTo>
                <a:cubicBezTo>
                  <a:pt x="3183" y="2800"/>
                  <a:pt x="3123" y="2738"/>
                  <a:pt x="3066" y="2679"/>
                </a:cubicBezTo>
                <a:cubicBezTo>
                  <a:pt x="3235" y="2517"/>
                  <a:pt x="3381" y="2365"/>
                  <a:pt x="3541" y="2181"/>
                </a:cubicBezTo>
                <a:cubicBezTo>
                  <a:pt x="3685" y="2013"/>
                  <a:pt x="3832" y="1846"/>
                  <a:pt x="3962" y="1658"/>
                </a:cubicBezTo>
                <a:cubicBezTo>
                  <a:pt x="3988" y="1622"/>
                  <a:pt x="4008" y="1592"/>
                  <a:pt x="4033" y="1554"/>
                </a:cubicBezTo>
                <a:cubicBezTo>
                  <a:pt x="4033" y="1554"/>
                  <a:pt x="4073" y="1495"/>
                  <a:pt x="4136" y="1389"/>
                </a:cubicBezTo>
                <a:cubicBezTo>
                  <a:pt x="4157" y="1355"/>
                  <a:pt x="4230" y="1208"/>
                  <a:pt x="4265" y="1112"/>
                </a:cubicBezTo>
                <a:cubicBezTo>
                  <a:pt x="4306" y="1010"/>
                  <a:pt x="4345" y="903"/>
                  <a:pt x="4364" y="792"/>
                </a:cubicBezTo>
                <a:cubicBezTo>
                  <a:pt x="4341" y="892"/>
                  <a:pt x="4278" y="1039"/>
                  <a:pt x="4260" y="1080"/>
                </a:cubicBezTo>
                <a:cubicBezTo>
                  <a:pt x="4233" y="1154"/>
                  <a:pt x="4203" y="1218"/>
                  <a:pt x="4171" y="1279"/>
                </a:cubicBezTo>
                <a:lnTo>
                  <a:pt x="4169" y="1278"/>
                </a:lnTo>
                <a:cubicBezTo>
                  <a:pt x="4169" y="1278"/>
                  <a:pt x="4357" y="893"/>
                  <a:pt x="4352" y="601"/>
                </a:cubicBezTo>
                <a:cubicBezTo>
                  <a:pt x="4349" y="361"/>
                  <a:pt x="4257" y="173"/>
                  <a:pt x="4049" y="87"/>
                </a:cubicBezTo>
                <a:cubicBezTo>
                  <a:pt x="3957" y="49"/>
                  <a:pt x="3858" y="37"/>
                  <a:pt x="3761" y="31"/>
                </a:cubicBezTo>
                <a:lnTo>
                  <a:pt x="3761" y="29"/>
                </a:lnTo>
                <a:lnTo>
                  <a:pt x="3794" y="31"/>
                </a:lnTo>
                <a:cubicBezTo>
                  <a:pt x="3891" y="37"/>
                  <a:pt x="3990" y="50"/>
                  <a:pt x="4082" y="88"/>
                </a:cubicBezTo>
                <a:cubicBezTo>
                  <a:pt x="4166" y="123"/>
                  <a:pt x="4233" y="177"/>
                  <a:pt x="4284" y="244"/>
                </a:cubicBezTo>
                <a:cubicBezTo>
                  <a:pt x="4229" y="162"/>
                  <a:pt x="4152" y="96"/>
                  <a:pt x="4052" y="57"/>
                </a:cubicBezTo>
                <a:cubicBezTo>
                  <a:pt x="3953" y="18"/>
                  <a:pt x="3846" y="6"/>
                  <a:pt x="3743" y="2"/>
                </a:cubicBezTo>
                <a:lnTo>
                  <a:pt x="3460" y="1"/>
                </a:lnTo>
                <a:lnTo>
                  <a:pt x="2338" y="0"/>
                </a:lnTo>
                <a:cubicBezTo>
                  <a:pt x="2237" y="2"/>
                  <a:pt x="2091" y="14"/>
                  <a:pt x="1996" y="56"/>
                </a:cubicBezTo>
                <a:cubicBezTo>
                  <a:pt x="1939" y="80"/>
                  <a:pt x="1890" y="114"/>
                  <a:pt x="1848" y="155"/>
                </a:cubicBezTo>
                <a:lnTo>
                  <a:pt x="1833" y="170"/>
                </a:lnTo>
                <a:cubicBezTo>
                  <a:pt x="1732" y="277"/>
                  <a:pt x="1680" y="430"/>
                  <a:pt x="1678" y="587"/>
                </a:cubicBezTo>
                <a:cubicBezTo>
                  <a:pt x="1674" y="763"/>
                  <a:pt x="1721" y="929"/>
                  <a:pt x="1783" y="1084"/>
                </a:cubicBezTo>
                <a:lnTo>
                  <a:pt x="1781" y="1084"/>
                </a:lnTo>
                <a:cubicBezTo>
                  <a:pt x="1796" y="1122"/>
                  <a:pt x="1812" y="1160"/>
                  <a:pt x="1829" y="1198"/>
                </a:cubicBezTo>
                <a:cubicBezTo>
                  <a:pt x="1881" y="1311"/>
                  <a:pt x="1939" y="1420"/>
                  <a:pt x="2002" y="1526"/>
                </a:cubicBezTo>
                <a:lnTo>
                  <a:pt x="2001" y="1526"/>
                </a:lnTo>
                <a:cubicBezTo>
                  <a:pt x="2041" y="1596"/>
                  <a:pt x="2084" y="1664"/>
                  <a:pt x="2128" y="1731"/>
                </a:cubicBezTo>
                <a:cubicBezTo>
                  <a:pt x="2347" y="2062"/>
                  <a:pt x="2576" y="2345"/>
                  <a:pt x="2835" y="2627"/>
                </a:cubicBezTo>
                <a:cubicBezTo>
                  <a:pt x="2853" y="2611"/>
                  <a:pt x="2870" y="2594"/>
                  <a:pt x="2886" y="2579"/>
                </a:cubicBezTo>
                <a:cubicBezTo>
                  <a:pt x="2676" y="2349"/>
                  <a:pt x="2506" y="2136"/>
                  <a:pt x="2327" y="1884"/>
                </a:cubicBezTo>
                <a:lnTo>
                  <a:pt x="2331" y="1881"/>
                </a:lnTo>
                <a:cubicBezTo>
                  <a:pt x="2506" y="2120"/>
                  <a:pt x="2683" y="2338"/>
                  <a:pt x="2898" y="2568"/>
                </a:cubicBezTo>
                <a:cubicBezTo>
                  <a:pt x="2914" y="2552"/>
                  <a:pt x="2928" y="2539"/>
                  <a:pt x="2938" y="2529"/>
                </a:cubicBezTo>
                <a:cubicBezTo>
                  <a:pt x="2915" y="2504"/>
                  <a:pt x="2900" y="2487"/>
                  <a:pt x="2877" y="2463"/>
                </a:cubicBezTo>
                <a:cubicBezTo>
                  <a:pt x="2620" y="2179"/>
                  <a:pt x="2382" y="1875"/>
                  <a:pt x="2179" y="1546"/>
                </a:cubicBezTo>
                <a:lnTo>
                  <a:pt x="2179" y="1546"/>
                </a:lnTo>
                <a:cubicBezTo>
                  <a:pt x="2172" y="1535"/>
                  <a:pt x="2165" y="1524"/>
                  <a:pt x="2158" y="1512"/>
                </a:cubicBezTo>
                <a:cubicBezTo>
                  <a:pt x="2078" y="1379"/>
                  <a:pt x="2010" y="1243"/>
                  <a:pt x="1950" y="1100"/>
                </a:cubicBezTo>
                <a:lnTo>
                  <a:pt x="1904" y="974"/>
                </a:lnTo>
                <a:cubicBezTo>
                  <a:pt x="1841" y="790"/>
                  <a:pt x="1800" y="581"/>
                  <a:pt x="1869" y="416"/>
                </a:cubicBezTo>
                <a:cubicBezTo>
                  <a:pt x="1893" y="354"/>
                  <a:pt x="1926" y="307"/>
                  <a:pt x="1965" y="271"/>
                </a:cubicBezTo>
                <a:lnTo>
                  <a:pt x="1975" y="262"/>
                </a:lnTo>
                <a:cubicBezTo>
                  <a:pt x="2070" y="183"/>
                  <a:pt x="2203" y="165"/>
                  <a:pt x="2354" y="166"/>
                </a:cubicBezTo>
                <a:lnTo>
                  <a:pt x="3671" y="165"/>
                </a:lnTo>
                <a:cubicBezTo>
                  <a:pt x="3898" y="165"/>
                  <a:pt x="3958" y="197"/>
                  <a:pt x="4020" y="226"/>
                </a:cubicBezTo>
                <a:cubicBezTo>
                  <a:pt x="4101" y="264"/>
                  <a:pt x="4153" y="335"/>
                  <a:pt x="4188" y="420"/>
                </a:cubicBezTo>
                <a:cubicBezTo>
                  <a:pt x="4258" y="595"/>
                  <a:pt x="4203" y="848"/>
                  <a:pt x="4161" y="967"/>
                </a:cubicBezTo>
                <a:cubicBezTo>
                  <a:pt x="4106" y="1123"/>
                  <a:pt x="4073" y="1200"/>
                  <a:pt x="3982" y="1353"/>
                </a:cubicBezTo>
                <a:lnTo>
                  <a:pt x="3982" y="1353"/>
                </a:lnTo>
                <a:cubicBezTo>
                  <a:pt x="3954" y="1400"/>
                  <a:pt x="3920" y="1454"/>
                  <a:pt x="3878" y="1519"/>
                </a:cubicBezTo>
                <a:cubicBezTo>
                  <a:pt x="3817" y="1612"/>
                  <a:pt x="3694" y="1772"/>
                  <a:pt x="3587" y="1895"/>
                </a:cubicBezTo>
                <a:cubicBezTo>
                  <a:pt x="3439" y="2068"/>
                  <a:pt x="3286" y="2236"/>
                  <a:pt x="3127" y="2399"/>
                </a:cubicBezTo>
                <a:lnTo>
                  <a:pt x="2975" y="2551"/>
                </a:lnTo>
                <a:lnTo>
                  <a:pt x="2975" y="2552"/>
                </a:lnTo>
                <a:lnTo>
                  <a:pt x="2864" y="2663"/>
                </a:lnTo>
                <a:cubicBezTo>
                  <a:pt x="2864" y="2663"/>
                  <a:pt x="2781" y="2741"/>
                  <a:pt x="2738" y="2780"/>
                </a:cubicBezTo>
                <a:cubicBezTo>
                  <a:pt x="2738" y="2781"/>
                  <a:pt x="2737" y="2781"/>
                  <a:pt x="2737" y="2782"/>
                </a:cubicBezTo>
                <a:cubicBezTo>
                  <a:pt x="2555" y="2604"/>
                  <a:pt x="2345" y="2421"/>
                  <a:pt x="2139" y="2266"/>
                </a:cubicBezTo>
                <a:cubicBezTo>
                  <a:pt x="1974" y="2139"/>
                  <a:pt x="1638" y="1876"/>
                  <a:pt x="1467" y="1807"/>
                </a:cubicBezTo>
                <a:cubicBezTo>
                  <a:pt x="1681" y="1923"/>
                  <a:pt x="1879" y="2085"/>
                  <a:pt x="2063" y="2233"/>
                </a:cubicBezTo>
                <a:cubicBezTo>
                  <a:pt x="1855" y="2080"/>
                  <a:pt x="1643" y="1918"/>
                  <a:pt x="1410" y="1791"/>
                </a:cubicBezTo>
                <a:cubicBezTo>
                  <a:pt x="1177" y="1666"/>
                  <a:pt x="928" y="1571"/>
                  <a:pt x="677" y="1534"/>
                </a:cubicBezTo>
                <a:cubicBezTo>
                  <a:pt x="1150" y="1607"/>
                  <a:pt x="1578" y="1870"/>
                  <a:pt x="1941" y="2164"/>
                </a:cubicBezTo>
                <a:cubicBezTo>
                  <a:pt x="2195" y="2362"/>
                  <a:pt x="2459" y="2591"/>
                  <a:pt x="2693" y="2822"/>
                </a:cubicBezTo>
                <a:lnTo>
                  <a:pt x="2678" y="2836"/>
                </a:lnTo>
                <a:cubicBezTo>
                  <a:pt x="2375" y="2548"/>
                  <a:pt x="2025" y="2250"/>
                  <a:pt x="1673" y="1994"/>
                </a:cubicBezTo>
                <a:cubicBezTo>
                  <a:pt x="1434" y="1824"/>
                  <a:pt x="1171" y="1689"/>
                  <a:pt x="902" y="1610"/>
                </a:cubicBezTo>
                <a:cubicBezTo>
                  <a:pt x="638" y="1534"/>
                  <a:pt x="353" y="1505"/>
                  <a:pt x="128" y="1608"/>
                </a:cubicBezTo>
                <a:cubicBezTo>
                  <a:pt x="87" y="1627"/>
                  <a:pt x="50" y="1659"/>
                  <a:pt x="19" y="1692"/>
                </a:cubicBezTo>
                <a:lnTo>
                  <a:pt x="19" y="1696"/>
                </a:lnTo>
                <a:cubicBezTo>
                  <a:pt x="43" y="1671"/>
                  <a:pt x="70" y="1648"/>
                  <a:pt x="100" y="1630"/>
                </a:cubicBezTo>
                <a:cubicBezTo>
                  <a:pt x="153" y="1598"/>
                  <a:pt x="214" y="1578"/>
                  <a:pt x="278" y="1566"/>
                </a:cubicBezTo>
                <a:cubicBezTo>
                  <a:pt x="405" y="1542"/>
                  <a:pt x="541" y="1543"/>
                  <a:pt x="676" y="1565"/>
                </a:cubicBezTo>
                <a:cubicBezTo>
                  <a:pt x="947" y="1608"/>
                  <a:pt x="1200" y="1735"/>
                  <a:pt x="1447" y="1884"/>
                </a:cubicBezTo>
                <a:cubicBezTo>
                  <a:pt x="1888" y="2173"/>
                  <a:pt x="2283" y="2536"/>
                  <a:pt x="2635" y="2876"/>
                </a:cubicBezTo>
                <a:cubicBezTo>
                  <a:pt x="2586" y="2921"/>
                  <a:pt x="2538" y="2965"/>
                  <a:pt x="2489" y="3009"/>
                </a:cubicBezTo>
                <a:cubicBezTo>
                  <a:pt x="2345" y="3138"/>
                  <a:pt x="2202" y="3262"/>
                  <a:pt x="2058" y="3372"/>
                </a:cubicBezTo>
                <a:lnTo>
                  <a:pt x="2061" y="3371"/>
                </a:lnTo>
                <a:cubicBezTo>
                  <a:pt x="2056" y="3375"/>
                  <a:pt x="2051" y="3378"/>
                  <a:pt x="2047" y="3382"/>
                </a:cubicBezTo>
                <a:cubicBezTo>
                  <a:pt x="1886" y="3505"/>
                  <a:pt x="1686" y="3646"/>
                  <a:pt x="1467" y="3767"/>
                </a:cubicBezTo>
                <a:cubicBezTo>
                  <a:pt x="1248" y="3888"/>
                  <a:pt x="1010" y="4002"/>
                  <a:pt x="777" y="4044"/>
                </a:cubicBezTo>
                <a:cubicBezTo>
                  <a:pt x="548" y="4090"/>
                  <a:pt x="282" y="4031"/>
                  <a:pt x="163" y="3901"/>
                </a:cubicBezTo>
                <a:cubicBezTo>
                  <a:pt x="23" y="3746"/>
                  <a:pt x="22" y="3612"/>
                  <a:pt x="23" y="3537"/>
                </a:cubicBezTo>
                <a:cubicBezTo>
                  <a:pt x="0" y="3669"/>
                  <a:pt x="29" y="3825"/>
                  <a:pt x="117" y="3930"/>
                </a:cubicBezTo>
                <a:cubicBezTo>
                  <a:pt x="201" y="4035"/>
                  <a:pt x="338" y="4092"/>
                  <a:pt x="456" y="4117"/>
                </a:cubicBezTo>
                <a:lnTo>
                  <a:pt x="456" y="4118"/>
                </a:lnTo>
                <a:cubicBezTo>
                  <a:pt x="363" y="4106"/>
                  <a:pt x="254" y="4072"/>
                  <a:pt x="164" y="3999"/>
                </a:cubicBezTo>
                <a:cubicBezTo>
                  <a:pt x="247" y="4072"/>
                  <a:pt x="364" y="4119"/>
                  <a:pt x="463" y="4132"/>
                </a:cubicBezTo>
                <a:cubicBezTo>
                  <a:pt x="380" y="4122"/>
                  <a:pt x="299" y="4091"/>
                  <a:pt x="268" y="4080"/>
                </a:cubicBezTo>
                <a:cubicBezTo>
                  <a:pt x="386" y="4148"/>
                  <a:pt x="578" y="4157"/>
                  <a:pt x="679" y="4140"/>
                </a:cubicBezTo>
                <a:cubicBezTo>
                  <a:pt x="709" y="4137"/>
                  <a:pt x="793" y="4122"/>
                  <a:pt x="876" y="4097"/>
                </a:cubicBezTo>
                <a:cubicBezTo>
                  <a:pt x="948" y="4076"/>
                  <a:pt x="1038" y="4040"/>
                  <a:pt x="1080" y="4024"/>
                </a:cubicBezTo>
                <a:lnTo>
                  <a:pt x="1081" y="4026"/>
                </a:lnTo>
                <a:cubicBezTo>
                  <a:pt x="897" y="4120"/>
                  <a:pt x="633" y="4175"/>
                  <a:pt x="461" y="4152"/>
                </a:cubicBezTo>
                <a:cubicBezTo>
                  <a:pt x="533" y="4165"/>
                  <a:pt x="605" y="4165"/>
                  <a:pt x="675" y="4160"/>
                </a:cubicBezTo>
                <a:cubicBezTo>
                  <a:pt x="597" y="4176"/>
                  <a:pt x="450" y="4162"/>
                  <a:pt x="389" y="4149"/>
                </a:cubicBezTo>
                <a:cubicBezTo>
                  <a:pt x="561" y="4193"/>
                  <a:pt x="722" y="4169"/>
                  <a:pt x="897" y="4125"/>
                </a:cubicBezTo>
                <a:cubicBezTo>
                  <a:pt x="1037" y="4087"/>
                  <a:pt x="1412" y="3900"/>
                  <a:pt x="1465" y="3871"/>
                </a:cubicBezTo>
                <a:lnTo>
                  <a:pt x="1465" y="3871"/>
                </a:lnTo>
                <a:cubicBezTo>
                  <a:pt x="1304" y="3982"/>
                  <a:pt x="927" y="4135"/>
                  <a:pt x="809" y="4164"/>
                </a:cubicBezTo>
                <a:cubicBezTo>
                  <a:pt x="889" y="4150"/>
                  <a:pt x="971" y="4125"/>
                  <a:pt x="1048" y="4096"/>
                </a:cubicBezTo>
                <a:cubicBezTo>
                  <a:pt x="1040" y="4100"/>
                  <a:pt x="1034" y="4103"/>
                  <a:pt x="1032" y="4105"/>
                </a:cubicBezTo>
                <a:cubicBezTo>
                  <a:pt x="1067" y="4093"/>
                  <a:pt x="1114" y="4078"/>
                  <a:pt x="1149" y="4063"/>
                </a:cubicBezTo>
                <a:lnTo>
                  <a:pt x="1182" y="4051"/>
                </a:lnTo>
                <a:cubicBezTo>
                  <a:pt x="1354" y="3979"/>
                  <a:pt x="1521" y="3887"/>
                  <a:pt x="1673" y="3792"/>
                </a:cubicBezTo>
                <a:cubicBezTo>
                  <a:pt x="1994" y="3588"/>
                  <a:pt x="2261" y="3410"/>
                  <a:pt x="2543" y="3163"/>
                </a:cubicBezTo>
                <a:cubicBezTo>
                  <a:pt x="2611" y="3103"/>
                  <a:pt x="2678" y="3043"/>
                  <a:pt x="2745" y="2983"/>
                </a:cubicBezTo>
                <a:cubicBezTo>
                  <a:pt x="2803" y="3039"/>
                  <a:pt x="2863" y="3101"/>
                  <a:pt x="2925" y="3165"/>
                </a:cubicBezTo>
                <a:cubicBezTo>
                  <a:pt x="2903" y="3188"/>
                  <a:pt x="2881" y="3211"/>
                  <a:pt x="2859" y="3234"/>
                </a:cubicBezTo>
                <a:cubicBezTo>
                  <a:pt x="2697" y="3401"/>
                  <a:pt x="2543" y="3566"/>
                  <a:pt x="2397" y="3738"/>
                </a:cubicBezTo>
                <a:cubicBezTo>
                  <a:pt x="2251" y="3911"/>
                  <a:pt x="2108" y="4087"/>
                  <a:pt x="1993" y="4273"/>
                </a:cubicBezTo>
                <a:cubicBezTo>
                  <a:pt x="1850" y="4496"/>
                  <a:pt x="1734" y="4774"/>
                  <a:pt x="1698" y="4992"/>
                </a:cubicBezTo>
                <a:cubicBezTo>
                  <a:pt x="1780" y="4565"/>
                  <a:pt x="2044" y="4171"/>
                  <a:pt x="2343" y="3826"/>
                </a:cubicBezTo>
                <a:cubicBezTo>
                  <a:pt x="2571" y="3554"/>
                  <a:pt x="2770" y="3345"/>
                  <a:pt x="2939" y="3179"/>
                </a:cubicBezTo>
                <a:cubicBezTo>
                  <a:pt x="2945" y="3186"/>
                  <a:pt x="2951" y="3192"/>
                  <a:pt x="2958" y="3199"/>
                </a:cubicBezTo>
                <a:cubicBezTo>
                  <a:pt x="2917" y="3239"/>
                  <a:pt x="2888" y="3267"/>
                  <a:pt x="2888" y="3267"/>
                </a:cubicBezTo>
                <a:cubicBezTo>
                  <a:pt x="2684" y="3478"/>
                  <a:pt x="2482" y="3706"/>
                  <a:pt x="2288" y="3945"/>
                </a:cubicBezTo>
                <a:cubicBezTo>
                  <a:pt x="2150" y="4112"/>
                  <a:pt x="2037" y="4282"/>
                  <a:pt x="1950" y="4454"/>
                </a:cubicBezTo>
                <a:lnTo>
                  <a:pt x="1950" y="4454"/>
                </a:lnTo>
                <a:cubicBezTo>
                  <a:pt x="1907" y="4531"/>
                  <a:pt x="1752" y="4835"/>
                  <a:pt x="1752" y="5120"/>
                </a:cubicBezTo>
                <a:cubicBezTo>
                  <a:pt x="1752" y="5294"/>
                  <a:pt x="1803" y="5439"/>
                  <a:pt x="1900" y="5525"/>
                </a:cubicBezTo>
                <a:cubicBezTo>
                  <a:pt x="2001" y="5614"/>
                  <a:pt x="2147" y="5639"/>
                  <a:pt x="2335" y="5615"/>
                </a:cubicBezTo>
                <a:lnTo>
                  <a:pt x="2334" y="5611"/>
                </a:lnTo>
                <a:cubicBezTo>
                  <a:pt x="2151" y="5633"/>
                  <a:pt x="2008" y="5603"/>
                  <a:pt x="1911" y="5517"/>
                </a:cubicBezTo>
                <a:cubicBezTo>
                  <a:pt x="1818" y="5435"/>
                  <a:pt x="1768" y="5289"/>
                  <a:pt x="1767" y="5120"/>
                </a:cubicBezTo>
                <a:cubicBezTo>
                  <a:pt x="1767" y="4831"/>
                  <a:pt x="1923" y="4535"/>
                  <a:pt x="1963" y="4460"/>
                </a:cubicBezTo>
                <a:lnTo>
                  <a:pt x="1964" y="4458"/>
                </a:lnTo>
                <a:cubicBezTo>
                  <a:pt x="2051" y="4288"/>
                  <a:pt x="2163" y="4122"/>
                  <a:pt x="2301" y="3956"/>
                </a:cubicBezTo>
                <a:cubicBezTo>
                  <a:pt x="2495" y="3717"/>
                  <a:pt x="2696" y="3489"/>
                  <a:pt x="2900" y="3279"/>
                </a:cubicBezTo>
                <a:lnTo>
                  <a:pt x="2969" y="3211"/>
                </a:lnTo>
                <a:cubicBezTo>
                  <a:pt x="3257" y="3512"/>
                  <a:pt x="3574" y="3873"/>
                  <a:pt x="3792" y="4179"/>
                </a:cubicBezTo>
                <a:cubicBezTo>
                  <a:pt x="3865" y="4287"/>
                  <a:pt x="3929" y="4381"/>
                  <a:pt x="4001" y="4512"/>
                </a:cubicBezTo>
                <a:cubicBezTo>
                  <a:pt x="4128" y="4744"/>
                  <a:pt x="4259" y="4989"/>
                  <a:pt x="4205" y="5232"/>
                </a:cubicBezTo>
                <a:cubicBezTo>
                  <a:pt x="4184" y="5340"/>
                  <a:pt x="4104" y="5473"/>
                  <a:pt x="3986" y="5531"/>
                </a:cubicBezTo>
                <a:cubicBezTo>
                  <a:pt x="3871" y="5593"/>
                  <a:pt x="3746" y="5605"/>
                  <a:pt x="3704" y="5616"/>
                </a:cubicBezTo>
                <a:cubicBezTo>
                  <a:pt x="3775" y="5626"/>
                  <a:pt x="3892" y="5602"/>
                  <a:pt x="3964" y="5579"/>
                </a:cubicBezTo>
                <a:cubicBezTo>
                  <a:pt x="3938" y="5595"/>
                  <a:pt x="3871" y="5619"/>
                  <a:pt x="3840" y="5626"/>
                </a:cubicBezTo>
                <a:cubicBezTo>
                  <a:pt x="3869" y="5622"/>
                  <a:pt x="3900" y="5619"/>
                  <a:pt x="3930" y="5610"/>
                </a:cubicBezTo>
                <a:cubicBezTo>
                  <a:pt x="3953" y="5604"/>
                  <a:pt x="3974" y="5594"/>
                  <a:pt x="3987" y="5587"/>
                </a:cubicBezTo>
                <a:cubicBezTo>
                  <a:pt x="4036" y="5556"/>
                  <a:pt x="4127" y="5505"/>
                  <a:pt x="4211" y="5358"/>
                </a:cubicBezTo>
                <a:lnTo>
                  <a:pt x="4211" y="5358"/>
                </a:lnTo>
                <a:cubicBezTo>
                  <a:pt x="4148" y="5515"/>
                  <a:pt x="4008" y="5591"/>
                  <a:pt x="3934" y="5624"/>
                </a:cubicBezTo>
                <a:cubicBezTo>
                  <a:pt x="3954" y="5619"/>
                  <a:pt x="3973" y="5611"/>
                  <a:pt x="3992" y="5604"/>
                </a:cubicBezTo>
                <a:cubicBezTo>
                  <a:pt x="3971" y="5618"/>
                  <a:pt x="3925" y="5634"/>
                  <a:pt x="3913" y="5642"/>
                </a:cubicBezTo>
                <a:cubicBezTo>
                  <a:pt x="3963" y="5629"/>
                  <a:pt x="4006" y="5609"/>
                  <a:pt x="4053" y="5582"/>
                </a:cubicBezTo>
                <a:cubicBezTo>
                  <a:pt x="4091" y="5560"/>
                  <a:pt x="4123" y="5536"/>
                  <a:pt x="4151" y="5503"/>
                </a:cubicBezTo>
                <a:cubicBezTo>
                  <a:pt x="4119" y="5544"/>
                  <a:pt x="4063" y="5585"/>
                  <a:pt x="4035" y="5607"/>
                </a:cubicBezTo>
                <a:cubicBezTo>
                  <a:pt x="4057" y="5598"/>
                  <a:pt x="4078" y="5584"/>
                  <a:pt x="4097" y="5568"/>
                </a:cubicBezTo>
                <a:cubicBezTo>
                  <a:pt x="4095" y="5571"/>
                  <a:pt x="4094" y="5573"/>
                  <a:pt x="4094" y="5574"/>
                </a:cubicBezTo>
                <a:lnTo>
                  <a:pt x="4122" y="5555"/>
                </a:lnTo>
                <a:cubicBezTo>
                  <a:pt x="4188" y="5499"/>
                  <a:pt x="4313" y="5329"/>
                  <a:pt x="4300" y="5026"/>
                </a:cubicBezTo>
                <a:lnTo>
                  <a:pt x="4302" y="5025"/>
                </a:lnTo>
                <a:cubicBezTo>
                  <a:pt x="4302" y="5025"/>
                  <a:pt x="4346" y="5224"/>
                  <a:pt x="4261" y="5429"/>
                </a:cubicBezTo>
                <a:cubicBezTo>
                  <a:pt x="4335" y="5319"/>
                  <a:pt x="4350" y="5213"/>
                  <a:pt x="4345" y="5100"/>
                </a:cubicBezTo>
                <a:cubicBezTo>
                  <a:pt x="4338" y="4957"/>
                  <a:pt x="4296" y="4819"/>
                  <a:pt x="4239" y="4687"/>
                </a:cubicBezTo>
                <a:cubicBezTo>
                  <a:pt x="4130" y="4447"/>
                  <a:pt x="3996" y="4230"/>
                  <a:pt x="3833" y="4016"/>
                </a:cubicBezTo>
                <a:cubicBezTo>
                  <a:pt x="3613" y="3728"/>
                  <a:pt x="3327" y="3404"/>
                  <a:pt x="3061" y="3120"/>
                </a:cubicBezTo>
                <a:lnTo>
                  <a:pt x="3191" y="2992"/>
                </a:lnTo>
                <a:cubicBezTo>
                  <a:pt x="3432" y="3229"/>
                  <a:pt x="3693" y="3461"/>
                  <a:pt x="3965" y="3681"/>
                </a:cubicBezTo>
                <a:cubicBezTo>
                  <a:pt x="4357" y="4003"/>
                  <a:pt x="4825" y="4277"/>
                  <a:pt x="5334" y="4311"/>
                </a:cubicBezTo>
                <a:cubicBezTo>
                  <a:pt x="5427" y="4315"/>
                  <a:pt x="5534" y="4319"/>
                  <a:pt x="5653" y="4279"/>
                </a:cubicBezTo>
                <a:cubicBezTo>
                  <a:pt x="5852" y="4213"/>
                  <a:pt x="5932" y="4105"/>
                  <a:pt x="5986" y="4006"/>
                </a:cubicBezTo>
                <a:cubicBezTo>
                  <a:pt x="6029" y="3923"/>
                  <a:pt x="6034" y="3867"/>
                  <a:pt x="6037" y="3776"/>
                </a:cubicBezTo>
                <a:lnTo>
                  <a:pt x="6037" y="3776"/>
                </a:lnTo>
                <a:lnTo>
                  <a:pt x="6037" y="3714"/>
                </a:lnTo>
                <a:lnTo>
                  <a:pt x="6037" y="3504"/>
                </a:lnTo>
                <a:close/>
                <a:moveTo>
                  <a:pt x="5728" y="4105"/>
                </a:moveTo>
                <a:cubicBezTo>
                  <a:pt x="5682" y="4136"/>
                  <a:pt x="5638" y="4153"/>
                  <a:pt x="5569" y="4170"/>
                </a:cubicBezTo>
                <a:lnTo>
                  <a:pt x="5569" y="4167"/>
                </a:lnTo>
                <a:cubicBezTo>
                  <a:pt x="5627" y="4150"/>
                  <a:pt x="5681" y="4127"/>
                  <a:pt x="5726" y="4090"/>
                </a:cubicBezTo>
                <a:cubicBezTo>
                  <a:pt x="5755" y="4068"/>
                  <a:pt x="5793" y="4029"/>
                  <a:pt x="5828" y="3988"/>
                </a:cubicBezTo>
                <a:cubicBezTo>
                  <a:pt x="5800" y="4041"/>
                  <a:pt x="5762" y="4082"/>
                  <a:pt x="5728" y="4105"/>
                </a:cubicBezTo>
                <a:close/>
                <a:moveTo>
                  <a:pt x="5898" y="2218"/>
                </a:moveTo>
                <a:lnTo>
                  <a:pt x="5894" y="3696"/>
                </a:lnTo>
                <a:cubicBezTo>
                  <a:pt x="5894" y="3696"/>
                  <a:pt x="5894" y="3696"/>
                  <a:pt x="5894" y="3696"/>
                </a:cubicBezTo>
                <a:cubicBezTo>
                  <a:pt x="5893" y="3721"/>
                  <a:pt x="5890" y="3745"/>
                  <a:pt x="5885" y="3768"/>
                </a:cubicBezTo>
                <a:cubicBezTo>
                  <a:pt x="5886" y="3755"/>
                  <a:pt x="5887" y="3743"/>
                  <a:pt x="5887" y="3730"/>
                </a:cubicBezTo>
                <a:cubicBezTo>
                  <a:pt x="5887" y="3705"/>
                  <a:pt x="5875" y="2679"/>
                  <a:pt x="5871" y="2323"/>
                </a:cubicBezTo>
                <a:cubicBezTo>
                  <a:pt x="5871" y="2279"/>
                  <a:pt x="5871" y="2237"/>
                  <a:pt x="5870" y="2197"/>
                </a:cubicBezTo>
                <a:cubicBezTo>
                  <a:pt x="5870" y="2186"/>
                  <a:pt x="5870" y="2174"/>
                  <a:pt x="5868" y="2161"/>
                </a:cubicBezTo>
                <a:cubicBezTo>
                  <a:pt x="5863" y="2070"/>
                  <a:pt x="5850" y="1994"/>
                  <a:pt x="5817" y="1932"/>
                </a:cubicBezTo>
                <a:cubicBezTo>
                  <a:pt x="5873" y="2014"/>
                  <a:pt x="5899" y="2117"/>
                  <a:pt x="5898" y="2218"/>
                </a:cubicBezTo>
                <a:close/>
                <a:moveTo>
                  <a:pt x="5845" y="2209"/>
                </a:moveTo>
                <a:lnTo>
                  <a:pt x="5846" y="2209"/>
                </a:lnTo>
                <a:cubicBezTo>
                  <a:pt x="5846" y="2384"/>
                  <a:pt x="5843" y="3721"/>
                  <a:pt x="5843" y="3732"/>
                </a:cubicBezTo>
                <a:cubicBezTo>
                  <a:pt x="5843" y="3745"/>
                  <a:pt x="5843" y="3817"/>
                  <a:pt x="5821" y="3890"/>
                </a:cubicBezTo>
                <a:cubicBezTo>
                  <a:pt x="5797" y="3970"/>
                  <a:pt x="5696" y="4139"/>
                  <a:pt x="5504" y="4166"/>
                </a:cubicBezTo>
                <a:cubicBezTo>
                  <a:pt x="5436" y="4175"/>
                  <a:pt x="5375" y="4177"/>
                  <a:pt x="5273" y="4168"/>
                </a:cubicBezTo>
                <a:lnTo>
                  <a:pt x="5273" y="4169"/>
                </a:lnTo>
                <a:cubicBezTo>
                  <a:pt x="5203" y="4162"/>
                  <a:pt x="5133" y="4150"/>
                  <a:pt x="5064" y="4133"/>
                </a:cubicBezTo>
                <a:cubicBezTo>
                  <a:pt x="4614" y="4019"/>
                  <a:pt x="4230" y="3743"/>
                  <a:pt x="3888" y="3445"/>
                </a:cubicBezTo>
                <a:cubicBezTo>
                  <a:pt x="3680" y="3269"/>
                  <a:pt x="3479" y="3086"/>
                  <a:pt x="3289" y="2900"/>
                </a:cubicBezTo>
                <a:cubicBezTo>
                  <a:pt x="3675" y="2551"/>
                  <a:pt x="4034" y="2284"/>
                  <a:pt x="4405" y="2069"/>
                </a:cubicBezTo>
                <a:cubicBezTo>
                  <a:pt x="4599" y="1963"/>
                  <a:pt x="4802" y="1860"/>
                  <a:pt x="5013" y="1804"/>
                </a:cubicBezTo>
                <a:cubicBezTo>
                  <a:pt x="5317" y="1733"/>
                  <a:pt x="5542" y="1758"/>
                  <a:pt x="5693" y="1884"/>
                </a:cubicBezTo>
                <a:cubicBezTo>
                  <a:pt x="5830" y="1997"/>
                  <a:pt x="5845" y="2136"/>
                  <a:pt x="5845" y="2209"/>
                </a:cubicBezTo>
                <a:close/>
                <a:moveTo>
                  <a:pt x="3345" y="2806"/>
                </a:moveTo>
                <a:cubicBezTo>
                  <a:pt x="3689" y="2497"/>
                  <a:pt x="4062" y="2202"/>
                  <a:pt x="4477" y="1976"/>
                </a:cubicBezTo>
                <a:cubicBezTo>
                  <a:pt x="4684" y="1864"/>
                  <a:pt x="4902" y="1766"/>
                  <a:pt x="5135" y="1721"/>
                </a:cubicBezTo>
                <a:cubicBezTo>
                  <a:pt x="5323" y="1684"/>
                  <a:pt x="5541" y="1699"/>
                  <a:pt x="5703" y="1817"/>
                </a:cubicBezTo>
                <a:cubicBezTo>
                  <a:pt x="5422" y="1646"/>
                  <a:pt x="5021" y="1772"/>
                  <a:pt x="5021" y="1772"/>
                </a:cubicBezTo>
                <a:cubicBezTo>
                  <a:pt x="5025" y="1772"/>
                  <a:pt x="5029" y="1771"/>
                  <a:pt x="5033" y="1771"/>
                </a:cubicBezTo>
                <a:cubicBezTo>
                  <a:pt x="5026" y="1772"/>
                  <a:pt x="5020" y="1774"/>
                  <a:pt x="5013" y="1775"/>
                </a:cubicBezTo>
                <a:lnTo>
                  <a:pt x="5013" y="1775"/>
                </a:lnTo>
                <a:cubicBezTo>
                  <a:pt x="5012" y="1775"/>
                  <a:pt x="5011" y="1776"/>
                  <a:pt x="5010" y="1776"/>
                </a:cubicBezTo>
                <a:cubicBezTo>
                  <a:pt x="5010" y="1776"/>
                  <a:pt x="5010" y="1776"/>
                  <a:pt x="5009" y="1776"/>
                </a:cubicBezTo>
                <a:lnTo>
                  <a:pt x="5009" y="1776"/>
                </a:lnTo>
                <a:cubicBezTo>
                  <a:pt x="4797" y="1833"/>
                  <a:pt x="4594" y="1938"/>
                  <a:pt x="4400" y="2045"/>
                </a:cubicBezTo>
                <a:lnTo>
                  <a:pt x="4399" y="2045"/>
                </a:lnTo>
                <a:cubicBezTo>
                  <a:pt x="4026" y="2261"/>
                  <a:pt x="3659" y="2538"/>
                  <a:pt x="3278" y="2890"/>
                </a:cubicBezTo>
                <a:cubicBezTo>
                  <a:pt x="3274" y="2885"/>
                  <a:pt x="3269" y="2881"/>
                  <a:pt x="3265" y="2877"/>
                </a:cubicBezTo>
                <a:cubicBezTo>
                  <a:pt x="3293" y="2852"/>
                  <a:pt x="3318" y="2830"/>
                  <a:pt x="3345" y="2806"/>
                </a:cubicBezTo>
                <a:close/>
                <a:moveTo>
                  <a:pt x="4209" y="363"/>
                </a:moveTo>
                <a:cubicBezTo>
                  <a:pt x="4172" y="279"/>
                  <a:pt x="4103" y="210"/>
                  <a:pt x="4035" y="177"/>
                </a:cubicBezTo>
                <a:cubicBezTo>
                  <a:pt x="3982" y="151"/>
                  <a:pt x="3866" y="105"/>
                  <a:pt x="3679" y="110"/>
                </a:cubicBezTo>
                <a:cubicBezTo>
                  <a:pt x="3584" y="109"/>
                  <a:pt x="3504" y="106"/>
                  <a:pt x="3504" y="106"/>
                </a:cubicBezTo>
                <a:lnTo>
                  <a:pt x="3504" y="105"/>
                </a:lnTo>
                <a:lnTo>
                  <a:pt x="3698" y="100"/>
                </a:lnTo>
                <a:cubicBezTo>
                  <a:pt x="3895" y="96"/>
                  <a:pt x="3981" y="128"/>
                  <a:pt x="4034" y="154"/>
                </a:cubicBezTo>
                <a:cubicBezTo>
                  <a:pt x="4102" y="187"/>
                  <a:pt x="4163" y="244"/>
                  <a:pt x="4200" y="328"/>
                </a:cubicBezTo>
                <a:cubicBezTo>
                  <a:pt x="4212" y="353"/>
                  <a:pt x="4221" y="381"/>
                  <a:pt x="4228" y="410"/>
                </a:cubicBezTo>
                <a:cubicBezTo>
                  <a:pt x="4222" y="394"/>
                  <a:pt x="4216" y="378"/>
                  <a:pt x="4209" y="363"/>
                </a:cubicBezTo>
                <a:close/>
                <a:moveTo>
                  <a:pt x="2966" y="3121"/>
                </a:moveTo>
                <a:cubicBezTo>
                  <a:pt x="2909" y="3062"/>
                  <a:pt x="2849" y="3002"/>
                  <a:pt x="2786" y="2941"/>
                </a:cubicBezTo>
                <a:cubicBezTo>
                  <a:pt x="2790" y="2937"/>
                  <a:pt x="2794" y="2934"/>
                  <a:pt x="2798" y="2930"/>
                </a:cubicBezTo>
                <a:cubicBezTo>
                  <a:pt x="2859" y="2992"/>
                  <a:pt x="2917" y="3055"/>
                  <a:pt x="2972" y="3116"/>
                </a:cubicBezTo>
                <a:lnTo>
                  <a:pt x="2966" y="3121"/>
                </a:lnTo>
                <a:close/>
                <a:moveTo>
                  <a:pt x="2841" y="2891"/>
                </a:moveTo>
                <a:cubicBezTo>
                  <a:pt x="2882" y="2853"/>
                  <a:pt x="2922" y="2816"/>
                  <a:pt x="2962" y="2778"/>
                </a:cubicBezTo>
                <a:cubicBezTo>
                  <a:pt x="2965" y="2775"/>
                  <a:pt x="2968" y="2773"/>
                  <a:pt x="2971" y="2770"/>
                </a:cubicBezTo>
                <a:lnTo>
                  <a:pt x="3145" y="2948"/>
                </a:lnTo>
                <a:cubicBezTo>
                  <a:pt x="3102" y="2989"/>
                  <a:pt x="3059" y="3031"/>
                  <a:pt x="3017" y="3073"/>
                </a:cubicBezTo>
                <a:cubicBezTo>
                  <a:pt x="2957" y="3010"/>
                  <a:pt x="2898" y="2949"/>
                  <a:pt x="2841" y="2891"/>
                </a:cubicBezTo>
                <a:close/>
                <a:moveTo>
                  <a:pt x="3050" y="3108"/>
                </a:moveTo>
                <a:cubicBezTo>
                  <a:pt x="3043" y="3101"/>
                  <a:pt x="3037" y="3095"/>
                  <a:pt x="3031" y="3089"/>
                </a:cubicBezTo>
                <a:cubicBezTo>
                  <a:pt x="3078" y="3044"/>
                  <a:pt x="3121" y="3002"/>
                  <a:pt x="3162" y="2964"/>
                </a:cubicBezTo>
                <a:cubicBezTo>
                  <a:pt x="3168" y="2969"/>
                  <a:pt x="3173" y="2975"/>
                  <a:pt x="3179" y="2981"/>
                </a:cubicBezTo>
                <a:cubicBezTo>
                  <a:pt x="3142" y="3017"/>
                  <a:pt x="3095" y="3063"/>
                  <a:pt x="3050" y="3108"/>
                </a:cubicBezTo>
                <a:close/>
                <a:moveTo>
                  <a:pt x="3197" y="2900"/>
                </a:moveTo>
                <a:cubicBezTo>
                  <a:pt x="3138" y="2840"/>
                  <a:pt x="3080" y="2781"/>
                  <a:pt x="3023" y="2721"/>
                </a:cubicBezTo>
                <a:cubicBezTo>
                  <a:pt x="3026" y="2717"/>
                  <a:pt x="3030" y="2714"/>
                  <a:pt x="3033" y="2711"/>
                </a:cubicBezTo>
                <a:cubicBezTo>
                  <a:pt x="3090" y="2770"/>
                  <a:pt x="3148" y="2828"/>
                  <a:pt x="3207" y="2886"/>
                </a:cubicBezTo>
                <a:lnTo>
                  <a:pt x="3209" y="2888"/>
                </a:lnTo>
                <a:lnTo>
                  <a:pt x="3197" y="2900"/>
                </a:lnTo>
                <a:close/>
                <a:moveTo>
                  <a:pt x="3216" y="2919"/>
                </a:moveTo>
                <a:lnTo>
                  <a:pt x="3229" y="2908"/>
                </a:lnTo>
                <a:cubicBezTo>
                  <a:pt x="3233" y="2912"/>
                  <a:pt x="3237" y="2916"/>
                  <a:pt x="3241" y="2920"/>
                </a:cubicBezTo>
                <a:cubicBezTo>
                  <a:pt x="3238" y="2923"/>
                  <a:pt x="3234" y="2927"/>
                  <a:pt x="3229" y="2932"/>
                </a:cubicBezTo>
                <a:cubicBezTo>
                  <a:pt x="3225" y="2928"/>
                  <a:pt x="3221" y="2923"/>
                  <a:pt x="3216" y="2919"/>
                </a:cubicBezTo>
                <a:close/>
                <a:moveTo>
                  <a:pt x="5926" y="4065"/>
                </a:moveTo>
                <a:cubicBezTo>
                  <a:pt x="5891" y="4112"/>
                  <a:pt x="5850" y="4151"/>
                  <a:pt x="5795" y="4188"/>
                </a:cubicBezTo>
                <a:cubicBezTo>
                  <a:pt x="5749" y="4219"/>
                  <a:pt x="5692" y="4242"/>
                  <a:pt x="5629" y="4259"/>
                </a:cubicBezTo>
                <a:lnTo>
                  <a:pt x="5628" y="4256"/>
                </a:lnTo>
                <a:cubicBezTo>
                  <a:pt x="5675" y="4239"/>
                  <a:pt x="5709" y="4225"/>
                  <a:pt x="5743" y="4204"/>
                </a:cubicBezTo>
                <a:cubicBezTo>
                  <a:pt x="5742" y="4204"/>
                  <a:pt x="5747" y="4201"/>
                  <a:pt x="5747" y="4202"/>
                </a:cubicBezTo>
                <a:cubicBezTo>
                  <a:pt x="5747" y="4202"/>
                  <a:pt x="5921" y="4111"/>
                  <a:pt x="5987" y="3960"/>
                </a:cubicBezTo>
                <a:cubicBezTo>
                  <a:pt x="5973" y="3994"/>
                  <a:pt x="5954" y="4028"/>
                  <a:pt x="5926" y="4065"/>
                </a:cubicBezTo>
                <a:close/>
              </a:path>
            </a:pathLst>
          </a:custGeom>
          <a:solidFill>
            <a:schemeClr val="accent2"/>
          </a:solidFill>
          <a:ln w="0">
            <a:noFill/>
            <a:prstDash val="solid"/>
            <a:round/>
            <a:headEnd/>
            <a:tailEnd/>
          </a:ln>
          <a:effectLst/>
        </p:spPr>
        <p:txBody>
          <a:bodyPr/>
          <a:lstStyle/>
          <a:p>
            <a:pPr algn="ctr">
              <a:lnSpc>
                <a:spcPct val="80000"/>
              </a:lnSpc>
              <a:spcBef>
                <a:spcPct val="20000"/>
              </a:spcBef>
              <a:spcAft>
                <a:spcPct val="20000"/>
              </a:spcAft>
              <a:buClr>
                <a:srgbClr val="28082E"/>
              </a:buClr>
              <a:buFont typeface="Wingdings" pitchFamily="2" charset="2"/>
              <a:buChar char="ü"/>
              <a:defRPr/>
            </a:pPr>
            <a:endParaRPr lang="da-DK" sz="1400">
              <a:solidFill>
                <a:srgbClr val="28082E"/>
              </a:solidFill>
              <a:latin typeface="Verdana" pitchFamily="34" charset="0"/>
            </a:endParaRPr>
          </a:p>
        </p:txBody>
      </p:sp>
      <p:grpSp>
        <p:nvGrpSpPr>
          <p:cNvPr id="8" name="Group 31"/>
          <p:cNvGrpSpPr>
            <a:grpSpLocks/>
          </p:cNvGrpSpPr>
          <p:nvPr/>
        </p:nvGrpSpPr>
        <p:grpSpPr bwMode="auto">
          <a:xfrm>
            <a:off x="-4246563" y="-4240213"/>
            <a:ext cx="13544551" cy="11299826"/>
            <a:chOff x="-2670" y="-2670"/>
            <a:chExt cx="8532" cy="7118"/>
          </a:xfrm>
        </p:grpSpPr>
        <p:sp>
          <p:nvSpPr>
            <p:cNvPr id="9" name="Rectangle 32"/>
            <p:cNvSpPr>
              <a:spLocks noChangeArrowheads="1"/>
            </p:cNvSpPr>
            <p:nvPr userDrawn="1"/>
          </p:nvSpPr>
          <p:spPr bwMode="auto">
            <a:xfrm>
              <a:off x="-1490" y="-2670"/>
              <a:ext cx="7352" cy="2670"/>
            </a:xfrm>
            <a:prstGeom prst="rect">
              <a:avLst/>
            </a:prstGeom>
            <a:solidFill>
              <a:srgbClr val="9099AE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lnSpc>
                  <a:spcPct val="80000"/>
                </a:lnSpc>
                <a:spcBef>
                  <a:spcPct val="20000"/>
                </a:spcBef>
                <a:spcAft>
                  <a:spcPct val="20000"/>
                </a:spcAft>
                <a:buClr>
                  <a:srgbClr val="28082E"/>
                </a:buClr>
                <a:buFont typeface="Wingdings" pitchFamily="2" charset="2"/>
                <a:buChar char="ü"/>
                <a:defRPr/>
              </a:pPr>
              <a:endParaRPr lang="da-DK" sz="1400">
                <a:solidFill>
                  <a:srgbClr val="28082E"/>
                </a:solidFill>
                <a:latin typeface="Verdana" pitchFamily="34" charset="0"/>
              </a:endParaRPr>
            </a:p>
          </p:txBody>
        </p:sp>
        <p:sp>
          <p:nvSpPr>
            <p:cNvPr id="10" name="Rectangle 33"/>
            <p:cNvSpPr>
              <a:spLocks noChangeArrowheads="1"/>
            </p:cNvSpPr>
            <p:nvPr userDrawn="1"/>
          </p:nvSpPr>
          <p:spPr bwMode="auto">
            <a:xfrm rot="16200000">
              <a:off x="-4695" y="-247"/>
              <a:ext cx="6720" cy="2670"/>
            </a:xfrm>
            <a:prstGeom prst="rect">
              <a:avLst/>
            </a:prstGeom>
            <a:solidFill>
              <a:srgbClr val="9099AE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lnSpc>
                  <a:spcPct val="80000"/>
                </a:lnSpc>
                <a:spcBef>
                  <a:spcPct val="20000"/>
                </a:spcBef>
                <a:spcAft>
                  <a:spcPct val="20000"/>
                </a:spcAft>
                <a:buClr>
                  <a:srgbClr val="28082E"/>
                </a:buClr>
                <a:buFont typeface="Wingdings" pitchFamily="2" charset="2"/>
                <a:buChar char="ü"/>
                <a:defRPr/>
              </a:pPr>
              <a:endParaRPr lang="da-DK" sz="1400">
                <a:solidFill>
                  <a:srgbClr val="28082E"/>
                </a:solidFill>
                <a:latin typeface="Verdana" pitchFamily="34" charset="0"/>
              </a:endParaRPr>
            </a:p>
          </p:txBody>
        </p:sp>
      </p:grpSp>
      <p:sp>
        <p:nvSpPr>
          <p:cNvPr id="4100" name="Rectangle 4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593725" y="3979863"/>
            <a:ext cx="4349750" cy="1301750"/>
          </a:xfrm>
        </p:spPr>
        <p:txBody>
          <a:bodyPr lIns="79352" tIns="39676" rIns="79352" bIns="39676"/>
          <a:lstStyle>
            <a:lvl1pPr marL="0" indent="0">
              <a:buFont typeface="Times New Roman" pitchFamily="18" charset="0"/>
              <a:buNone/>
              <a:defRPr sz="180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subtitle style  </a:t>
            </a:r>
          </a:p>
        </p:txBody>
      </p:sp>
      <p:sp>
        <p:nvSpPr>
          <p:cNvPr id="4111" name="Rectangle 15"/>
          <p:cNvSpPr>
            <a:spLocks noGrp="1" noChangeArrowheads="1"/>
          </p:cNvSpPr>
          <p:nvPr>
            <p:ph type="ctrTitle" sz="quarter"/>
          </p:nvPr>
        </p:nvSpPr>
        <p:spPr>
          <a:xfrm flipH="1">
            <a:off x="593725" y="1978025"/>
            <a:ext cx="4357688" cy="1868488"/>
          </a:xfrm>
        </p:spPr>
        <p:txBody>
          <a:bodyPr lIns="79352" tIns="39676" rIns="79352" bIns="39676"/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</a:p>
        </p:txBody>
      </p:sp>
    </p:spTree>
  </p:cSld>
  <p:clrMapOvr>
    <a:masterClrMapping/>
  </p:clrMapOvr>
  <p:transition/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da-DK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a-DK"/>
          </a:p>
        </p:txBody>
      </p:sp>
      <p:sp>
        <p:nvSpPr>
          <p:cNvPr id="4" name="Rectangle 1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NOVOZYMES PRESENTATION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060D43F-0649-440E-86C0-8F9E282FA5B3}" type="datetime1">
              <a:rPr lang="en-US"/>
              <a:pPr>
                <a:defRPr/>
              </a:pPr>
              <a:t>6/25/2010</a:t>
            </a:fld>
            <a:endParaRPr lang="en-GB" dirty="0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24D1F6-B810-4A45-A52F-AB675919BF7D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</p:cSld>
  <p:clrMapOvr>
    <a:masterClrMapping/>
  </p:clrMapOvr>
  <p:transition/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da-DK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NOVOZYMES PRESENTATION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56C2A77-03CA-4B82-8ABE-2669617DC3D9}" type="datetime1">
              <a:rPr lang="en-US"/>
              <a:pPr>
                <a:defRPr/>
              </a:pPr>
              <a:t>6/25/2010</a:t>
            </a:fld>
            <a:endParaRPr lang="en-GB" dirty="0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577F997-F367-4132-A283-1358534D7ED3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</p:cSld>
  <p:clrMapOvr>
    <a:masterClrMapping/>
  </p:clrMapOvr>
  <p:transition/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da-DK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88925" y="1555750"/>
            <a:ext cx="4206875" cy="50180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a-DK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555750"/>
            <a:ext cx="4208463" cy="50180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a-DK"/>
          </a:p>
        </p:txBody>
      </p:sp>
      <p:sp>
        <p:nvSpPr>
          <p:cNvPr id="5" name="Rectangle 1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NOVOZYMES PRESENTATION</a:t>
            </a:r>
          </a:p>
        </p:txBody>
      </p:sp>
      <p:sp>
        <p:nvSpPr>
          <p:cNvPr id="6" name="Rectangle 14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89F2A3-24DC-4EAC-9A62-70F8B2541A90}" type="datetime1">
              <a:rPr lang="en-US"/>
              <a:pPr>
                <a:defRPr/>
              </a:pPr>
              <a:t>6/25/2010</a:t>
            </a:fld>
            <a:endParaRPr lang="en-GB" dirty="0"/>
          </a:p>
        </p:txBody>
      </p:sp>
      <p:sp>
        <p:nvSpPr>
          <p:cNvPr id="7" name="Rectangle 1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E2D29C1-216A-4A63-9088-12AA9251AC3D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</p:cSld>
  <p:clrMapOvr>
    <a:masterClrMapping/>
  </p:clrMapOvr>
  <p:transition/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da-DK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a-DK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a-DK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NOVOZYMES PRESENTATION</a:t>
            </a:r>
          </a:p>
        </p:txBody>
      </p:sp>
      <p:sp>
        <p:nvSpPr>
          <p:cNvPr id="8" name="Rectangle 14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B8AD727-721C-4A1E-A0E7-AFA60E61F84B}" type="datetime1">
              <a:rPr lang="en-US"/>
              <a:pPr>
                <a:defRPr/>
              </a:pPr>
              <a:t>6/25/2010</a:t>
            </a:fld>
            <a:endParaRPr lang="en-GB" dirty="0"/>
          </a:p>
        </p:txBody>
      </p:sp>
      <p:sp>
        <p:nvSpPr>
          <p:cNvPr id="9" name="Rectangle 1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9B17974-95D6-47D2-9507-DF941D163832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</p:cSld>
  <p:clrMapOvr>
    <a:masterClrMapping/>
  </p:clrMapOvr>
  <p:transition/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da-DK"/>
          </a:p>
        </p:txBody>
      </p:sp>
      <p:sp>
        <p:nvSpPr>
          <p:cNvPr id="3" name="Rectangle 1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NOVOZYMES PRESENTATION</a:t>
            </a:r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5A59C74-7F44-42D3-8BAB-EE4B2921D79A}" type="datetime1">
              <a:rPr lang="en-US"/>
              <a:pPr>
                <a:defRPr/>
              </a:pPr>
              <a:t>6/25/2010</a:t>
            </a:fld>
            <a:endParaRPr lang="en-GB" dirty="0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351077-F52E-4E6E-9C0B-3402FAE2BDA1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</p:cSld>
  <p:clrMapOvr>
    <a:masterClrMapping/>
  </p:clrMapOvr>
  <p:transition/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NOVOZYMES PRESENTATION</a:t>
            </a:r>
          </a:p>
        </p:txBody>
      </p:sp>
      <p:sp>
        <p:nvSpPr>
          <p:cNvPr id="3" name="Rectangle 14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BB2B6AE-3B59-486C-9C2B-1F2C9221000E}" type="datetime1">
              <a:rPr lang="en-US"/>
              <a:pPr>
                <a:defRPr/>
              </a:pPr>
              <a:t>6/25/2010</a:t>
            </a:fld>
            <a:endParaRPr lang="en-GB" dirty="0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7F95075-C895-4242-B61E-0E8E7E9EC60D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</p:cSld>
  <p:clrMapOvr>
    <a:masterClrMapping/>
  </p:clrMapOvr>
  <p:transition/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da-DK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a-DK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NOVOZYMES PRESENTATION</a:t>
            </a:r>
          </a:p>
        </p:txBody>
      </p:sp>
      <p:sp>
        <p:nvSpPr>
          <p:cNvPr id="6" name="Rectangle 14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F25075F-F77D-4273-BBD7-07B77D16AF63}" type="datetime1">
              <a:rPr lang="en-US"/>
              <a:pPr>
                <a:defRPr/>
              </a:pPr>
              <a:t>6/25/2010</a:t>
            </a:fld>
            <a:endParaRPr lang="en-GB" dirty="0"/>
          </a:p>
        </p:txBody>
      </p:sp>
      <p:sp>
        <p:nvSpPr>
          <p:cNvPr id="7" name="Rectangle 1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CD4C9B1-F9D6-4EC5-8136-BD950A91E5D7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</p:cSld>
  <p:clrMapOvr>
    <a:masterClrMapping/>
  </p:clrMapOvr>
  <p:transition/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da-DK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a-DK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NOVOZYMES PRESENTATION</a:t>
            </a:r>
          </a:p>
        </p:txBody>
      </p:sp>
      <p:sp>
        <p:nvSpPr>
          <p:cNvPr id="6" name="Rectangle 14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9F2781-6733-47B8-B997-A3D417322529}" type="datetime1">
              <a:rPr lang="en-US"/>
              <a:pPr>
                <a:defRPr/>
              </a:pPr>
              <a:t>6/25/2010</a:t>
            </a:fld>
            <a:endParaRPr lang="en-GB" dirty="0"/>
          </a:p>
        </p:txBody>
      </p:sp>
      <p:sp>
        <p:nvSpPr>
          <p:cNvPr id="7" name="Rectangle 1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0CD983-9808-4A8B-A129-AA081F5F4F49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</p:cSld>
  <p:clrMapOvr>
    <a:masterClrMapping/>
  </p:clrMapOvr>
  <p:transition/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da-DK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a-DK"/>
          </a:p>
        </p:txBody>
      </p:sp>
      <p:sp>
        <p:nvSpPr>
          <p:cNvPr id="4" name="Rectangle 1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NOVOZYMES PRESENTATION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5EE92D1-BB3A-4CF4-A9BD-EF603E3758A5}" type="datetime1">
              <a:rPr lang="en-US"/>
              <a:pPr>
                <a:defRPr/>
              </a:pPr>
              <a:t>6/25/2010</a:t>
            </a:fld>
            <a:endParaRPr lang="en-GB" dirty="0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DBF58B4-8DC6-4F80-B949-3F8E5CAF06E0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</p:cSld>
  <p:clrMapOvr>
    <a:masterClrMapping/>
  </p:clrMapOvr>
  <p:transition/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15125" y="544513"/>
            <a:ext cx="2141538" cy="60293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da-DK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88925" y="544513"/>
            <a:ext cx="6273800" cy="60293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a-DK"/>
          </a:p>
        </p:txBody>
      </p:sp>
      <p:sp>
        <p:nvSpPr>
          <p:cNvPr id="4" name="Rectangle 1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NOVOZYMES PRESENTATION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49DE2A-7F6E-49A1-A969-4252DCC38C46}" type="datetime1">
              <a:rPr lang="en-US"/>
              <a:pPr>
                <a:defRPr/>
              </a:pPr>
              <a:t>6/25/2010</a:t>
            </a:fld>
            <a:endParaRPr lang="en-GB" dirty="0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2A053E-39AC-43DE-A14B-F3D39B3942FB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</p:cSld>
  <p:clrMapOvr>
    <a:masterClrMapping/>
  </p:clrMapOvr>
  <p:transition/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8925" y="544513"/>
            <a:ext cx="6937375" cy="79533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da-DK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288925" y="1555750"/>
            <a:ext cx="4206875" cy="50180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a-DK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555750"/>
            <a:ext cx="4208463" cy="50180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a-DK"/>
          </a:p>
        </p:txBody>
      </p:sp>
      <p:sp>
        <p:nvSpPr>
          <p:cNvPr id="5" name="Rectangle 1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NOVOZYMES PRESENTATION</a:t>
            </a:r>
          </a:p>
        </p:txBody>
      </p:sp>
      <p:sp>
        <p:nvSpPr>
          <p:cNvPr id="6" name="Rectangle 14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4DCCA9-64D7-40F8-9D31-1F7A03A9E5BD}" type="datetime1">
              <a:rPr lang="en-US"/>
              <a:pPr>
                <a:defRPr/>
              </a:pPr>
              <a:t>6/25/2010</a:t>
            </a:fld>
            <a:endParaRPr lang="en-GB" dirty="0"/>
          </a:p>
        </p:txBody>
      </p:sp>
      <p:sp>
        <p:nvSpPr>
          <p:cNvPr id="7" name="Rectangle 1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102DE36-B719-4C2A-97D9-3259951521C2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</p:cSld>
  <p:clrMapOvr>
    <a:masterClrMapping/>
  </p:clrMapOvr>
  <p:transition/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8925" y="544513"/>
            <a:ext cx="6937375" cy="79533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da-DK"/>
          </a:p>
        </p:txBody>
      </p:sp>
      <p:sp>
        <p:nvSpPr>
          <p:cNvPr id="3" name="Chart Placeholder 2"/>
          <p:cNvSpPr>
            <a:spLocks noGrp="1"/>
          </p:cNvSpPr>
          <p:nvPr>
            <p:ph type="chart" idx="1"/>
          </p:nvPr>
        </p:nvSpPr>
        <p:spPr>
          <a:xfrm>
            <a:off x="288925" y="1555750"/>
            <a:ext cx="8567738" cy="5018088"/>
          </a:xfrm>
        </p:spPr>
        <p:txBody>
          <a:bodyPr/>
          <a:lstStyle/>
          <a:p>
            <a:pPr lvl="0"/>
            <a:endParaRPr lang="da-DK" noProof="0" smtClean="0"/>
          </a:p>
        </p:txBody>
      </p:sp>
      <p:sp>
        <p:nvSpPr>
          <p:cNvPr id="4" name="Rectangle 1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NOVOZYMES PRESENTATION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EADA59C-EBA4-4ABB-AFDF-49AE826B29AF}" type="datetime1">
              <a:rPr lang="en-US"/>
              <a:pPr>
                <a:defRPr/>
              </a:pPr>
              <a:t>6/25/2010</a:t>
            </a:fld>
            <a:endParaRPr lang="en-GB" dirty="0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4F6E9F9-72B4-41D8-B83C-0F01FC271860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</p:cSld>
  <p:clrMapOvr>
    <a:masterClrMapping/>
  </p:clrMapOvr>
  <p:transition/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5" descr="barley_698097"/>
          <p:cNvSpPr>
            <a:spLocks/>
          </p:cNvSpPr>
          <p:nvPr userDrawn="1"/>
        </p:nvSpPr>
        <p:spPr bwMode="auto">
          <a:xfrm rot="10800000" flipV="1">
            <a:off x="0" y="1446213"/>
            <a:ext cx="6515100" cy="5135562"/>
          </a:xfrm>
          <a:custGeom>
            <a:avLst/>
            <a:gdLst/>
            <a:ahLst/>
            <a:cxnLst>
              <a:cxn ang="0">
                <a:pos x="0" y="454"/>
              </a:cxn>
              <a:cxn ang="0">
                <a:pos x="0" y="2427"/>
              </a:cxn>
              <a:cxn ang="0">
                <a:pos x="3742" y="2721"/>
              </a:cxn>
              <a:cxn ang="0">
                <a:pos x="3742" y="0"/>
              </a:cxn>
              <a:cxn ang="0">
                <a:pos x="0" y="454"/>
              </a:cxn>
            </a:cxnLst>
            <a:rect l="0" t="0" r="r" b="b"/>
            <a:pathLst>
              <a:path w="3742" h="2721">
                <a:moveTo>
                  <a:pt x="0" y="454"/>
                </a:moveTo>
                <a:lnTo>
                  <a:pt x="0" y="2427"/>
                </a:lnTo>
                <a:lnTo>
                  <a:pt x="3742" y="2721"/>
                </a:lnTo>
                <a:lnTo>
                  <a:pt x="3742" y="0"/>
                </a:lnTo>
                <a:lnTo>
                  <a:pt x="0" y="454"/>
                </a:lnTo>
                <a:close/>
              </a:path>
            </a:pathLst>
          </a:custGeom>
          <a:blipFill dpi="0" rotWithShape="1">
            <a:blip r:embed="rId2" cstate="print"/>
            <a:srcRect/>
            <a:stretch>
              <a:fillRect/>
            </a:stretch>
          </a:blipFill>
          <a:ln w="9525" cap="rnd">
            <a:noFill/>
            <a:prstDash val="solid"/>
            <a:round/>
            <a:headEnd/>
            <a:tailEnd/>
          </a:ln>
        </p:spPr>
        <p:txBody>
          <a:bodyPr/>
          <a:lstStyle/>
          <a:p>
            <a:pPr algn="ctr">
              <a:lnSpc>
                <a:spcPct val="80000"/>
              </a:lnSpc>
              <a:spcBef>
                <a:spcPct val="20000"/>
              </a:spcBef>
              <a:spcAft>
                <a:spcPct val="20000"/>
              </a:spcAft>
              <a:buClr>
                <a:srgbClr val="28082E"/>
              </a:buClr>
              <a:buFont typeface="Wingdings" pitchFamily="2" charset="2"/>
              <a:buChar char="ü"/>
              <a:defRPr/>
            </a:pPr>
            <a:endParaRPr lang="da-DK" sz="1400">
              <a:solidFill>
                <a:srgbClr val="28082E"/>
              </a:solidFill>
              <a:latin typeface="Verdana" pitchFamily="34" charset="0"/>
            </a:endParaRPr>
          </a:p>
        </p:txBody>
      </p:sp>
      <p:sp>
        <p:nvSpPr>
          <p:cNvPr id="5" name="Freeform 26"/>
          <p:cNvSpPr>
            <a:spLocks/>
          </p:cNvSpPr>
          <p:nvPr/>
        </p:nvSpPr>
        <p:spPr bwMode="auto">
          <a:xfrm>
            <a:off x="6238875" y="4392613"/>
            <a:ext cx="2120900" cy="1835150"/>
          </a:xfrm>
          <a:custGeom>
            <a:avLst/>
            <a:gdLst/>
            <a:ahLst/>
            <a:cxnLst>
              <a:cxn ang="0">
                <a:pos x="0" y="454"/>
              </a:cxn>
              <a:cxn ang="0">
                <a:pos x="0" y="2427"/>
              </a:cxn>
              <a:cxn ang="0">
                <a:pos x="3742" y="2721"/>
              </a:cxn>
              <a:cxn ang="0">
                <a:pos x="3742" y="0"/>
              </a:cxn>
              <a:cxn ang="0">
                <a:pos x="0" y="454"/>
              </a:cxn>
            </a:cxnLst>
            <a:rect l="0" t="0" r="r" b="b"/>
            <a:pathLst>
              <a:path w="3742" h="2721">
                <a:moveTo>
                  <a:pt x="0" y="454"/>
                </a:moveTo>
                <a:lnTo>
                  <a:pt x="0" y="2427"/>
                </a:lnTo>
                <a:lnTo>
                  <a:pt x="3742" y="2721"/>
                </a:lnTo>
                <a:lnTo>
                  <a:pt x="3742" y="0"/>
                </a:lnTo>
                <a:lnTo>
                  <a:pt x="0" y="454"/>
                </a:lnTo>
                <a:close/>
              </a:path>
            </a:pathLst>
          </a:custGeom>
          <a:solidFill>
            <a:schemeClr val="tx1">
              <a:alpha val="89999"/>
            </a:schemeClr>
          </a:solidFill>
          <a:ln w="9525" cap="rnd">
            <a:noFill/>
            <a:prstDash val="solid"/>
            <a:round/>
            <a:headEnd/>
            <a:tailEnd/>
          </a:ln>
        </p:spPr>
        <p:txBody>
          <a:bodyPr/>
          <a:lstStyle/>
          <a:p>
            <a:pPr algn="ctr">
              <a:lnSpc>
                <a:spcPct val="80000"/>
              </a:lnSpc>
              <a:spcBef>
                <a:spcPct val="20000"/>
              </a:spcBef>
              <a:spcAft>
                <a:spcPct val="20000"/>
              </a:spcAft>
              <a:buClr>
                <a:srgbClr val="28082E"/>
              </a:buClr>
              <a:buFont typeface="Wingdings" pitchFamily="2" charset="2"/>
              <a:buChar char="ü"/>
              <a:defRPr/>
            </a:pPr>
            <a:endParaRPr lang="da-DK" sz="1400">
              <a:solidFill>
                <a:srgbClr val="28082E"/>
              </a:solidFill>
              <a:latin typeface="Verdana" pitchFamily="34" charset="0"/>
            </a:endParaRPr>
          </a:p>
        </p:txBody>
      </p:sp>
      <p:pic>
        <p:nvPicPr>
          <p:cNvPr id="6" name="Picture 24" descr="logo-for-templat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045325" y="236538"/>
            <a:ext cx="1866900" cy="86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Freeform 28"/>
          <p:cNvSpPr>
            <a:spLocks noEditPoints="1"/>
          </p:cNvSpPr>
          <p:nvPr/>
        </p:nvSpPr>
        <p:spPr bwMode="auto">
          <a:xfrm>
            <a:off x="-3492500" y="-3519488"/>
            <a:ext cx="8932863" cy="8342313"/>
          </a:xfrm>
          <a:custGeom>
            <a:avLst/>
            <a:gdLst/>
            <a:ahLst/>
            <a:cxnLst>
              <a:cxn ang="0">
                <a:pos x="5983" y="1946"/>
              </a:cxn>
              <a:cxn ang="0">
                <a:pos x="6024" y="3538"/>
              </a:cxn>
              <a:cxn ang="0">
                <a:pos x="6001" y="3921"/>
              </a:cxn>
              <a:cxn ang="0">
                <a:pos x="5917" y="1895"/>
              </a:cxn>
              <a:cxn ang="0">
                <a:pos x="4250" y="2038"/>
              </a:cxn>
              <a:cxn ang="0">
                <a:pos x="5974" y="2237"/>
              </a:cxn>
              <a:cxn ang="0">
                <a:pos x="4909" y="4170"/>
              </a:cxn>
              <a:cxn ang="0">
                <a:pos x="4959" y="4153"/>
              </a:cxn>
              <a:cxn ang="0">
                <a:pos x="5952" y="3721"/>
              </a:cxn>
              <a:cxn ang="0">
                <a:pos x="5235" y="1662"/>
              </a:cxn>
              <a:cxn ang="0">
                <a:pos x="3541" y="2181"/>
              </a:cxn>
              <a:cxn ang="0">
                <a:pos x="4364" y="792"/>
              </a:cxn>
              <a:cxn ang="0">
                <a:pos x="4049" y="87"/>
              </a:cxn>
              <a:cxn ang="0">
                <a:pos x="4284" y="244"/>
              </a:cxn>
              <a:cxn ang="0">
                <a:pos x="1996" y="56"/>
              </a:cxn>
              <a:cxn ang="0">
                <a:pos x="1781" y="1084"/>
              </a:cxn>
              <a:cxn ang="0">
                <a:pos x="2835" y="2627"/>
              </a:cxn>
              <a:cxn ang="0">
                <a:pos x="2938" y="2529"/>
              </a:cxn>
              <a:cxn ang="0">
                <a:pos x="1950" y="1100"/>
              </a:cxn>
              <a:cxn ang="0">
                <a:pos x="2354" y="166"/>
              </a:cxn>
              <a:cxn ang="0">
                <a:pos x="3982" y="1353"/>
              </a:cxn>
              <a:cxn ang="0">
                <a:pos x="2975" y="2551"/>
              </a:cxn>
              <a:cxn ang="0">
                <a:pos x="2139" y="2266"/>
              </a:cxn>
              <a:cxn ang="0">
                <a:pos x="1941" y="2164"/>
              </a:cxn>
              <a:cxn ang="0">
                <a:pos x="128" y="1608"/>
              </a:cxn>
              <a:cxn ang="0">
                <a:pos x="676" y="1565"/>
              </a:cxn>
              <a:cxn ang="0">
                <a:pos x="2061" y="3371"/>
              </a:cxn>
              <a:cxn ang="0">
                <a:pos x="23" y="3537"/>
              </a:cxn>
              <a:cxn ang="0">
                <a:pos x="463" y="4132"/>
              </a:cxn>
              <a:cxn ang="0">
                <a:pos x="1081" y="4026"/>
              </a:cxn>
              <a:cxn ang="0">
                <a:pos x="1465" y="3871"/>
              </a:cxn>
              <a:cxn ang="0">
                <a:pos x="1149" y="4063"/>
              </a:cxn>
              <a:cxn ang="0">
                <a:pos x="2925" y="3165"/>
              </a:cxn>
              <a:cxn ang="0">
                <a:pos x="2343" y="3826"/>
              </a:cxn>
              <a:cxn ang="0">
                <a:pos x="1950" y="4454"/>
              </a:cxn>
              <a:cxn ang="0">
                <a:pos x="2334" y="5611"/>
              </a:cxn>
              <a:cxn ang="0">
                <a:pos x="2301" y="3956"/>
              </a:cxn>
              <a:cxn ang="0">
                <a:pos x="4205" y="5232"/>
              </a:cxn>
              <a:cxn ang="0">
                <a:pos x="3930" y="5610"/>
              </a:cxn>
              <a:cxn ang="0">
                <a:pos x="3992" y="5604"/>
              </a:cxn>
              <a:cxn ang="0">
                <a:pos x="4097" y="5568"/>
              </a:cxn>
              <a:cxn ang="0">
                <a:pos x="4261" y="5429"/>
              </a:cxn>
              <a:cxn ang="0">
                <a:pos x="3191" y="2992"/>
              </a:cxn>
              <a:cxn ang="0">
                <a:pos x="6037" y="3776"/>
              </a:cxn>
              <a:cxn ang="0">
                <a:pos x="5569" y="4170"/>
              </a:cxn>
              <a:cxn ang="0">
                <a:pos x="5898" y="2218"/>
              </a:cxn>
              <a:cxn ang="0">
                <a:pos x="5871" y="2323"/>
              </a:cxn>
              <a:cxn ang="0">
                <a:pos x="5845" y="2209"/>
              </a:cxn>
              <a:cxn ang="0">
                <a:pos x="5273" y="4168"/>
              </a:cxn>
              <a:cxn ang="0">
                <a:pos x="4405" y="2069"/>
              </a:cxn>
              <a:cxn ang="0">
                <a:pos x="4477" y="1976"/>
              </a:cxn>
              <a:cxn ang="0">
                <a:pos x="5013" y="1775"/>
              </a:cxn>
              <a:cxn ang="0">
                <a:pos x="4400" y="2045"/>
              </a:cxn>
              <a:cxn ang="0">
                <a:pos x="4209" y="363"/>
              </a:cxn>
              <a:cxn ang="0">
                <a:pos x="3698" y="100"/>
              </a:cxn>
              <a:cxn ang="0">
                <a:pos x="2966" y="3121"/>
              </a:cxn>
              <a:cxn ang="0">
                <a:pos x="2841" y="2891"/>
              </a:cxn>
              <a:cxn ang="0">
                <a:pos x="2841" y="2891"/>
              </a:cxn>
              <a:cxn ang="0">
                <a:pos x="3050" y="3108"/>
              </a:cxn>
              <a:cxn ang="0">
                <a:pos x="3209" y="2888"/>
              </a:cxn>
              <a:cxn ang="0">
                <a:pos x="3229" y="2932"/>
              </a:cxn>
              <a:cxn ang="0">
                <a:pos x="5628" y="4256"/>
              </a:cxn>
            </a:cxnLst>
            <a:rect l="0" t="0" r="r" b="b"/>
            <a:pathLst>
              <a:path w="6037" h="5642">
                <a:moveTo>
                  <a:pt x="6037" y="3504"/>
                </a:moveTo>
                <a:lnTo>
                  <a:pt x="6037" y="3504"/>
                </a:lnTo>
                <a:lnTo>
                  <a:pt x="6032" y="2217"/>
                </a:lnTo>
                <a:lnTo>
                  <a:pt x="6032" y="2212"/>
                </a:lnTo>
                <a:cubicBezTo>
                  <a:pt x="6034" y="2094"/>
                  <a:pt x="6007" y="2002"/>
                  <a:pt x="5983" y="1946"/>
                </a:cubicBezTo>
                <a:cubicBezTo>
                  <a:pt x="5917" y="1788"/>
                  <a:pt x="5791" y="1678"/>
                  <a:pt x="5611" y="1625"/>
                </a:cubicBezTo>
                <a:lnTo>
                  <a:pt x="5611" y="1626"/>
                </a:lnTo>
                <a:cubicBezTo>
                  <a:pt x="5993" y="1749"/>
                  <a:pt x="6029" y="2077"/>
                  <a:pt x="6026" y="2212"/>
                </a:cubicBezTo>
                <a:lnTo>
                  <a:pt x="6026" y="2217"/>
                </a:lnTo>
                <a:lnTo>
                  <a:pt x="6024" y="3538"/>
                </a:lnTo>
                <a:lnTo>
                  <a:pt x="6024" y="3538"/>
                </a:lnTo>
                <a:lnTo>
                  <a:pt x="6024" y="3721"/>
                </a:lnTo>
                <a:lnTo>
                  <a:pt x="6021" y="3793"/>
                </a:lnTo>
                <a:cubicBezTo>
                  <a:pt x="6019" y="3834"/>
                  <a:pt x="6015" y="3877"/>
                  <a:pt x="6003" y="3915"/>
                </a:cubicBezTo>
                <a:lnTo>
                  <a:pt x="6001" y="3921"/>
                </a:lnTo>
                <a:cubicBezTo>
                  <a:pt x="6016" y="3870"/>
                  <a:pt x="6018" y="3745"/>
                  <a:pt x="6017" y="3595"/>
                </a:cubicBezTo>
                <a:cubicBezTo>
                  <a:pt x="6017" y="3473"/>
                  <a:pt x="6015" y="3334"/>
                  <a:pt x="6012" y="3206"/>
                </a:cubicBezTo>
                <a:lnTo>
                  <a:pt x="6003" y="2238"/>
                </a:lnTo>
                <a:lnTo>
                  <a:pt x="6003" y="2238"/>
                </a:lnTo>
                <a:cubicBezTo>
                  <a:pt x="6005" y="2116"/>
                  <a:pt x="5981" y="2002"/>
                  <a:pt x="5917" y="1895"/>
                </a:cubicBezTo>
                <a:cubicBezTo>
                  <a:pt x="5849" y="1782"/>
                  <a:pt x="5732" y="1703"/>
                  <a:pt x="5621" y="1662"/>
                </a:cubicBezTo>
                <a:cubicBezTo>
                  <a:pt x="5393" y="1576"/>
                  <a:pt x="5152" y="1616"/>
                  <a:pt x="4940" y="1687"/>
                </a:cubicBezTo>
                <a:cubicBezTo>
                  <a:pt x="4725" y="1759"/>
                  <a:pt x="4526" y="1869"/>
                  <a:pt x="4333" y="1982"/>
                </a:cubicBezTo>
                <a:cubicBezTo>
                  <a:pt x="3949" y="2211"/>
                  <a:pt x="3601" y="2493"/>
                  <a:pt x="3276" y="2787"/>
                </a:cubicBezTo>
                <a:cubicBezTo>
                  <a:pt x="3581" y="2512"/>
                  <a:pt x="3902" y="2255"/>
                  <a:pt x="4250" y="2038"/>
                </a:cubicBezTo>
                <a:cubicBezTo>
                  <a:pt x="4424" y="1930"/>
                  <a:pt x="4604" y="1833"/>
                  <a:pt x="4793" y="1754"/>
                </a:cubicBezTo>
                <a:cubicBezTo>
                  <a:pt x="4982" y="1677"/>
                  <a:pt x="5184" y="1616"/>
                  <a:pt x="5396" y="1627"/>
                </a:cubicBezTo>
                <a:cubicBezTo>
                  <a:pt x="5501" y="1633"/>
                  <a:pt x="5607" y="1666"/>
                  <a:pt x="5703" y="1718"/>
                </a:cubicBezTo>
                <a:cubicBezTo>
                  <a:pt x="5799" y="1770"/>
                  <a:pt x="5877" y="1848"/>
                  <a:pt x="5924" y="1956"/>
                </a:cubicBezTo>
                <a:cubicBezTo>
                  <a:pt x="5961" y="2046"/>
                  <a:pt x="5974" y="2102"/>
                  <a:pt x="5974" y="2237"/>
                </a:cubicBezTo>
                <a:lnTo>
                  <a:pt x="5981" y="3721"/>
                </a:lnTo>
                <a:lnTo>
                  <a:pt x="5979" y="3779"/>
                </a:lnTo>
                <a:cubicBezTo>
                  <a:pt x="5977" y="3818"/>
                  <a:pt x="5975" y="3908"/>
                  <a:pt x="5919" y="3999"/>
                </a:cubicBezTo>
                <a:cubicBezTo>
                  <a:pt x="5829" y="4144"/>
                  <a:pt x="5698" y="4246"/>
                  <a:pt x="5496" y="4260"/>
                </a:cubicBezTo>
                <a:cubicBezTo>
                  <a:pt x="5293" y="4278"/>
                  <a:pt x="5095" y="4234"/>
                  <a:pt x="4909" y="4170"/>
                </a:cubicBezTo>
                <a:cubicBezTo>
                  <a:pt x="4533" y="4042"/>
                  <a:pt x="4205" y="3807"/>
                  <a:pt x="3910" y="3553"/>
                </a:cubicBezTo>
                <a:cubicBezTo>
                  <a:pt x="3678" y="3357"/>
                  <a:pt x="3454" y="3154"/>
                  <a:pt x="3241" y="2943"/>
                </a:cubicBezTo>
                <a:lnTo>
                  <a:pt x="3253" y="2931"/>
                </a:lnTo>
                <a:cubicBezTo>
                  <a:pt x="3580" y="3246"/>
                  <a:pt x="3929" y="3558"/>
                  <a:pt x="4311" y="3831"/>
                </a:cubicBezTo>
                <a:cubicBezTo>
                  <a:pt x="4512" y="3966"/>
                  <a:pt x="4728" y="4079"/>
                  <a:pt x="4959" y="4153"/>
                </a:cubicBezTo>
                <a:cubicBezTo>
                  <a:pt x="5074" y="4189"/>
                  <a:pt x="5191" y="4216"/>
                  <a:pt x="5313" y="4226"/>
                </a:cubicBezTo>
                <a:cubicBezTo>
                  <a:pt x="5434" y="4234"/>
                  <a:pt x="5560" y="4231"/>
                  <a:pt x="5676" y="4179"/>
                </a:cubicBezTo>
                <a:cubicBezTo>
                  <a:pt x="5801" y="4117"/>
                  <a:pt x="5895" y="4043"/>
                  <a:pt x="5930" y="3910"/>
                </a:cubicBezTo>
                <a:cubicBezTo>
                  <a:pt x="5938" y="3877"/>
                  <a:pt x="5946" y="3826"/>
                  <a:pt x="5949" y="3800"/>
                </a:cubicBezTo>
                <a:cubicBezTo>
                  <a:pt x="5951" y="3766"/>
                  <a:pt x="5952" y="3749"/>
                  <a:pt x="5952" y="3721"/>
                </a:cubicBezTo>
                <a:lnTo>
                  <a:pt x="5952" y="2190"/>
                </a:lnTo>
                <a:cubicBezTo>
                  <a:pt x="5952" y="2174"/>
                  <a:pt x="5950" y="2157"/>
                  <a:pt x="5949" y="2141"/>
                </a:cubicBezTo>
                <a:cubicBezTo>
                  <a:pt x="5943" y="2074"/>
                  <a:pt x="5925" y="2007"/>
                  <a:pt x="5895" y="1947"/>
                </a:cubicBezTo>
                <a:cubicBezTo>
                  <a:pt x="5834" y="1825"/>
                  <a:pt x="5721" y="1743"/>
                  <a:pt x="5604" y="1700"/>
                </a:cubicBezTo>
                <a:cubicBezTo>
                  <a:pt x="5485" y="1655"/>
                  <a:pt x="5357" y="1648"/>
                  <a:pt x="5235" y="1662"/>
                </a:cubicBezTo>
                <a:cubicBezTo>
                  <a:pt x="4988" y="1692"/>
                  <a:pt x="4759" y="1792"/>
                  <a:pt x="4543" y="1903"/>
                </a:cubicBezTo>
                <a:cubicBezTo>
                  <a:pt x="4326" y="2015"/>
                  <a:pt x="4121" y="2148"/>
                  <a:pt x="3926" y="2290"/>
                </a:cubicBezTo>
                <a:cubicBezTo>
                  <a:pt x="3677" y="2471"/>
                  <a:pt x="3463" y="2653"/>
                  <a:pt x="3242" y="2858"/>
                </a:cubicBezTo>
                <a:cubicBezTo>
                  <a:pt x="3183" y="2800"/>
                  <a:pt x="3123" y="2738"/>
                  <a:pt x="3066" y="2679"/>
                </a:cubicBezTo>
                <a:cubicBezTo>
                  <a:pt x="3235" y="2517"/>
                  <a:pt x="3381" y="2365"/>
                  <a:pt x="3541" y="2181"/>
                </a:cubicBezTo>
                <a:cubicBezTo>
                  <a:pt x="3685" y="2013"/>
                  <a:pt x="3832" y="1846"/>
                  <a:pt x="3962" y="1658"/>
                </a:cubicBezTo>
                <a:cubicBezTo>
                  <a:pt x="3988" y="1622"/>
                  <a:pt x="4008" y="1592"/>
                  <a:pt x="4033" y="1554"/>
                </a:cubicBezTo>
                <a:cubicBezTo>
                  <a:pt x="4033" y="1554"/>
                  <a:pt x="4073" y="1495"/>
                  <a:pt x="4136" y="1389"/>
                </a:cubicBezTo>
                <a:cubicBezTo>
                  <a:pt x="4157" y="1355"/>
                  <a:pt x="4230" y="1208"/>
                  <a:pt x="4265" y="1112"/>
                </a:cubicBezTo>
                <a:cubicBezTo>
                  <a:pt x="4306" y="1010"/>
                  <a:pt x="4345" y="903"/>
                  <a:pt x="4364" y="792"/>
                </a:cubicBezTo>
                <a:cubicBezTo>
                  <a:pt x="4341" y="892"/>
                  <a:pt x="4278" y="1039"/>
                  <a:pt x="4260" y="1080"/>
                </a:cubicBezTo>
                <a:cubicBezTo>
                  <a:pt x="4233" y="1154"/>
                  <a:pt x="4203" y="1218"/>
                  <a:pt x="4171" y="1279"/>
                </a:cubicBezTo>
                <a:lnTo>
                  <a:pt x="4169" y="1278"/>
                </a:lnTo>
                <a:cubicBezTo>
                  <a:pt x="4169" y="1278"/>
                  <a:pt x="4357" y="893"/>
                  <a:pt x="4352" y="601"/>
                </a:cubicBezTo>
                <a:cubicBezTo>
                  <a:pt x="4349" y="361"/>
                  <a:pt x="4257" y="173"/>
                  <a:pt x="4049" y="87"/>
                </a:cubicBezTo>
                <a:cubicBezTo>
                  <a:pt x="3957" y="49"/>
                  <a:pt x="3858" y="37"/>
                  <a:pt x="3761" y="31"/>
                </a:cubicBezTo>
                <a:lnTo>
                  <a:pt x="3761" y="29"/>
                </a:lnTo>
                <a:lnTo>
                  <a:pt x="3794" y="31"/>
                </a:lnTo>
                <a:cubicBezTo>
                  <a:pt x="3891" y="37"/>
                  <a:pt x="3990" y="50"/>
                  <a:pt x="4082" y="88"/>
                </a:cubicBezTo>
                <a:cubicBezTo>
                  <a:pt x="4166" y="123"/>
                  <a:pt x="4233" y="177"/>
                  <a:pt x="4284" y="244"/>
                </a:cubicBezTo>
                <a:cubicBezTo>
                  <a:pt x="4229" y="162"/>
                  <a:pt x="4152" y="96"/>
                  <a:pt x="4052" y="57"/>
                </a:cubicBezTo>
                <a:cubicBezTo>
                  <a:pt x="3953" y="18"/>
                  <a:pt x="3846" y="6"/>
                  <a:pt x="3743" y="2"/>
                </a:cubicBezTo>
                <a:lnTo>
                  <a:pt x="3460" y="1"/>
                </a:lnTo>
                <a:lnTo>
                  <a:pt x="2338" y="0"/>
                </a:lnTo>
                <a:cubicBezTo>
                  <a:pt x="2237" y="2"/>
                  <a:pt x="2091" y="14"/>
                  <a:pt x="1996" y="56"/>
                </a:cubicBezTo>
                <a:cubicBezTo>
                  <a:pt x="1939" y="80"/>
                  <a:pt x="1890" y="114"/>
                  <a:pt x="1848" y="155"/>
                </a:cubicBezTo>
                <a:lnTo>
                  <a:pt x="1833" y="170"/>
                </a:lnTo>
                <a:cubicBezTo>
                  <a:pt x="1732" y="277"/>
                  <a:pt x="1680" y="430"/>
                  <a:pt x="1678" y="587"/>
                </a:cubicBezTo>
                <a:cubicBezTo>
                  <a:pt x="1674" y="763"/>
                  <a:pt x="1721" y="929"/>
                  <a:pt x="1783" y="1084"/>
                </a:cubicBezTo>
                <a:lnTo>
                  <a:pt x="1781" y="1084"/>
                </a:lnTo>
                <a:cubicBezTo>
                  <a:pt x="1796" y="1122"/>
                  <a:pt x="1812" y="1160"/>
                  <a:pt x="1829" y="1198"/>
                </a:cubicBezTo>
                <a:cubicBezTo>
                  <a:pt x="1881" y="1311"/>
                  <a:pt x="1939" y="1420"/>
                  <a:pt x="2002" y="1526"/>
                </a:cubicBezTo>
                <a:lnTo>
                  <a:pt x="2001" y="1526"/>
                </a:lnTo>
                <a:cubicBezTo>
                  <a:pt x="2041" y="1596"/>
                  <a:pt x="2084" y="1664"/>
                  <a:pt x="2128" y="1731"/>
                </a:cubicBezTo>
                <a:cubicBezTo>
                  <a:pt x="2347" y="2062"/>
                  <a:pt x="2576" y="2345"/>
                  <a:pt x="2835" y="2627"/>
                </a:cubicBezTo>
                <a:cubicBezTo>
                  <a:pt x="2853" y="2611"/>
                  <a:pt x="2870" y="2594"/>
                  <a:pt x="2886" y="2579"/>
                </a:cubicBezTo>
                <a:cubicBezTo>
                  <a:pt x="2676" y="2349"/>
                  <a:pt x="2506" y="2136"/>
                  <a:pt x="2327" y="1884"/>
                </a:cubicBezTo>
                <a:lnTo>
                  <a:pt x="2331" y="1881"/>
                </a:lnTo>
                <a:cubicBezTo>
                  <a:pt x="2506" y="2120"/>
                  <a:pt x="2683" y="2338"/>
                  <a:pt x="2898" y="2568"/>
                </a:cubicBezTo>
                <a:cubicBezTo>
                  <a:pt x="2914" y="2552"/>
                  <a:pt x="2928" y="2539"/>
                  <a:pt x="2938" y="2529"/>
                </a:cubicBezTo>
                <a:cubicBezTo>
                  <a:pt x="2915" y="2504"/>
                  <a:pt x="2900" y="2487"/>
                  <a:pt x="2877" y="2463"/>
                </a:cubicBezTo>
                <a:cubicBezTo>
                  <a:pt x="2620" y="2179"/>
                  <a:pt x="2382" y="1875"/>
                  <a:pt x="2179" y="1546"/>
                </a:cubicBezTo>
                <a:lnTo>
                  <a:pt x="2179" y="1546"/>
                </a:lnTo>
                <a:cubicBezTo>
                  <a:pt x="2172" y="1535"/>
                  <a:pt x="2165" y="1524"/>
                  <a:pt x="2158" y="1512"/>
                </a:cubicBezTo>
                <a:cubicBezTo>
                  <a:pt x="2078" y="1379"/>
                  <a:pt x="2010" y="1243"/>
                  <a:pt x="1950" y="1100"/>
                </a:cubicBezTo>
                <a:lnTo>
                  <a:pt x="1904" y="974"/>
                </a:lnTo>
                <a:cubicBezTo>
                  <a:pt x="1841" y="790"/>
                  <a:pt x="1800" y="581"/>
                  <a:pt x="1869" y="416"/>
                </a:cubicBezTo>
                <a:cubicBezTo>
                  <a:pt x="1893" y="354"/>
                  <a:pt x="1926" y="307"/>
                  <a:pt x="1965" y="271"/>
                </a:cubicBezTo>
                <a:lnTo>
                  <a:pt x="1975" y="262"/>
                </a:lnTo>
                <a:cubicBezTo>
                  <a:pt x="2070" y="183"/>
                  <a:pt x="2203" y="165"/>
                  <a:pt x="2354" y="166"/>
                </a:cubicBezTo>
                <a:lnTo>
                  <a:pt x="3671" y="165"/>
                </a:lnTo>
                <a:cubicBezTo>
                  <a:pt x="3898" y="165"/>
                  <a:pt x="3958" y="197"/>
                  <a:pt x="4020" y="226"/>
                </a:cubicBezTo>
                <a:cubicBezTo>
                  <a:pt x="4101" y="264"/>
                  <a:pt x="4153" y="335"/>
                  <a:pt x="4188" y="420"/>
                </a:cubicBezTo>
                <a:cubicBezTo>
                  <a:pt x="4258" y="595"/>
                  <a:pt x="4203" y="848"/>
                  <a:pt x="4161" y="967"/>
                </a:cubicBezTo>
                <a:cubicBezTo>
                  <a:pt x="4106" y="1123"/>
                  <a:pt x="4073" y="1200"/>
                  <a:pt x="3982" y="1353"/>
                </a:cubicBezTo>
                <a:lnTo>
                  <a:pt x="3982" y="1353"/>
                </a:lnTo>
                <a:cubicBezTo>
                  <a:pt x="3954" y="1400"/>
                  <a:pt x="3920" y="1454"/>
                  <a:pt x="3878" y="1519"/>
                </a:cubicBezTo>
                <a:cubicBezTo>
                  <a:pt x="3817" y="1612"/>
                  <a:pt x="3694" y="1772"/>
                  <a:pt x="3587" y="1895"/>
                </a:cubicBezTo>
                <a:cubicBezTo>
                  <a:pt x="3439" y="2068"/>
                  <a:pt x="3286" y="2236"/>
                  <a:pt x="3127" y="2399"/>
                </a:cubicBezTo>
                <a:lnTo>
                  <a:pt x="2975" y="2551"/>
                </a:lnTo>
                <a:lnTo>
                  <a:pt x="2975" y="2552"/>
                </a:lnTo>
                <a:lnTo>
                  <a:pt x="2864" y="2663"/>
                </a:lnTo>
                <a:cubicBezTo>
                  <a:pt x="2864" y="2663"/>
                  <a:pt x="2781" y="2741"/>
                  <a:pt x="2738" y="2780"/>
                </a:cubicBezTo>
                <a:cubicBezTo>
                  <a:pt x="2738" y="2781"/>
                  <a:pt x="2737" y="2781"/>
                  <a:pt x="2737" y="2782"/>
                </a:cubicBezTo>
                <a:cubicBezTo>
                  <a:pt x="2555" y="2604"/>
                  <a:pt x="2345" y="2421"/>
                  <a:pt x="2139" y="2266"/>
                </a:cubicBezTo>
                <a:cubicBezTo>
                  <a:pt x="1974" y="2139"/>
                  <a:pt x="1638" y="1876"/>
                  <a:pt x="1467" y="1807"/>
                </a:cubicBezTo>
                <a:cubicBezTo>
                  <a:pt x="1681" y="1923"/>
                  <a:pt x="1879" y="2085"/>
                  <a:pt x="2063" y="2233"/>
                </a:cubicBezTo>
                <a:cubicBezTo>
                  <a:pt x="1855" y="2080"/>
                  <a:pt x="1643" y="1918"/>
                  <a:pt x="1410" y="1791"/>
                </a:cubicBezTo>
                <a:cubicBezTo>
                  <a:pt x="1177" y="1666"/>
                  <a:pt x="928" y="1571"/>
                  <a:pt x="677" y="1534"/>
                </a:cubicBezTo>
                <a:cubicBezTo>
                  <a:pt x="1150" y="1607"/>
                  <a:pt x="1578" y="1870"/>
                  <a:pt x="1941" y="2164"/>
                </a:cubicBezTo>
                <a:cubicBezTo>
                  <a:pt x="2195" y="2362"/>
                  <a:pt x="2459" y="2591"/>
                  <a:pt x="2693" y="2822"/>
                </a:cubicBezTo>
                <a:lnTo>
                  <a:pt x="2678" y="2836"/>
                </a:lnTo>
                <a:cubicBezTo>
                  <a:pt x="2375" y="2548"/>
                  <a:pt x="2025" y="2250"/>
                  <a:pt x="1673" y="1994"/>
                </a:cubicBezTo>
                <a:cubicBezTo>
                  <a:pt x="1434" y="1824"/>
                  <a:pt x="1171" y="1689"/>
                  <a:pt x="902" y="1610"/>
                </a:cubicBezTo>
                <a:cubicBezTo>
                  <a:pt x="638" y="1534"/>
                  <a:pt x="353" y="1505"/>
                  <a:pt x="128" y="1608"/>
                </a:cubicBezTo>
                <a:cubicBezTo>
                  <a:pt x="87" y="1627"/>
                  <a:pt x="50" y="1659"/>
                  <a:pt x="19" y="1692"/>
                </a:cubicBezTo>
                <a:lnTo>
                  <a:pt x="19" y="1696"/>
                </a:lnTo>
                <a:cubicBezTo>
                  <a:pt x="43" y="1671"/>
                  <a:pt x="70" y="1648"/>
                  <a:pt x="100" y="1630"/>
                </a:cubicBezTo>
                <a:cubicBezTo>
                  <a:pt x="153" y="1598"/>
                  <a:pt x="214" y="1578"/>
                  <a:pt x="278" y="1566"/>
                </a:cubicBezTo>
                <a:cubicBezTo>
                  <a:pt x="405" y="1542"/>
                  <a:pt x="541" y="1543"/>
                  <a:pt x="676" y="1565"/>
                </a:cubicBezTo>
                <a:cubicBezTo>
                  <a:pt x="947" y="1608"/>
                  <a:pt x="1200" y="1735"/>
                  <a:pt x="1447" y="1884"/>
                </a:cubicBezTo>
                <a:cubicBezTo>
                  <a:pt x="1888" y="2173"/>
                  <a:pt x="2283" y="2536"/>
                  <a:pt x="2635" y="2876"/>
                </a:cubicBezTo>
                <a:cubicBezTo>
                  <a:pt x="2586" y="2921"/>
                  <a:pt x="2538" y="2965"/>
                  <a:pt x="2489" y="3009"/>
                </a:cubicBezTo>
                <a:cubicBezTo>
                  <a:pt x="2345" y="3138"/>
                  <a:pt x="2202" y="3262"/>
                  <a:pt x="2058" y="3372"/>
                </a:cubicBezTo>
                <a:lnTo>
                  <a:pt x="2061" y="3371"/>
                </a:lnTo>
                <a:cubicBezTo>
                  <a:pt x="2056" y="3375"/>
                  <a:pt x="2051" y="3378"/>
                  <a:pt x="2047" y="3382"/>
                </a:cubicBezTo>
                <a:cubicBezTo>
                  <a:pt x="1886" y="3505"/>
                  <a:pt x="1686" y="3646"/>
                  <a:pt x="1467" y="3767"/>
                </a:cubicBezTo>
                <a:cubicBezTo>
                  <a:pt x="1248" y="3888"/>
                  <a:pt x="1010" y="4002"/>
                  <a:pt x="777" y="4044"/>
                </a:cubicBezTo>
                <a:cubicBezTo>
                  <a:pt x="548" y="4090"/>
                  <a:pt x="282" y="4031"/>
                  <a:pt x="163" y="3901"/>
                </a:cubicBezTo>
                <a:cubicBezTo>
                  <a:pt x="23" y="3746"/>
                  <a:pt x="22" y="3612"/>
                  <a:pt x="23" y="3537"/>
                </a:cubicBezTo>
                <a:cubicBezTo>
                  <a:pt x="0" y="3669"/>
                  <a:pt x="29" y="3825"/>
                  <a:pt x="117" y="3930"/>
                </a:cubicBezTo>
                <a:cubicBezTo>
                  <a:pt x="201" y="4035"/>
                  <a:pt x="338" y="4092"/>
                  <a:pt x="456" y="4117"/>
                </a:cubicBezTo>
                <a:lnTo>
                  <a:pt x="456" y="4118"/>
                </a:lnTo>
                <a:cubicBezTo>
                  <a:pt x="363" y="4106"/>
                  <a:pt x="254" y="4072"/>
                  <a:pt x="164" y="3999"/>
                </a:cubicBezTo>
                <a:cubicBezTo>
                  <a:pt x="247" y="4072"/>
                  <a:pt x="364" y="4119"/>
                  <a:pt x="463" y="4132"/>
                </a:cubicBezTo>
                <a:cubicBezTo>
                  <a:pt x="380" y="4122"/>
                  <a:pt x="299" y="4091"/>
                  <a:pt x="268" y="4080"/>
                </a:cubicBezTo>
                <a:cubicBezTo>
                  <a:pt x="386" y="4148"/>
                  <a:pt x="578" y="4157"/>
                  <a:pt x="679" y="4140"/>
                </a:cubicBezTo>
                <a:cubicBezTo>
                  <a:pt x="709" y="4137"/>
                  <a:pt x="793" y="4122"/>
                  <a:pt x="876" y="4097"/>
                </a:cubicBezTo>
                <a:cubicBezTo>
                  <a:pt x="948" y="4076"/>
                  <a:pt x="1038" y="4040"/>
                  <a:pt x="1080" y="4024"/>
                </a:cubicBezTo>
                <a:lnTo>
                  <a:pt x="1081" y="4026"/>
                </a:lnTo>
                <a:cubicBezTo>
                  <a:pt x="897" y="4120"/>
                  <a:pt x="633" y="4175"/>
                  <a:pt x="461" y="4152"/>
                </a:cubicBezTo>
                <a:cubicBezTo>
                  <a:pt x="533" y="4165"/>
                  <a:pt x="605" y="4165"/>
                  <a:pt x="675" y="4160"/>
                </a:cubicBezTo>
                <a:cubicBezTo>
                  <a:pt x="597" y="4176"/>
                  <a:pt x="450" y="4162"/>
                  <a:pt x="389" y="4149"/>
                </a:cubicBezTo>
                <a:cubicBezTo>
                  <a:pt x="561" y="4193"/>
                  <a:pt x="722" y="4169"/>
                  <a:pt x="897" y="4125"/>
                </a:cubicBezTo>
                <a:cubicBezTo>
                  <a:pt x="1037" y="4087"/>
                  <a:pt x="1412" y="3900"/>
                  <a:pt x="1465" y="3871"/>
                </a:cubicBezTo>
                <a:lnTo>
                  <a:pt x="1465" y="3871"/>
                </a:lnTo>
                <a:cubicBezTo>
                  <a:pt x="1304" y="3982"/>
                  <a:pt x="927" y="4135"/>
                  <a:pt x="809" y="4164"/>
                </a:cubicBezTo>
                <a:cubicBezTo>
                  <a:pt x="889" y="4150"/>
                  <a:pt x="971" y="4125"/>
                  <a:pt x="1048" y="4096"/>
                </a:cubicBezTo>
                <a:cubicBezTo>
                  <a:pt x="1040" y="4100"/>
                  <a:pt x="1034" y="4103"/>
                  <a:pt x="1032" y="4105"/>
                </a:cubicBezTo>
                <a:cubicBezTo>
                  <a:pt x="1067" y="4093"/>
                  <a:pt x="1114" y="4078"/>
                  <a:pt x="1149" y="4063"/>
                </a:cubicBezTo>
                <a:lnTo>
                  <a:pt x="1182" y="4051"/>
                </a:lnTo>
                <a:cubicBezTo>
                  <a:pt x="1354" y="3979"/>
                  <a:pt x="1521" y="3887"/>
                  <a:pt x="1673" y="3792"/>
                </a:cubicBezTo>
                <a:cubicBezTo>
                  <a:pt x="1994" y="3588"/>
                  <a:pt x="2261" y="3410"/>
                  <a:pt x="2543" y="3163"/>
                </a:cubicBezTo>
                <a:cubicBezTo>
                  <a:pt x="2611" y="3103"/>
                  <a:pt x="2678" y="3043"/>
                  <a:pt x="2745" y="2983"/>
                </a:cubicBezTo>
                <a:cubicBezTo>
                  <a:pt x="2803" y="3039"/>
                  <a:pt x="2863" y="3101"/>
                  <a:pt x="2925" y="3165"/>
                </a:cubicBezTo>
                <a:cubicBezTo>
                  <a:pt x="2903" y="3188"/>
                  <a:pt x="2881" y="3211"/>
                  <a:pt x="2859" y="3234"/>
                </a:cubicBezTo>
                <a:cubicBezTo>
                  <a:pt x="2697" y="3401"/>
                  <a:pt x="2543" y="3566"/>
                  <a:pt x="2397" y="3738"/>
                </a:cubicBezTo>
                <a:cubicBezTo>
                  <a:pt x="2251" y="3911"/>
                  <a:pt x="2108" y="4087"/>
                  <a:pt x="1993" y="4273"/>
                </a:cubicBezTo>
                <a:cubicBezTo>
                  <a:pt x="1850" y="4496"/>
                  <a:pt x="1734" y="4774"/>
                  <a:pt x="1698" y="4992"/>
                </a:cubicBezTo>
                <a:cubicBezTo>
                  <a:pt x="1780" y="4565"/>
                  <a:pt x="2044" y="4171"/>
                  <a:pt x="2343" y="3826"/>
                </a:cubicBezTo>
                <a:cubicBezTo>
                  <a:pt x="2571" y="3554"/>
                  <a:pt x="2770" y="3345"/>
                  <a:pt x="2939" y="3179"/>
                </a:cubicBezTo>
                <a:cubicBezTo>
                  <a:pt x="2945" y="3186"/>
                  <a:pt x="2951" y="3192"/>
                  <a:pt x="2958" y="3199"/>
                </a:cubicBezTo>
                <a:cubicBezTo>
                  <a:pt x="2917" y="3239"/>
                  <a:pt x="2888" y="3267"/>
                  <a:pt x="2888" y="3267"/>
                </a:cubicBezTo>
                <a:cubicBezTo>
                  <a:pt x="2684" y="3478"/>
                  <a:pt x="2482" y="3706"/>
                  <a:pt x="2288" y="3945"/>
                </a:cubicBezTo>
                <a:cubicBezTo>
                  <a:pt x="2150" y="4112"/>
                  <a:pt x="2037" y="4282"/>
                  <a:pt x="1950" y="4454"/>
                </a:cubicBezTo>
                <a:lnTo>
                  <a:pt x="1950" y="4454"/>
                </a:lnTo>
                <a:cubicBezTo>
                  <a:pt x="1907" y="4531"/>
                  <a:pt x="1752" y="4835"/>
                  <a:pt x="1752" y="5120"/>
                </a:cubicBezTo>
                <a:cubicBezTo>
                  <a:pt x="1752" y="5294"/>
                  <a:pt x="1803" y="5439"/>
                  <a:pt x="1900" y="5525"/>
                </a:cubicBezTo>
                <a:cubicBezTo>
                  <a:pt x="2001" y="5614"/>
                  <a:pt x="2147" y="5639"/>
                  <a:pt x="2335" y="5615"/>
                </a:cubicBezTo>
                <a:lnTo>
                  <a:pt x="2334" y="5611"/>
                </a:lnTo>
                <a:cubicBezTo>
                  <a:pt x="2151" y="5633"/>
                  <a:pt x="2008" y="5603"/>
                  <a:pt x="1911" y="5517"/>
                </a:cubicBezTo>
                <a:cubicBezTo>
                  <a:pt x="1818" y="5435"/>
                  <a:pt x="1768" y="5289"/>
                  <a:pt x="1767" y="5120"/>
                </a:cubicBezTo>
                <a:cubicBezTo>
                  <a:pt x="1767" y="4831"/>
                  <a:pt x="1923" y="4535"/>
                  <a:pt x="1963" y="4460"/>
                </a:cubicBezTo>
                <a:lnTo>
                  <a:pt x="1964" y="4458"/>
                </a:lnTo>
                <a:cubicBezTo>
                  <a:pt x="2051" y="4288"/>
                  <a:pt x="2163" y="4122"/>
                  <a:pt x="2301" y="3956"/>
                </a:cubicBezTo>
                <a:cubicBezTo>
                  <a:pt x="2495" y="3717"/>
                  <a:pt x="2696" y="3489"/>
                  <a:pt x="2900" y="3279"/>
                </a:cubicBezTo>
                <a:lnTo>
                  <a:pt x="2969" y="3211"/>
                </a:lnTo>
                <a:cubicBezTo>
                  <a:pt x="3257" y="3512"/>
                  <a:pt x="3574" y="3873"/>
                  <a:pt x="3792" y="4179"/>
                </a:cubicBezTo>
                <a:cubicBezTo>
                  <a:pt x="3865" y="4287"/>
                  <a:pt x="3929" y="4381"/>
                  <a:pt x="4001" y="4512"/>
                </a:cubicBezTo>
                <a:cubicBezTo>
                  <a:pt x="4128" y="4744"/>
                  <a:pt x="4259" y="4989"/>
                  <a:pt x="4205" y="5232"/>
                </a:cubicBezTo>
                <a:cubicBezTo>
                  <a:pt x="4184" y="5340"/>
                  <a:pt x="4104" y="5473"/>
                  <a:pt x="3986" y="5531"/>
                </a:cubicBezTo>
                <a:cubicBezTo>
                  <a:pt x="3871" y="5593"/>
                  <a:pt x="3746" y="5605"/>
                  <a:pt x="3704" y="5616"/>
                </a:cubicBezTo>
                <a:cubicBezTo>
                  <a:pt x="3775" y="5626"/>
                  <a:pt x="3892" y="5602"/>
                  <a:pt x="3964" y="5579"/>
                </a:cubicBezTo>
                <a:cubicBezTo>
                  <a:pt x="3938" y="5595"/>
                  <a:pt x="3871" y="5619"/>
                  <a:pt x="3840" y="5626"/>
                </a:cubicBezTo>
                <a:cubicBezTo>
                  <a:pt x="3869" y="5622"/>
                  <a:pt x="3900" y="5619"/>
                  <a:pt x="3930" y="5610"/>
                </a:cubicBezTo>
                <a:cubicBezTo>
                  <a:pt x="3953" y="5604"/>
                  <a:pt x="3974" y="5594"/>
                  <a:pt x="3987" y="5587"/>
                </a:cubicBezTo>
                <a:cubicBezTo>
                  <a:pt x="4036" y="5556"/>
                  <a:pt x="4127" y="5505"/>
                  <a:pt x="4211" y="5358"/>
                </a:cubicBezTo>
                <a:lnTo>
                  <a:pt x="4211" y="5358"/>
                </a:lnTo>
                <a:cubicBezTo>
                  <a:pt x="4148" y="5515"/>
                  <a:pt x="4008" y="5591"/>
                  <a:pt x="3934" y="5624"/>
                </a:cubicBezTo>
                <a:cubicBezTo>
                  <a:pt x="3954" y="5619"/>
                  <a:pt x="3973" y="5611"/>
                  <a:pt x="3992" y="5604"/>
                </a:cubicBezTo>
                <a:cubicBezTo>
                  <a:pt x="3971" y="5618"/>
                  <a:pt x="3925" y="5634"/>
                  <a:pt x="3913" y="5642"/>
                </a:cubicBezTo>
                <a:cubicBezTo>
                  <a:pt x="3963" y="5629"/>
                  <a:pt x="4006" y="5609"/>
                  <a:pt x="4053" y="5582"/>
                </a:cubicBezTo>
                <a:cubicBezTo>
                  <a:pt x="4091" y="5560"/>
                  <a:pt x="4123" y="5536"/>
                  <a:pt x="4151" y="5503"/>
                </a:cubicBezTo>
                <a:cubicBezTo>
                  <a:pt x="4119" y="5544"/>
                  <a:pt x="4063" y="5585"/>
                  <a:pt x="4035" y="5607"/>
                </a:cubicBezTo>
                <a:cubicBezTo>
                  <a:pt x="4057" y="5598"/>
                  <a:pt x="4078" y="5584"/>
                  <a:pt x="4097" y="5568"/>
                </a:cubicBezTo>
                <a:cubicBezTo>
                  <a:pt x="4095" y="5571"/>
                  <a:pt x="4094" y="5573"/>
                  <a:pt x="4094" y="5574"/>
                </a:cubicBezTo>
                <a:lnTo>
                  <a:pt x="4122" y="5555"/>
                </a:lnTo>
                <a:cubicBezTo>
                  <a:pt x="4188" y="5499"/>
                  <a:pt x="4313" y="5329"/>
                  <a:pt x="4300" y="5026"/>
                </a:cubicBezTo>
                <a:lnTo>
                  <a:pt x="4302" y="5025"/>
                </a:lnTo>
                <a:cubicBezTo>
                  <a:pt x="4302" y="5025"/>
                  <a:pt x="4346" y="5224"/>
                  <a:pt x="4261" y="5429"/>
                </a:cubicBezTo>
                <a:cubicBezTo>
                  <a:pt x="4335" y="5319"/>
                  <a:pt x="4350" y="5213"/>
                  <a:pt x="4345" y="5100"/>
                </a:cubicBezTo>
                <a:cubicBezTo>
                  <a:pt x="4338" y="4957"/>
                  <a:pt x="4296" y="4819"/>
                  <a:pt x="4239" y="4687"/>
                </a:cubicBezTo>
                <a:cubicBezTo>
                  <a:pt x="4130" y="4447"/>
                  <a:pt x="3996" y="4230"/>
                  <a:pt x="3833" y="4016"/>
                </a:cubicBezTo>
                <a:cubicBezTo>
                  <a:pt x="3613" y="3728"/>
                  <a:pt x="3327" y="3404"/>
                  <a:pt x="3061" y="3120"/>
                </a:cubicBezTo>
                <a:lnTo>
                  <a:pt x="3191" y="2992"/>
                </a:lnTo>
                <a:cubicBezTo>
                  <a:pt x="3432" y="3229"/>
                  <a:pt x="3693" y="3461"/>
                  <a:pt x="3965" y="3681"/>
                </a:cubicBezTo>
                <a:cubicBezTo>
                  <a:pt x="4357" y="4003"/>
                  <a:pt x="4825" y="4277"/>
                  <a:pt x="5334" y="4311"/>
                </a:cubicBezTo>
                <a:cubicBezTo>
                  <a:pt x="5427" y="4315"/>
                  <a:pt x="5534" y="4319"/>
                  <a:pt x="5653" y="4279"/>
                </a:cubicBezTo>
                <a:cubicBezTo>
                  <a:pt x="5852" y="4213"/>
                  <a:pt x="5932" y="4105"/>
                  <a:pt x="5986" y="4006"/>
                </a:cubicBezTo>
                <a:cubicBezTo>
                  <a:pt x="6029" y="3923"/>
                  <a:pt x="6034" y="3867"/>
                  <a:pt x="6037" y="3776"/>
                </a:cubicBezTo>
                <a:lnTo>
                  <a:pt x="6037" y="3776"/>
                </a:lnTo>
                <a:lnTo>
                  <a:pt x="6037" y="3714"/>
                </a:lnTo>
                <a:lnTo>
                  <a:pt x="6037" y="3504"/>
                </a:lnTo>
                <a:close/>
                <a:moveTo>
                  <a:pt x="5728" y="4105"/>
                </a:moveTo>
                <a:cubicBezTo>
                  <a:pt x="5682" y="4136"/>
                  <a:pt x="5638" y="4153"/>
                  <a:pt x="5569" y="4170"/>
                </a:cubicBezTo>
                <a:lnTo>
                  <a:pt x="5569" y="4167"/>
                </a:lnTo>
                <a:cubicBezTo>
                  <a:pt x="5627" y="4150"/>
                  <a:pt x="5681" y="4127"/>
                  <a:pt x="5726" y="4090"/>
                </a:cubicBezTo>
                <a:cubicBezTo>
                  <a:pt x="5755" y="4068"/>
                  <a:pt x="5793" y="4029"/>
                  <a:pt x="5828" y="3988"/>
                </a:cubicBezTo>
                <a:cubicBezTo>
                  <a:pt x="5800" y="4041"/>
                  <a:pt x="5762" y="4082"/>
                  <a:pt x="5728" y="4105"/>
                </a:cubicBezTo>
                <a:close/>
                <a:moveTo>
                  <a:pt x="5898" y="2218"/>
                </a:moveTo>
                <a:lnTo>
                  <a:pt x="5894" y="3696"/>
                </a:lnTo>
                <a:cubicBezTo>
                  <a:pt x="5894" y="3696"/>
                  <a:pt x="5894" y="3696"/>
                  <a:pt x="5894" y="3696"/>
                </a:cubicBezTo>
                <a:cubicBezTo>
                  <a:pt x="5893" y="3721"/>
                  <a:pt x="5890" y="3745"/>
                  <a:pt x="5885" y="3768"/>
                </a:cubicBezTo>
                <a:cubicBezTo>
                  <a:pt x="5886" y="3755"/>
                  <a:pt x="5887" y="3743"/>
                  <a:pt x="5887" y="3730"/>
                </a:cubicBezTo>
                <a:cubicBezTo>
                  <a:pt x="5887" y="3705"/>
                  <a:pt x="5875" y="2679"/>
                  <a:pt x="5871" y="2323"/>
                </a:cubicBezTo>
                <a:cubicBezTo>
                  <a:pt x="5871" y="2279"/>
                  <a:pt x="5871" y="2237"/>
                  <a:pt x="5870" y="2197"/>
                </a:cubicBezTo>
                <a:cubicBezTo>
                  <a:pt x="5870" y="2186"/>
                  <a:pt x="5870" y="2174"/>
                  <a:pt x="5868" y="2161"/>
                </a:cubicBezTo>
                <a:cubicBezTo>
                  <a:pt x="5863" y="2070"/>
                  <a:pt x="5850" y="1994"/>
                  <a:pt x="5817" y="1932"/>
                </a:cubicBezTo>
                <a:cubicBezTo>
                  <a:pt x="5873" y="2014"/>
                  <a:pt x="5899" y="2117"/>
                  <a:pt x="5898" y="2218"/>
                </a:cubicBezTo>
                <a:close/>
                <a:moveTo>
                  <a:pt x="5845" y="2209"/>
                </a:moveTo>
                <a:lnTo>
                  <a:pt x="5846" y="2209"/>
                </a:lnTo>
                <a:cubicBezTo>
                  <a:pt x="5846" y="2384"/>
                  <a:pt x="5843" y="3721"/>
                  <a:pt x="5843" y="3732"/>
                </a:cubicBezTo>
                <a:cubicBezTo>
                  <a:pt x="5843" y="3745"/>
                  <a:pt x="5843" y="3817"/>
                  <a:pt x="5821" y="3890"/>
                </a:cubicBezTo>
                <a:cubicBezTo>
                  <a:pt x="5797" y="3970"/>
                  <a:pt x="5696" y="4139"/>
                  <a:pt x="5504" y="4166"/>
                </a:cubicBezTo>
                <a:cubicBezTo>
                  <a:pt x="5436" y="4175"/>
                  <a:pt x="5375" y="4177"/>
                  <a:pt x="5273" y="4168"/>
                </a:cubicBezTo>
                <a:lnTo>
                  <a:pt x="5273" y="4169"/>
                </a:lnTo>
                <a:cubicBezTo>
                  <a:pt x="5203" y="4162"/>
                  <a:pt x="5133" y="4150"/>
                  <a:pt x="5064" y="4133"/>
                </a:cubicBezTo>
                <a:cubicBezTo>
                  <a:pt x="4614" y="4019"/>
                  <a:pt x="4230" y="3743"/>
                  <a:pt x="3888" y="3445"/>
                </a:cubicBezTo>
                <a:cubicBezTo>
                  <a:pt x="3680" y="3269"/>
                  <a:pt x="3479" y="3086"/>
                  <a:pt x="3289" y="2900"/>
                </a:cubicBezTo>
                <a:cubicBezTo>
                  <a:pt x="3675" y="2551"/>
                  <a:pt x="4034" y="2284"/>
                  <a:pt x="4405" y="2069"/>
                </a:cubicBezTo>
                <a:cubicBezTo>
                  <a:pt x="4599" y="1963"/>
                  <a:pt x="4802" y="1860"/>
                  <a:pt x="5013" y="1804"/>
                </a:cubicBezTo>
                <a:cubicBezTo>
                  <a:pt x="5317" y="1733"/>
                  <a:pt x="5542" y="1758"/>
                  <a:pt x="5693" y="1884"/>
                </a:cubicBezTo>
                <a:cubicBezTo>
                  <a:pt x="5830" y="1997"/>
                  <a:pt x="5845" y="2136"/>
                  <a:pt x="5845" y="2209"/>
                </a:cubicBezTo>
                <a:close/>
                <a:moveTo>
                  <a:pt x="3345" y="2806"/>
                </a:moveTo>
                <a:cubicBezTo>
                  <a:pt x="3689" y="2497"/>
                  <a:pt x="4062" y="2202"/>
                  <a:pt x="4477" y="1976"/>
                </a:cubicBezTo>
                <a:cubicBezTo>
                  <a:pt x="4684" y="1864"/>
                  <a:pt x="4902" y="1766"/>
                  <a:pt x="5135" y="1721"/>
                </a:cubicBezTo>
                <a:cubicBezTo>
                  <a:pt x="5323" y="1684"/>
                  <a:pt x="5541" y="1699"/>
                  <a:pt x="5703" y="1817"/>
                </a:cubicBezTo>
                <a:cubicBezTo>
                  <a:pt x="5422" y="1646"/>
                  <a:pt x="5021" y="1772"/>
                  <a:pt x="5021" y="1772"/>
                </a:cubicBezTo>
                <a:cubicBezTo>
                  <a:pt x="5025" y="1772"/>
                  <a:pt x="5029" y="1771"/>
                  <a:pt x="5033" y="1771"/>
                </a:cubicBezTo>
                <a:cubicBezTo>
                  <a:pt x="5026" y="1772"/>
                  <a:pt x="5020" y="1774"/>
                  <a:pt x="5013" y="1775"/>
                </a:cubicBezTo>
                <a:lnTo>
                  <a:pt x="5013" y="1775"/>
                </a:lnTo>
                <a:cubicBezTo>
                  <a:pt x="5012" y="1775"/>
                  <a:pt x="5011" y="1776"/>
                  <a:pt x="5010" y="1776"/>
                </a:cubicBezTo>
                <a:cubicBezTo>
                  <a:pt x="5010" y="1776"/>
                  <a:pt x="5010" y="1776"/>
                  <a:pt x="5009" y="1776"/>
                </a:cubicBezTo>
                <a:lnTo>
                  <a:pt x="5009" y="1776"/>
                </a:lnTo>
                <a:cubicBezTo>
                  <a:pt x="4797" y="1833"/>
                  <a:pt x="4594" y="1938"/>
                  <a:pt x="4400" y="2045"/>
                </a:cubicBezTo>
                <a:lnTo>
                  <a:pt x="4399" y="2045"/>
                </a:lnTo>
                <a:cubicBezTo>
                  <a:pt x="4026" y="2261"/>
                  <a:pt x="3659" y="2538"/>
                  <a:pt x="3278" y="2890"/>
                </a:cubicBezTo>
                <a:cubicBezTo>
                  <a:pt x="3274" y="2885"/>
                  <a:pt x="3269" y="2881"/>
                  <a:pt x="3265" y="2877"/>
                </a:cubicBezTo>
                <a:cubicBezTo>
                  <a:pt x="3293" y="2852"/>
                  <a:pt x="3318" y="2830"/>
                  <a:pt x="3345" y="2806"/>
                </a:cubicBezTo>
                <a:close/>
                <a:moveTo>
                  <a:pt x="4209" y="363"/>
                </a:moveTo>
                <a:cubicBezTo>
                  <a:pt x="4172" y="279"/>
                  <a:pt x="4103" y="210"/>
                  <a:pt x="4035" y="177"/>
                </a:cubicBezTo>
                <a:cubicBezTo>
                  <a:pt x="3982" y="151"/>
                  <a:pt x="3866" y="105"/>
                  <a:pt x="3679" y="110"/>
                </a:cubicBezTo>
                <a:cubicBezTo>
                  <a:pt x="3584" y="109"/>
                  <a:pt x="3504" y="106"/>
                  <a:pt x="3504" y="106"/>
                </a:cubicBezTo>
                <a:lnTo>
                  <a:pt x="3504" y="105"/>
                </a:lnTo>
                <a:lnTo>
                  <a:pt x="3698" y="100"/>
                </a:lnTo>
                <a:cubicBezTo>
                  <a:pt x="3895" y="96"/>
                  <a:pt x="3981" y="128"/>
                  <a:pt x="4034" y="154"/>
                </a:cubicBezTo>
                <a:cubicBezTo>
                  <a:pt x="4102" y="187"/>
                  <a:pt x="4163" y="244"/>
                  <a:pt x="4200" y="328"/>
                </a:cubicBezTo>
                <a:cubicBezTo>
                  <a:pt x="4212" y="353"/>
                  <a:pt x="4221" y="381"/>
                  <a:pt x="4228" y="410"/>
                </a:cubicBezTo>
                <a:cubicBezTo>
                  <a:pt x="4222" y="394"/>
                  <a:pt x="4216" y="378"/>
                  <a:pt x="4209" y="363"/>
                </a:cubicBezTo>
                <a:close/>
                <a:moveTo>
                  <a:pt x="2966" y="3121"/>
                </a:moveTo>
                <a:cubicBezTo>
                  <a:pt x="2909" y="3062"/>
                  <a:pt x="2849" y="3002"/>
                  <a:pt x="2786" y="2941"/>
                </a:cubicBezTo>
                <a:cubicBezTo>
                  <a:pt x="2790" y="2937"/>
                  <a:pt x="2794" y="2934"/>
                  <a:pt x="2798" y="2930"/>
                </a:cubicBezTo>
                <a:cubicBezTo>
                  <a:pt x="2859" y="2992"/>
                  <a:pt x="2917" y="3055"/>
                  <a:pt x="2972" y="3116"/>
                </a:cubicBezTo>
                <a:lnTo>
                  <a:pt x="2966" y="3121"/>
                </a:lnTo>
                <a:close/>
                <a:moveTo>
                  <a:pt x="2841" y="2891"/>
                </a:moveTo>
                <a:cubicBezTo>
                  <a:pt x="2882" y="2853"/>
                  <a:pt x="2922" y="2816"/>
                  <a:pt x="2962" y="2778"/>
                </a:cubicBezTo>
                <a:cubicBezTo>
                  <a:pt x="2965" y="2775"/>
                  <a:pt x="2968" y="2773"/>
                  <a:pt x="2971" y="2770"/>
                </a:cubicBezTo>
                <a:lnTo>
                  <a:pt x="3145" y="2948"/>
                </a:lnTo>
                <a:cubicBezTo>
                  <a:pt x="3102" y="2989"/>
                  <a:pt x="3059" y="3031"/>
                  <a:pt x="3017" y="3073"/>
                </a:cubicBezTo>
                <a:cubicBezTo>
                  <a:pt x="2957" y="3010"/>
                  <a:pt x="2898" y="2949"/>
                  <a:pt x="2841" y="2891"/>
                </a:cubicBezTo>
                <a:close/>
                <a:moveTo>
                  <a:pt x="3050" y="3108"/>
                </a:moveTo>
                <a:cubicBezTo>
                  <a:pt x="3043" y="3101"/>
                  <a:pt x="3037" y="3095"/>
                  <a:pt x="3031" y="3089"/>
                </a:cubicBezTo>
                <a:cubicBezTo>
                  <a:pt x="3078" y="3044"/>
                  <a:pt x="3121" y="3002"/>
                  <a:pt x="3162" y="2964"/>
                </a:cubicBezTo>
                <a:cubicBezTo>
                  <a:pt x="3168" y="2969"/>
                  <a:pt x="3173" y="2975"/>
                  <a:pt x="3179" y="2981"/>
                </a:cubicBezTo>
                <a:cubicBezTo>
                  <a:pt x="3142" y="3017"/>
                  <a:pt x="3095" y="3063"/>
                  <a:pt x="3050" y="3108"/>
                </a:cubicBezTo>
                <a:close/>
                <a:moveTo>
                  <a:pt x="3197" y="2900"/>
                </a:moveTo>
                <a:cubicBezTo>
                  <a:pt x="3138" y="2840"/>
                  <a:pt x="3080" y="2781"/>
                  <a:pt x="3023" y="2721"/>
                </a:cubicBezTo>
                <a:cubicBezTo>
                  <a:pt x="3026" y="2717"/>
                  <a:pt x="3030" y="2714"/>
                  <a:pt x="3033" y="2711"/>
                </a:cubicBezTo>
                <a:cubicBezTo>
                  <a:pt x="3090" y="2770"/>
                  <a:pt x="3148" y="2828"/>
                  <a:pt x="3207" y="2886"/>
                </a:cubicBezTo>
                <a:lnTo>
                  <a:pt x="3209" y="2888"/>
                </a:lnTo>
                <a:lnTo>
                  <a:pt x="3197" y="2900"/>
                </a:lnTo>
                <a:close/>
                <a:moveTo>
                  <a:pt x="3216" y="2919"/>
                </a:moveTo>
                <a:lnTo>
                  <a:pt x="3229" y="2908"/>
                </a:lnTo>
                <a:cubicBezTo>
                  <a:pt x="3233" y="2912"/>
                  <a:pt x="3237" y="2916"/>
                  <a:pt x="3241" y="2920"/>
                </a:cubicBezTo>
                <a:cubicBezTo>
                  <a:pt x="3238" y="2923"/>
                  <a:pt x="3234" y="2927"/>
                  <a:pt x="3229" y="2932"/>
                </a:cubicBezTo>
                <a:cubicBezTo>
                  <a:pt x="3225" y="2928"/>
                  <a:pt x="3221" y="2923"/>
                  <a:pt x="3216" y="2919"/>
                </a:cubicBezTo>
                <a:close/>
                <a:moveTo>
                  <a:pt x="5926" y="4065"/>
                </a:moveTo>
                <a:cubicBezTo>
                  <a:pt x="5891" y="4112"/>
                  <a:pt x="5850" y="4151"/>
                  <a:pt x="5795" y="4188"/>
                </a:cubicBezTo>
                <a:cubicBezTo>
                  <a:pt x="5749" y="4219"/>
                  <a:pt x="5692" y="4242"/>
                  <a:pt x="5629" y="4259"/>
                </a:cubicBezTo>
                <a:lnTo>
                  <a:pt x="5628" y="4256"/>
                </a:lnTo>
                <a:cubicBezTo>
                  <a:pt x="5675" y="4239"/>
                  <a:pt x="5709" y="4225"/>
                  <a:pt x="5743" y="4204"/>
                </a:cubicBezTo>
                <a:cubicBezTo>
                  <a:pt x="5742" y="4204"/>
                  <a:pt x="5747" y="4201"/>
                  <a:pt x="5747" y="4202"/>
                </a:cubicBezTo>
                <a:cubicBezTo>
                  <a:pt x="5747" y="4202"/>
                  <a:pt x="5921" y="4111"/>
                  <a:pt x="5987" y="3960"/>
                </a:cubicBezTo>
                <a:cubicBezTo>
                  <a:pt x="5973" y="3994"/>
                  <a:pt x="5954" y="4028"/>
                  <a:pt x="5926" y="4065"/>
                </a:cubicBezTo>
                <a:close/>
              </a:path>
            </a:pathLst>
          </a:custGeom>
          <a:solidFill>
            <a:schemeClr val="accent2"/>
          </a:solidFill>
          <a:ln w="0">
            <a:noFill/>
            <a:prstDash val="solid"/>
            <a:round/>
            <a:headEnd/>
            <a:tailEnd/>
          </a:ln>
          <a:effectLst/>
        </p:spPr>
        <p:txBody>
          <a:bodyPr/>
          <a:lstStyle/>
          <a:p>
            <a:pPr algn="ctr">
              <a:lnSpc>
                <a:spcPct val="80000"/>
              </a:lnSpc>
              <a:spcBef>
                <a:spcPct val="20000"/>
              </a:spcBef>
              <a:spcAft>
                <a:spcPct val="20000"/>
              </a:spcAft>
              <a:buClr>
                <a:srgbClr val="28082E"/>
              </a:buClr>
              <a:buFont typeface="Wingdings" pitchFamily="2" charset="2"/>
              <a:buChar char="ü"/>
              <a:defRPr/>
            </a:pPr>
            <a:endParaRPr lang="da-DK" sz="1400">
              <a:solidFill>
                <a:srgbClr val="28082E"/>
              </a:solidFill>
              <a:latin typeface="Verdana" pitchFamily="34" charset="0"/>
            </a:endParaRPr>
          </a:p>
        </p:txBody>
      </p:sp>
      <p:grpSp>
        <p:nvGrpSpPr>
          <p:cNvPr id="8" name="Group 31"/>
          <p:cNvGrpSpPr>
            <a:grpSpLocks/>
          </p:cNvGrpSpPr>
          <p:nvPr/>
        </p:nvGrpSpPr>
        <p:grpSpPr bwMode="auto">
          <a:xfrm>
            <a:off x="-4246563" y="-4240213"/>
            <a:ext cx="13544551" cy="11299826"/>
            <a:chOff x="-2670" y="-2670"/>
            <a:chExt cx="8532" cy="7118"/>
          </a:xfrm>
        </p:grpSpPr>
        <p:sp>
          <p:nvSpPr>
            <p:cNvPr id="9" name="Rectangle 32"/>
            <p:cNvSpPr>
              <a:spLocks noChangeArrowheads="1"/>
            </p:cNvSpPr>
            <p:nvPr userDrawn="1"/>
          </p:nvSpPr>
          <p:spPr bwMode="auto">
            <a:xfrm>
              <a:off x="-1490" y="-2670"/>
              <a:ext cx="7352" cy="2670"/>
            </a:xfrm>
            <a:prstGeom prst="rect">
              <a:avLst/>
            </a:prstGeom>
            <a:solidFill>
              <a:srgbClr val="9099AE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lnSpc>
                  <a:spcPct val="80000"/>
                </a:lnSpc>
                <a:spcBef>
                  <a:spcPct val="20000"/>
                </a:spcBef>
                <a:spcAft>
                  <a:spcPct val="20000"/>
                </a:spcAft>
                <a:buClr>
                  <a:srgbClr val="28082E"/>
                </a:buClr>
                <a:buFont typeface="Wingdings" pitchFamily="2" charset="2"/>
                <a:buChar char="ü"/>
                <a:defRPr/>
              </a:pPr>
              <a:endParaRPr lang="da-DK" sz="1400">
                <a:solidFill>
                  <a:srgbClr val="28082E"/>
                </a:solidFill>
                <a:latin typeface="Verdana" pitchFamily="34" charset="0"/>
              </a:endParaRPr>
            </a:p>
          </p:txBody>
        </p:sp>
        <p:sp>
          <p:nvSpPr>
            <p:cNvPr id="10" name="Rectangle 33"/>
            <p:cNvSpPr>
              <a:spLocks noChangeArrowheads="1"/>
            </p:cNvSpPr>
            <p:nvPr userDrawn="1"/>
          </p:nvSpPr>
          <p:spPr bwMode="auto">
            <a:xfrm rot="16200000">
              <a:off x="-4695" y="-247"/>
              <a:ext cx="6720" cy="2670"/>
            </a:xfrm>
            <a:prstGeom prst="rect">
              <a:avLst/>
            </a:prstGeom>
            <a:solidFill>
              <a:srgbClr val="9099AE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lnSpc>
                  <a:spcPct val="80000"/>
                </a:lnSpc>
                <a:spcBef>
                  <a:spcPct val="20000"/>
                </a:spcBef>
                <a:spcAft>
                  <a:spcPct val="20000"/>
                </a:spcAft>
                <a:buClr>
                  <a:srgbClr val="28082E"/>
                </a:buClr>
                <a:buFont typeface="Wingdings" pitchFamily="2" charset="2"/>
                <a:buChar char="ü"/>
                <a:defRPr/>
              </a:pPr>
              <a:endParaRPr lang="da-DK" sz="1400">
                <a:solidFill>
                  <a:srgbClr val="28082E"/>
                </a:solidFill>
                <a:latin typeface="Verdana" pitchFamily="34" charset="0"/>
              </a:endParaRPr>
            </a:p>
          </p:txBody>
        </p:sp>
      </p:grpSp>
      <p:sp>
        <p:nvSpPr>
          <p:cNvPr id="4100" name="Rectangle 4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593725" y="3979863"/>
            <a:ext cx="4349750" cy="1301750"/>
          </a:xfrm>
        </p:spPr>
        <p:txBody>
          <a:bodyPr lIns="79352" tIns="39676" rIns="79352" bIns="39676"/>
          <a:lstStyle>
            <a:lvl1pPr marL="0" indent="0">
              <a:buFont typeface="Times New Roman" pitchFamily="18" charset="0"/>
              <a:buNone/>
              <a:defRPr sz="180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subtitle style  </a:t>
            </a:r>
          </a:p>
        </p:txBody>
      </p:sp>
      <p:sp>
        <p:nvSpPr>
          <p:cNvPr id="4111" name="Rectangle 15"/>
          <p:cNvSpPr>
            <a:spLocks noGrp="1" noChangeArrowheads="1"/>
          </p:cNvSpPr>
          <p:nvPr>
            <p:ph type="ctrTitle" sz="quarter"/>
          </p:nvPr>
        </p:nvSpPr>
        <p:spPr>
          <a:xfrm flipH="1">
            <a:off x="593725" y="1978025"/>
            <a:ext cx="4357688" cy="1868488"/>
          </a:xfrm>
        </p:spPr>
        <p:txBody>
          <a:bodyPr lIns="79352" tIns="39676" rIns="79352" bIns="39676"/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</a:p>
        </p:txBody>
      </p:sp>
    </p:spTree>
  </p:cSld>
  <p:clrMapOvr>
    <a:masterClrMapping/>
  </p:clrMapOvr>
  <p:transition/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da-DK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a-DK"/>
          </a:p>
        </p:txBody>
      </p:sp>
      <p:sp>
        <p:nvSpPr>
          <p:cNvPr id="4" name="Rectangle 1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NOVOZYMES PRESENTATION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6417BD-5F4A-464C-AA15-96A74406818B}" type="datetime1">
              <a:rPr lang="en-US"/>
              <a:pPr>
                <a:defRPr/>
              </a:pPr>
              <a:t>6/25/2010</a:t>
            </a:fld>
            <a:endParaRPr lang="en-GB" dirty="0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71D012F-727D-412B-B4AB-6AE8702ADE6F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</p:cSld>
  <p:clrMapOvr>
    <a:masterClrMapping/>
  </p:clrMapOvr>
  <p:transition/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da-DK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NOVOZYMES PRESENTATION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8D2869-C7CE-4FE5-BC9F-A70A09E790D6}" type="datetime1">
              <a:rPr lang="en-US"/>
              <a:pPr>
                <a:defRPr/>
              </a:pPr>
              <a:t>6/25/2010</a:t>
            </a:fld>
            <a:endParaRPr lang="en-GB" dirty="0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960FD89-A9E2-4782-BEE9-6EEA89E91972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</p:cSld>
  <p:clrMapOvr>
    <a:masterClrMapping/>
  </p:clrMapOvr>
  <p:transition/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da-DK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88925" y="1555750"/>
            <a:ext cx="4206875" cy="50180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a-DK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555750"/>
            <a:ext cx="4208463" cy="50180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a-DK"/>
          </a:p>
        </p:txBody>
      </p:sp>
      <p:sp>
        <p:nvSpPr>
          <p:cNvPr id="5" name="Rectangle 1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NOVOZYMES PRESENTATION</a:t>
            </a:r>
          </a:p>
        </p:txBody>
      </p:sp>
      <p:sp>
        <p:nvSpPr>
          <p:cNvPr id="6" name="Rectangle 14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DF9C434-EEB1-4058-9DCB-7EB1BED290C4}" type="datetime1">
              <a:rPr lang="en-US"/>
              <a:pPr>
                <a:defRPr/>
              </a:pPr>
              <a:t>6/25/2010</a:t>
            </a:fld>
            <a:endParaRPr lang="en-GB" dirty="0"/>
          </a:p>
        </p:txBody>
      </p:sp>
      <p:sp>
        <p:nvSpPr>
          <p:cNvPr id="7" name="Rectangle 1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96A771F-AA4F-4D5C-A29A-A11138F0C907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</p:cSld>
  <p:clrMapOvr>
    <a:masterClrMapping/>
  </p:clrMapOvr>
  <p:transition/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da-DK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a-DK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a-DK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NOVOZYMES PRESENTATION</a:t>
            </a:r>
          </a:p>
        </p:txBody>
      </p:sp>
      <p:sp>
        <p:nvSpPr>
          <p:cNvPr id="8" name="Rectangle 14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C6C5B5A-1AAD-4AB1-80FE-CE84E41A52B6}" type="datetime1">
              <a:rPr lang="en-US"/>
              <a:pPr>
                <a:defRPr/>
              </a:pPr>
              <a:t>6/25/2010</a:t>
            </a:fld>
            <a:endParaRPr lang="en-GB" dirty="0"/>
          </a:p>
        </p:txBody>
      </p:sp>
      <p:sp>
        <p:nvSpPr>
          <p:cNvPr id="9" name="Rectangle 1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5661E24-C314-44F9-B57F-C247D7D8557E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</p:cSld>
  <p:clrMapOvr>
    <a:masterClrMapping/>
  </p:clrMapOvr>
  <p:transition/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da-DK"/>
          </a:p>
        </p:txBody>
      </p:sp>
      <p:sp>
        <p:nvSpPr>
          <p:cNvPr id="3" name="Rectangle 1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NOVOZYMES PRESENTATION</a:t>
            </a:r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E5D8909-0759-4851-8C45-8B14881A4915}" type="datetime1">
              <a:rPr lang="en-US"/>
              <a:pPr>
                <a:defRPr/>
              </a:pPr>
              <a:t>6/25/2010</a:t>
            </a:fld>
            <a:endParaRPr lang="en-GB" dirty="0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F5B6ABA-1EBB-4FD7-9D84-B40C66AA9BBE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</p:cSld>
  <p:clrMapOvr>
    <a:masterClrMapping/>
  </p:clrMapOvr>
  <p:transition/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NOVOZYMES PRESENTATION</a:t>
            </a:r>
          </a:p>
        </p:txBody>
      </p:sp>
      <p:sp>
        <p:nvSpPr>
          <p:cNvPr id="3" name="Rectangle 14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E275436-C2BA-4FBD-A18E-600227A48DD7}" type="datetime1">
              <a:rPr lang="en-US"/>
              <a:pPr>
                <a:defRPr/>
              </a:pPr>
              <a:t>6/25/2010</a:t>
            </a:fld>
            <a:endParaRPr lang="en-GB" dirty="0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5924D0-5307-4938-BF9B-3584C60AE5D4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</p:cSld>
  <p:clrMapOvr>
    <a:masterClrMapping/>
  </p:clrMapOvr>
  <p:transition/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da-DK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a-DK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NOVOZYMES PRESENTATION</a:t>
            </a:r>
          </a:p>
        </p:txBody>
      </p:sp>
      <p:sp>
        <p:nvSpPr>
          <p:cNvPr id="6" name="Rectangle 14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50D407F-0E1D-4761-857C-1457451614D1}" type="datetime1">
              <a:rPr lang="en-US"/>
              <a:pPr>
                <a:defRPr/>
              </a:pPr>
              <a:t>6/25/2010</a:t>
            </a:fld>
            <a:endParaRPr lang="en-GB" dirty="0"/>
          </a:p>
        </p:txBody>
      </p:sp>
      <p:sp>
        <p:nvSpPr>
          <p:cNvPr id="7" name="Rectangle 1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E3F9C12-FD41-48B4-861D-46B7318A41E3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</p:cSld>
  <p:clrMapOvr>
    <a:masterClrMapping/>
  </p:clrMapOvr>
  <p:transition/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da-DK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a-DK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NOVOZYMES PRESENTATION</a:t>
            </a:r>
          </a:p>
        </p:txBody>
      </p:sp>
      <p:sp>
        <p:nvSpPr>
          <p:cNvPr id="6" name="Rectangle 14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490EEA-050F-43B9-A1A5-B23F141316FF}" type="datetime1">
              <a:rPr lang="en-US"/>
              <a:pPr>
                <a:defRPr/>
              </a:pPr>
              <a:t>6/25/2010</a:t>
            </a:fld>
            <a:endParaRPr lang="en-GB" dirty="0"/>
          </a:p>
        </p:txBody>
      </p:sp>
      <p:sp>
        <p:nvSpPr>
          <p:cNvPr id="7" name="Rectangle 1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82FB891-1DD8-41B1-94D8-505ACD4DCAF6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</p:cSld>
  <p:clrMapOvr>
    <a:masterClrMapping/>
  </p:clrMapOvr>
  <p:transition/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da-DK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a-DK"/>
          </a:p>
        </p:txBody>
      </p:sp>
      <p:sp>
        <p:nvSpPr>
          <p:cNvPr id="4" name="Rectangle 1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NOVOZYMES PRESENTATION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AD826AE-8881-4275-9226-6BD4DBF22EA4}" type="datetime1">
              <a:rPr lang="en-US"/>
              <a:pPr>
                <a:defRPr/>
              </a:pPr>
              <a:t>6/25/2010</a:t>
            </a:fld>
            <a:endParaRPr lang="en-GB" dirty="0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4950CA-C5F1-4AA8-B088-496801EE9408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</p:cSld>
  <p:clrMapOvr>
    <a:masterClrMapping/>
  </p:clrMapOvr>
  <p:transition/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15125" y="544513"/>
            <a:ext cx="2141538" cy="60293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da-DK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88925" y="544513"/>
            <a:ext cx="6273800" cy="60293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a-DK"/>
          </a:p>
        </p:txBody>
      </p:sp>
      <p:sp>
        <p:nvSpPr>
          <p:cNvPr id="4" name="Rectangle 1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NOVOZYMES PRESENTATION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DBDFAEB-A235-425B-824A-FD15737CC0E7}" type="datetime1">
              <a:rPr lang="en-US"/>
              <a:pPr>
                <a:defRPr/>
              </a:pPr>
              <a:t>6/25/2010</a:t>
            </a:fld>
            <a:endParaRPr lang="en-GB" dirty="0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05C7C8-D4F1-444E-ACE2-7A000D4BFED2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</p:cSld>
  <p:clrMapOvr>
    <a:masterClrMapping/>
  </p:clrMapOvr>
  <p:transition/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8925" y="544513"/>
            <a:ext cx="6937375" cy="79533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da-DK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288925" y="1555750"/>
            <a:ext cx="4206875" cy="50180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a-DK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555750"/>
            <a:ext cx="4208463" cy="50180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a-DK"/>
          </a:p>
        </p:txBody>
      </p:sp>
      <p:sp>
        <p:nvSpPr>
          <p:cNvPr id="5" name="Rectangle 1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NOVOZYMES PRESENTATION</a:t>
            </a:r>
          </a:p>
        </p:txBody>
      </p:sp>
      <p:sp>
        <p:nvSpPr>
          <p:cNvPr id="6" name="Rectangle 14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60437D-908C-4A06-8DBA-22669948020D}" type="datetime1">
              <a:rPr lang="en-US"/>
              <a:pPr>
                <a:defRPr/>
              </a:pPr>
              <a:t>6/25/2010</a:t>
            </a:fld>
            <a:endParaRPr lang="en-GB" dirty="0"/>
          </a:p>
        </p:txBody>
      </p:sp>
      <p:sp>
        <p:nvSpPr>
          <p:cNvPr id="7" name="Rectangle 1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8B80EFA-E289-423B-BFBF-AE62CA95B3F7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</p:cSld>
  <p:clrMapOvr>
    <a:masterClrMapping/>
  </p:clrMapOvr>
  <p:transition/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8925" y="544513"/>
            <a:ext cx="6937375" cy="79533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da-DK"/>
          </a:p>
        </p:txBody>
      </p:sp>
      <p:sp>
        <p:nvSpPr>
          <p:cNvPr id="3" name="Chart Placeholder 2"/>
          <p:cNvSpPr>
            <a:spLocks noGrp="1"/>
          </p:cNvSpPr>
          <p:nvPr>
            <p:ph type="chart" idx="1"/>
          </p:nvPr>
        </p:nvSpPr>
        <p:spPr>
          <a:xfrm>
            <a:off x="288925" y="1555750"/>
            <a:ext cx="8567738" cy="5018088"/>
          </a:xfrm>
        </p:spPr>
        <p:txBody>
          <a:bodyPr/>
          <a:lstStyle/>
          <a:p>
            <a:pPr lvl="0"/>
            <a:endParaRPr lang="da-DK" noProof="0" smtClean="0"/>
          </a:p>
        </p:txBody>
      </p:sp>
      <p:sp>
        <p:nvSpPr>
          <p:cNvPr id="4" name="Rectangle 1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NOVOZYMES PRESENTATION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DB19EE-D368-415C-B7C9-75D6B912E034}" type="datetime1">
              <a:rPr lang="en-US"/>
              <a:pPr>
                <a:defRPr/>
              </a:pPr>
              <a:t>6/25/2010</a:t>
            </a:fld>
            <a:endParaRPr lang="en-GB" dirty="0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DF4F4B8-8735-41C9-86A4-5EC3B4B060DB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</p:cSld>
  <p:clrMapOvr>
    <a:masterClrMapping/>
  </p:clrMapOvr>
  <p:transition/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2"/>
          <p:cNvSpPr>
            <a:spLocks/>
          </p:cNvSpPr>
          <p:nvPr/>
        </p:nvSpPr>
        <p:spPr bwMode="auto">
          <a:xfrm rot="10800000">
            <a:off x="0" y="1446213"/>
            <a:ext cx="6515100" cy="5135562"/>
          </a:xfrm>
          <a:custGeom>
            <a:avLst/>
            <a:gdLst/>
            <a:ahLst/>
            <a:cxnLst>
              <a:cxn ang="0">
                <a:pos x="0" y="454"/>
              </a:cxn>
              <a:cxn ang="0">
                <a:pos x="0" y="2427"/>
              </a:cxn>
              <a:cxn ang="0">
                <a:pos x="3742" y="2721"/>
              </a:cxn>
              <a:cxn ang="0">
                <a:pos x="3742" y="0"/>
              </a:cxn>
              <a:cxn ang="0">
                <a:pos x="0" y="454"/>
              </a:cxn>
            </a:cxnLst>
            <a:rect l="0" t="0" r="r" b="b"/>
            <a:pathLst>
              <a:path w="3742" h="2721">
                <a:moveTo>
                  <a:pt x="0" y="454"/>
                </a:moveTo>
                <a:lnTo>
                  <a:pt x="0" y="2427"/>
                </a:lnTo>
                <a:lnTo>
                  <a:pt x="3742" y="2721"/>
                </a:lnTo>
                <a:lnTo>
                  <a:pt x="3742" y="0"/>
                </a:lnTo>
                <a:lnTo>
                  <a:pt x="0" y="454"/>
                </a:lnTo>
                <a:close/>
              </a:path>
            </a:pathLst>
          </a:custGeom>
          <a:solidFill>
            <a:srgbClr val="C3D940"/>
          </a:solidFill>
          <a:ln w="9525" cap="rnd">
            <a:noFill/>
            <a:prstDash val="solid"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28082E"/>
              </a:solidFill>
              <a:latin typeface="+mn-lt"/>
            </a:endParaRPr>
          </a:p>
        </p:txBody>
      </p:sp>
      <p:sp>
        <p:nvSpPr>
          <p:cNvPr id="5" name="Freeform 4"/>
          <p:cNvSpPr>
            <a:spLocks/>
          </p:cNvSpPr>
          <p:nvPr/>
        </p:nvSpPr>
        <p:spPr bwMode="auto">
          <a:xfrm>
            <a:off x="6238875" y="4392613"/>
            <a:ext cx="2120900" cy="1835150"/>
          </a:xfrm>
          <a:custGeom>
            <a:avLst/>
            <a:gdLst/>
            <a:ahLst/>
            <a:cxnLst>
              <a:cxn ang="0">
                <a:pos x="0" y="454"/>
              </a:cxn>
              <a:cxn ang="0">
                <a:pos x="0" y="2427"/>
              </a:cxn>
              <a:cxn ang="0">
                <a:pos x="3742" y="2721"/>
              </a:cxn>
              <a:cxn ang="0">
                <a:pos x="3742" y="0"/>
              </a:cxn>
              <a:cxn ang="0">
                <a:pos x="0" y="454"/>
              </a:cxn>
            </a:cxnLst>
            <a:rect l="0" t="0" r="r" b="b"/>
            <a:pathLst>
              <a:path w="3742" h="2721">
                <a:moveTo>
                  <a:pt x="0" y="454"/>
                </a:moveTo>
                <a:lnTo>
                  <a:pt x="0" y="2427"/>
                </a:lnTo>
                <a:lnTo>
                  <a:pt x="3742" y="2721"/>
                </a:lnTo>
                <a:lnTo>
                  <a:pt x="3742" y="0"/>
                </a:lnTo>
                <a:lnTo>
                  <a:pt x="0" y="454"/>
                </a:lnTo>
                <a:close/>
              </a:path>
            </a:pathLst>
          </a:custGeom>
          <a:solidFill>
            <a:srgbClr val="28082E"/>
          </a:solidFill>
          <a:ln w="9525" cap="rnd">
            <a:noFill/>
            <a:prstDash val="solid"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28082E"/>
              </a:solidFill>
              <a:latin typeface="+mn-lt"/>
            </a:endParaRPr>
          </a:p>
        </p:txBody>
      </p:sp>
      <p:sp>
        <p:nvSpPr>
          <p:cNvPr id="6" name="Rectangle 122"/>
          <p:cNvSpPr>
            <a:spLocks noChangeArrowheads="1"/>
          </p:cNvSpPr>
          <p:nvPr/>
        </p:nvSpPr>
        <p:spPr bwMode="auto">
          <a:xfrm>
            <a:off x="-2020888" y="0"/>
            <a:ext cx="2020888" cy="6858000"/>
          </a:xfrm>
          <a:prstGeom prst="rect">
            <a:avLst/>
          </a:prstGeom>
          <a:gradFill rotWithShape="1">
            <a:gsLst>
              <a:gs pos="0">
                <a:schemeClr val="bg1">
                  <a:alpha val="0"/>
                </a:schemeClr>
              </a:gs>
              <a:gs pos="50000">
                <a:schemeClr val="bg1">
                  <a:alpha val="20000"/>
                </a:schemeClr>
              </a:gs>
              <a:gs pos="100000">
                <a:schemeClr val="bg1">
                  <a:alpha val="0"/>
                </a:schemeClr>
              </a:gs>
            </a:gsLst>
            <a:lin ang="0" scaled="1"/>
          </a:gradFill>
          <a:ln w="635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28082E"/>
              </a:solidFill>
              <a:latin typeface="+mn-lt"/>
            </a:endParaRPr>
          </a:p>
        </p:txBody>
      </p:sp>
      <p:pic>
        <p:nvPicPr>
          <p:cNvPr id="7" name="Picture 11" descr="NOV_A_tag_cmyk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78663" y="288925"/>
            <a:ext cx="1785937" cy="771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8" name="Group 7"/>
          <p:cNvGrpSpPr>
            <a:grpSpLocks/>
          </p:cNvGrpSpPr>
          <p:nvPr/>
        </p:nvGrpSpPr>
        <p:grpSpPr bwMode="auto">
          <a:xfrm>
            <a:off x="9255125" y="0"/>
            <a:ext cx="1924050" cy="6870700"/>
            <a:chOff x="5830" y="0"/>
            <a:chExt cx="1212" cy="4328"/>
          </a:xfrm>
        </p:grpSpPr>
        <p:sp>
          <p:nvSpPr>
            <p:cNvPr id="9" name="Rectangle 8"/>
            <p:cNvSpPr>
              <a:spLocks noChangeArrowheads="1"/>
            </p:cNvSpPr>
            <p:nvPr/>
          </p:nvSpPr>
          <p:spPr bwMode="auto">
            <a:xfrm>
              <a:off x="5830" y="0"/>
              <a:ext cx="1212" cy="4328"/>
            </a:xfrm>
            <a:prstGeom prst="rect">
              <a:avLst/>
            </a:prstGeom>
            <a:solidFill>
              <a:srgbClr val="28082E"/>
            </a:solidFill>
            <a:ln w="3175">
              <a:noFill/>
              <a:miter lim="800000"/>
              <a:headEnd/>
              <a:tailEnd/>
            </a:ln>
            <a:effectLst>
              <a:outerShdw blurRad="127000" dist="63500" dir="5400000" algn="t" rotWithShape="0">
                <a:prstClr val="black">
                  <a:alpha val="30000"/>
                </a:prstClr>
              </a:outerShdw>
            </a:effectLst>
          </p:spPr>
          <p:txBody>
            <a:bodyPr lIns="126000" tIns="118800" rIns="126000" bIns="118800"/>
            <a:lstStyle/>
            <a:p>
              <a:pPr fontAlgn="auto">
                <a:spcBef>
                  <a:spcPct val="20000"/>
                </a:spcBef>
                <a:spcAft>
                  <a:spcPct val="20000"/>
                </a:spcAft>
                <a:buFont typeface="Wingdings" pitchFamily="2" charset="2"/>
                <a:buNone/>
                <a:defRPr/>
              </a:pPr>
              <a:r>
                <a:rPr lang="en-US" sz="1200" cap="all" dirty="0">
                  <a:solidFill>
                    <a:srgbClr val="FFFFFF"/>
                  </a:solidFill>
                  <a:latin typeface="+mn-lt"/>
                  <a:cs typeface="Arial" charset="0"/>
                </a:rPr>
                <a:t>Editing slides in the Novozymes template</a:t>
              </a:r>
            </a:p>
            <a:p>
              <a:pPr fontAlgn="auto">
                <a:spcBef>
                  <a:spcPct val="20000"/>
                </a:spcBef>
                <a:spcAft>
                  <a:spcPct val="20000"/>
                </a:spcAft>
                <a:buFont typeface="Wingdings" pitchFamily="2" charset="2"/>
                <a:buNone/>
                <a:defRPr/>
              </a:pPr>
              <a:r>
                <a:rPr lang="en-US" sz="1000" dirty="0">
                  <a:solidFill>
                    <a:srgbClr val="C3D940"/>
                  </a:solidFill>
                  <a:latin typeface="+mn-lt"/>
                  <a:cs typeface="Arial" charset="0"/>
                </a:rPr>
                <a:t>Choose Layout: </a:t>
              </a:r>
              <a:r>
                <a:rPr lang="en-US" sz="1000" dirty="0">
                  <a:solidFill>
                    <a:srgbClr val="FFFFFF"/>
                  </a:solidFill>
                  <a:latin typeface="+mn-lt"/>
                  <a:cs typeface="Arial" charset="0"/>
                </a:rPr>
                <a:t>Click Layout in the top menu Home. And choose between +30 different layouts.</a:t>
              </a:r>
            </a:p>
            <a:p>
              <a:pPr>
                <a:defRPr/>
              </a:pPr>
              <a:endParaRPr lang="en-US" sz="1000" dirty="0">
                <a:solidFill>
                  <a:srgbClr val="C3D940"/>
                </a:solidFill>
                <a:latin typeface="+mn-lt"/>
              </a:endParaRPr>
            </a:p>
            <a:p>
              <a:pPr>
                <a:defRPr/>
              </a:pPr>
              <a:r>
                <a:rPr lang="en-US" sz="1000" dirty="0">
                  <a:solidFill>
                    <a:srgbClr val="C3D940"/>
                  </a:solidFill>
                  <a:latin typeface="+mn-lt"/>
                </a:rPr>
                <a:t>Edit Header and footer: </a:t>
              </a:r>
              <a:r>
                <a:rPr lang="en-US" sz="1000" dirty="0">
                  <a:solidFill>
                    <a:srgbClr val="FFFFFF"/>
                  </a:solidFill>
                  <a:latin typeface="+mn-lt"/>
                </a:rPr>
                <a:t>In the top left corner you find Slide no., Date and Header. Change settings in the menu: </a:t>
              </a:r>
            </a:p>
            <a:p>
              <a:pPr>
                <a:defRPr/>
              </a:pPr>
              <a:r>
                <a:rPr lang="en-US" sz="800" dirty="0">
                  <a:solidFill>
                    <a:srgbClr val="C3D940"/>
                  </a:solidFill>
                  <a:latin typeface="+mn-lt"/>
                </a:rPr>
                <a:t>&gt;</a:t>
              </a:r>
              <a:r>
                <a:rPr lang="en-US" sz="800" dirty="0">
                  <a:solidFill>
                    <a:srgbClr val="28082E"/>
                  </a:solidFill>
                  <a:latin typeface="+mn-lt"/>
                </a:rPr>
                <a:t> </a:t>
              </a:r>
              <a:r>
                <a:rPr lang="en-US" sz="800" dirty="0">
                  <a:solidFill>
                    <a:srgbClr val="FFFFFF"/>
                  </a:solidFill>
                  <a:latin typeface="+mn-lt"/>
                </a:rPr>
                <a:t>Insert</a:t>
              </a:r>
            </a:p>
            <a:p>
              <a:pPr>
                <a:defRPr/>
              </a:pPr>
              <a:r>
                <a:rPr lang="en-US" sz="800" dirty="0">
                  <a:solidFill>
                    <a:srgbClr val="C3D940"/>
                  </a:solidFill>
                  <a:latin typeface="+mn-lt"/>
                </a:rPr>
                <a:t>&gt;</a:t>
              </a:r>
              <a:r>
                <a:rPr lang="en-US" sz="800" dirty="0">
                  <a:solidFill>
                    <a:srgbClr val="FFFFFF"/>
                  </a:solidFill>
                  <a:latin typeface="+mn-lt"/>
                </a:rPr>
                <a:t> Header and Footer</a:t>
              </a:r>
              <a:endParaRPr lang="en-US" dirty="0">
                <a:solidFill>
                  <a:srgbClr val="28082E"/>
                </a:solidFill>
                <a:latin typeface="Arial" pitchFamily="34" charset="0"/>
              </a:endParaRPr>
            </a:p>
            <a:p>
              <a:pPr fontAlgn="auto">
                <a:spcBef>
                  <a:spcPct val="20000"/>
                </a:spcBef>
                <a:spcAft>
                  <a:spcPct val="20000"/>
                </a:spcAft>
                <a:buFont typeface="Wingdings" pitchFamily="2" charset="2"/>
                <a:buNone/>
                <a:defRPr/>
              </a:pPr>
              <a:endParaRPr lang="en-US" sz="1000" dirty="0">
                <a:solidFill>
                  <a:srgbClr val="FFFFFF"/>
                </a:solidFill>
                <a:latin typeface="+mn-lt"/>
                <a:cs typeface="Arial" charset="0"/>
              </a:endParaRPr>
            </a:p>
          </p:txBody>
        </p:sp>
        <p:sp>
          <p:nvSpPr>
            <p:cNvPr id="10" name="Text Box 9"/>
            <p:cNvSpPr txBox="1">
              <a:spLocks noChangeArrowheads="1"/>
            </p:cNvSpPr>
            <p:nvPr/>
          </p:nvSpPr>
          <p:spPr bwMode="auto">
            <a:xfrm>
              <a:off x="5882" y="4077"/>
              <a:ext cx="649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200">
                  <a:solidFill>
                    <a:srgbClr val="FFFFFF"/>
                  </a:solidFill>
                  <a:latin typeface="+mn-lt"/>
                  <a:cs typeface="Arial" charset="0"/>
                </a:rPr>
                <a:t>guide</a:t>
              </a:r>
              <a:r>
                <a:rPr lang="en-US" sz="1200">
                  <a:solidFill>
                    <a:srgbClr val="28082E"/>
                  </a:solidFill>
                  <a:latin typeface="+mn-lt"/>
                  <a:cs typeface="Arial" charset="0"/>
                </a:rPr>
                <a:t> </a:t>
              </a:r>
              <a:endParaRPr lang="en-US" sz="1200">
                <a:solidFill>
                  <a:srgbClr val="28082E"/>
                </a:solidFill>
                <a:latin typeface="+mn-lt"/>
                <a:cs typeface="Arial" charset="0"/>
              </a:endParaRPr>
            </a:p>
          </p:txBody>
        </p:sp>
      </p:grpSp>
      <p:sp>
        <p:nvSpPr>
          <p:cNvPr id="11" name="Rectangle 122"/>
          <p:cNvSpPr>
            <a:spLocks noChangeArrowheads="1"/>
          </p:cNvSpPr>
          <p:nvPr/>
        </p:nvSpPr>
        <p:spPr bwMode="auto">
          <a:xfrm>
            <a:off x="-1652588" y="0"/>
            <a:ext cx="1652588" cy="6858000"/>
          </a:xfrm>
          <a:prstGeom prst="rect">
            <a:avLst/>
          </a:prstGeom>
          <a:gradFill rotWithShape="1">
            <a:gsLst>
              <a:gs pos="0">
                <a:schemeClr val="bg1">
                  <a:alpha val="0"/>
                </a:schemeClr>
              </a:gs>
              <a:gs pos="50000">
                <a:schemeClr val="bg1">
                  <a:alpha val="20000"/>
                </a:schemeClr>
              </a:gs>
              <a:gs pos="100000">
                <a:schemeClr val="bg1">
                  <a:alpha val="0"/>
                </a:schemeClr>
              </a:gs>
            </a:gsLst>
            <a:lin ang="0" scaled="1"/>
          </a:gradFill>
          <a:ln w="635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28082E"/>
              </a:solidFill>
              <a:latin typeface="+mn-lt"/>
            </a:endParaRPr>
          </a:p>
        </p:txBody>
      </p:sp>
      <p:sp>
        <p:nvSpPr>
          <p:cNvPr id="12" name="Freeform 4"/>
          <p:cNvSpPr>
            <a:spLocks noEditPoints="1"/>
          </p:cNvSpPr>
          <p:nvPr/>
        </p:nvSpPr>
        <p:spPr bwMode="auto">
          <a:xfrm>
            <a:off x="-3492500" y="-3519488"/>
            <a:ext cx="8932863" cy="8342313"/>
          </a:xfrm>
          <a:custGeom>
            <a:avLst/>
            <a:gdLst/>
            <a:ahLst/>
            <a:cxnLst>
              <a:cxn ang="0">
                <a:pos x="5983" y="1946"/>
              </a:cxn>
              <a:cxn ang="0">
                <a:pos x="6024" y="3538"/>
              </a:cxn>
              <a:cxn ang="0">
                <a:pos x="6001" y="3921"/>
              </a:cxn>
              <a:cxn ang="0">
                <a:pos x="5917" y="1895"/>
              </a:cxn>
              <a:cxn ang="0">
                <a:pos x="4250" y="2038"/>
              </a:cxn>
              <a:cxn ang="0">
                <a:pos x="5974" y="2237"/>
              </a:cxn>
              <a:cxn ang="0">
                <a:pos x="4909" y="4170"/>
              </a:cxn>
              <a:cxn ang="0">
                <a:pos x="4959" y="4153"/>
              </a:cxn>
              <a:cxn ang="0">
                <a:pos x="5952" y="3721"/>
              </a:cxn>
              <a:cxn ang="0">
                <a:pos x="5235" y="1662"/>
              </a:cxn>
              <a:cxn ang="0">
                <a:pos x="3541" y="2181"/>
              </a:cxn>
              <a:cxn ang="0">
                <a:pos x="4364" y="792"/>
              </a:cxn>
              <a:cxn ang="0">
                <a:pos x="4049" y="87"/>
              </a:cxn>
              <a:cxn ang="0">
                <a:pos x="4284" y="244"/>
              </a:cxn>
              <a:cxn ang="0">
                <a:pos x="1996" y="56"/>
              </a:cxn>
              <a:cxn ang="0">
                <a:pos x="1781" y="1084"/>
              </a:cxn>
              <a:cxn ang="0">
                <a:pos x="2835" y="2627"/>
              </a:cxn>
              <a:cxn ang="0">
                <a:pos x="2938" y="2529"/>
              </a:cxn>
              <a:cxn ang="0">
                <a:pos x="1950" y="1100"/>
              </a:cxn>
              <a:cxn ang="0">
                <a:pos x="2354" y="166"/>
              </a:cxn>
              <a:cxn ang="0">
                <a:pos x="3982" y="1353"/>
              </a:cxn>
              <a:cxn ang="0">
                <a:pos x="2975" y="2551"/>
              </a:cxn>
              <a:cxn ang="0">
                <a:pos x="2139" y="2266"/>
              </a:cxn>
              <a:cxn ang="0">
                <a:pos x="1941" y="2164"/>
              </a:cxn>
              <a:cxn ang="0">
                <a:pos x="128" y="1608"/>
              </a:cxn>
              <a:cxn ang="0">
                <a:pos x="676" y="1565"/>
              </a:cxn>
              <a:cxn ang="0">
                <a:pos x="2061" y="3371"/>
              </a:cxn>
              <a:cxn ang="0">
                <a:pos x="23" y="3537"/>
              </a:cxn>
              <a:cxn ang="0">
                <a:pos x="463" y="4132"/>
              </a:cxn>
              <a:cxn ang="0">
                <a:pos x="1081" y="4026"/>
              </a:cxn>
              <a:cxn ang="0">
                <a:pos x="1465" y="3871"/>
              </a:cxn>
              <a:cxn ang="0">
                <a:pos x="1149" y="4063"/>
              </a:cxn>
              <a:cxn ang="0">
                <a:pos x="2925" y="3165"/>
              </a:cxn>
              <a:cxn ang="0">
                <a:pos x="2343" y="3826"/>
              </a:cxn>
              <a:cxn ang="0">
                <a:pos x="1950" y="4454"/>
              </a:cxn>
              <a:cxn ang="0">
                <a:pos x="2334" y="5611"/>
              </a:cxn>
              <a:cxn ang="0">
                <a:pos x="2301" y="3956"/>
              </a:cxn>
              <a:cxn ang="0">
                <a:pos x="4205" y="5232"/>
              </a:cxn>
              <a:cxn ang="0">
                <a:pos x="3930" y="5610"/>
              </a:cxn>
              <a:cxn ang="0">
                <a:pos x="3992" y="5604"/>
              </a:cxn>
              <a:cxn ang="0">
                <a:pos x="4097" y="5568"/>
              </a:cxn>
              <a:cxn ang="0">
                <a:pos x="4261" y="5429"/>
              </a:cxn>
              <a:cxn ang="0">
                <a:pos x="3191" y="2992"/>
              </a:cxn>
              <a:cxn ang="0">
                <a:pos x="6037" y="3776"/>
              </a:cxn>
              <a:cxn ang="0">
                <a:pos x="5569" y="4170"/>
              </a:cxn>
              <a:cxn ang="0">
                <a:pos x="5898" y="2218"/>
              </a:cxn>
              <a:cxn ang="0">
                <a:pos x="5871" y="2323"/>
              </a:cxn>
              <a:cxn ang="0">
                <a:pos x="5845" y="2209"/>
              </a:cxn>
              <a:cxn ang="0">
                <a:pos x="5273" y="4168"/>
              </a:cxn>
              <a:cxn ang="0">
                <a:pos x="4405" y="2069"/>
              </a:cxn>
              <a:cxn ang="0">
                <a:pos x="4477" y="1976"/>
              </a:cxn>
              <a:cxn ang="0">
                <a:pos x="5013" y="1775"/>
              </a:cxn>
              <a:cxn ang="0">
                <a:pos x="4400" y="2045"/>
              </a:cxn>
              <a:cxn ang="0">
                <a:pos x="4209" y="363"/>
              </a:cxn>
              <a:cxn ang="0">
                <a:pos x="3698" y="100"/>
              </a:cxn>
              <a:cxn ang="0">
                <a:pos x="2966" y="3121"/>
              </a:cxn>
              <a:cxn ang="0">
                <a:pos x="2841" y="2891"/>
              </a:cxn>
              <a:cxn ang="0">
                <a:pos x="2841" y="2891"/>
              </a:cxn>
              <a:cxn ang="0">
                <a:pos x="3050" y="3108"/>
              </a:cxn>
              <a:cxn ang="0">
                <a:pos x="3209" y="2888"/>
              </a:cxn>
              <a:cxn ang="0">
                <a:pos x="3229" y="2932"/>
              </a:cxn>
              <a:cxn ang="0">
                <a:pos x="5628" y="4256"/>
              </a:cxn>
            </a:cxnLst>
            <a:rect l="0" t="0" r="r" b="b"/>
            <a:pathLst>
              <a:path w="6037" h="5642">
                <a:moveTo>
                  <a:pt x="6037" y="3504"/>
                </a:moveTo>
                <a:lnTo>
                  <a:pt x="6037" y="3504"/>
                </a:lnTo>
                <a:lnTo>
                  <a:pt x="6032" y="2217"/>
                </a:lnTo>
                <a:lnTo>
                  <a:pt x="6032" y="2212"/>
                </a:lnTo>
                <a:cubicBezTo>
                  <a:pt x="6034" y="2094"/>
                  <a:pt x="6007" y="2002"/>
                  <a:pt x="5983" y="1946"/>
                </a:cubicBezTo>
                <a:cubicBezTo>
                  <a:pt x="5917" y="1788"/>
                  <a:pt x="5791" y="1678"/>
                  <a:pt x="5611" y="1625"/>
                </a:cubicBezTo>
                <a:lnTo>
                  <a:pt x="5611" y="1626"/>
                </a:lnTo>
                <a:cubicBezTo>
                  <a:pt x="5993" y="1749"/>
                  <a:pt x="6029" y="2077"/>
                  <a:pt x="6026" y="2212"/>
                </a:cubicBezTo>
                <a:lnTo>
                  <a:pt x="6026" y="2217"/>
                </a:lnTo>
                <a:lnTo>
                  <a:pt x="6024" y="3538"/>
                </a:lnTo>
                <a:lnTo>
                  <a:pt x="6024" y="3538"/>
                </a:lnTo>
                <a:lnTo>
                  <a:pt x="6024" y="3721"/>
                </a:lnTo>
                <a:lnTo>
                  <a:pt x="6021" y="3793"/>
                </a:lnTo>
                <a:cubicBezTo>
                  <a:pt x="6019" y="3834"/>
                  <a:pt x="6015" y="3877"/>
                  <a:pt x="6003" y="3915"/>
                </a:cubicBezTo>
                <a:lnTo>
                  <a:pt x="6001" y="3921"/>
                </a:lnTo>
                <a:cubicBezTo>
                  <a:pt x="6016" y="3870"/>
                  <a:pt x="6018" y="3745"/>
                  <a:pt x="6017" y="3595"/>
                </a:cubicBezTo>
                <a:cubicBezTo>
                  <a:pt x="6017" y="3473"/>
                  <a:pt x="6015" y="3334"/>
                  <a:pt x="6012" y="3206"/>
                </a:cubicBezTo>
                <a:lnTo>
                  <a:pt x="6003" y="2238"/>
                </a:lnTo>
                <a:lnTo>
                  <a:pt x="6003" y="2238"/>
                </a:lnTo>
                <a:cubicBezTo>
                  <a:pt x="6005" y="2116"/>
                  <a:pt x="5981" y="2002"/>
                  <a:pt x="5917" y="1895"/>
                </a:cubicBezTo>
                <a:cubicBezTo>
                  <a:pt x="5849" y="1782"/>
                  <a:pt x="5732" y="1703"/>
                  <a:pt x="5621" y="1662"/>
                </a:cubicBezTo>
                <a:cubicBezTo>
                  <a:pt x="5393" y="1576"/>
                  <a:pt x="5152" y="1616"/>
                  <a:pt x="4940" y="1687"/>
                </a:cubicBezTo>
                <a:cubicBezTo>
                  <a:pt x="4725" y="1759"/>
                  <a:pt x="4526" y="1869"/>
                  <a:pt x="4333" y="1982"/>
                </a:cubicBezTo>
                <a:cubicBezTo>
                  <a:pt x="3949" y="2211"/>
                  <a:pt x="3601" y="2493"/>
                  <a:pt x="3276" y="2787"/>
                </a:cubicBezTo>
                <a:cubicBezTo>
                  <a:pt x="3581" y="2512"/>
                  <a:pt x="3902" y="2255"/>
                  <a:pt x="4250" y="2038"/>
                </a:cubicBezTo>
                <a:cubicBezTo>
                  <a:pt x="4424" y="1930"/>
                  <a:pt x="4604" y="1833"/>
                  <a:pt x="4793" y="1754"/>
                </a:cubicBezTo>
                <a:cubicBezTo>
                  <a:pt x="4982" y="1677"/>
                  <a:pt x="5184" y="1616"/>
                  <a:pt x="5396" y="1627"/>
                </a:cubicBezTo>
                <a:cubicBezTo>
                  <a:pt x="5501" y="1633"/>
                  <a:pt x="5607" y="1666"/>
                  <a:pt x="5703" y="1718"/>
                </a:cubicBezTo>
                <a:cubicBezTo>
                  <a:pt x="5799" y="1770"/>
                  <a:pt x="5877" y="1848"/>
                  <a:pt x="5924" y="1956"/>
                </a:cubicBezTo>
                <a:cubicBezTo>
                  <a:pt x="5961" y="2046"/>
                  <a:pt x="5974" y="2102"/>
                  <a:pt x="5974" y="2237"/>
                </a:cubicBezTo>
                <a:lnTo>
                  <a:pt x="5981" y="3721"/>
                </a:lnTo>
                <a:lnTo>
                  <a:pt x="5979" y="3779"/>
                </a:lnTo>
                <a:cubicBezTo>
                  <a:pt x="5977" y="3818"/>
                  <a:pt x="5975" y="3908"/>
                  <a:pt x="5919" y="3999"/>
                </a:cubicBezTo>
                <a:cubicBezTo>
                  <a:pt x="5829" y="4144"/>
                  <a:pt x="5698" y="4246"/>
                  <a:pt x="5496" y="4260"/>
                </a:cubicBezTo>
                <a:cubicBezTo>
                  <a:pt x="5293" y="4278"/>
                  <a:pt x="5095" y="4234"/>
                  <a:pt x="4909" y="4170"/>
                </a:cubicBezTo>
                <a:cubicBezTo>
                  <a:pt x="4533" y="4042"/>
                  <a:pt x="4205" y="3807"/>
                  <a:pt x="3910" y="3553"/>
                </a:cubicBezTo>
                <a:cubicBezTo>
                  <a:pt x="3678" y="3357"/>
                  <a:pt x="3454" y="3154"/>
                  <a:pt x="3241" y="2943"/>
                </a:cubicBezTo>
                <a:lnTo>
                  <a:pt x="3253" y="2931"/>
                </a:lnTo>
                <a:cubicBezTo>
                  <a:pt x="3580" y="3246"/>
                  <a:pt x="3929" y="3558"/>
                  <a:pt x="4311" y="3831"/>
                </a:cubicBezTo>
                <a:cubicBezTo>
                  <a:pt x="4512" y="3966"/>
                  <a:pt x="4728" y="4079"/>
                  <a:pt x="4959" y="4153"/>
                </a:cubicBezTo>
                <a:cubicBezTo>
                  <a:pt x="5074" y="4189"/>
                  <a:pt x="5191" y="4216"/>
                  <a:pt x="5313" y="4226"/>
                </a:cubicBezTo>
                <a:cubicBezTo>
                  <a:pt x="5434" y="4234"/>
                  <a:pt x="5560" y="4231"/>
                  <a:pt x="5676" y="4179"/>
                </a:cubicBezTo>
                <a:cubicBezTo>
                  <a:pt x="5801" y="4117"/>
                  <a:pt x="5895" y="4043"/>
                  <a:pt x="5930" y="3910"/>
                </a:cubicBezTo>
                <a:cubicBezTo>
                  <a:pt x="5938" y="3877"/>
                  <a:pt x="5946" y="3826"/>
                  <a:pt x="5949" y="3800"/>
                </a:cubicBezTo>
                <a:cubicBezTo>
                  <a:pt x="5951" y="3766"/>
                  <a:pt x="5952" y="3749"/>
                  <a:pt x="5952" y="3721"/>
                </a:cubicBezTo>
                <a:lnTo>
                  <a:pt x="5952" y="2190"/>
                </a:lnTo>
                <a:cubicBezTo>
                  <a:pt x="5952" y="2174"/>
                  <a:pt x="5950" y="2157"/>
                  <a:pt x="5949" y="2141"/>
                </a:cubicBezTo>
                <a:cubicBezTo>
                  <a:pt x="5943" y="2074"/>
                  <a:pt x="5925" y="2007"/>
                  <a:pt x="5895" y="1947"/>
                </a:cubicBezTo>
                <a:cubicBezTo>
                  <a:pt x="5834" y="1825"/>
                  <a:pt x="5721" y="1743"/>
                  <a:pt x="5604" y="1700"/>
                </a:cubicBezTo>
                <a:cubicBezTo>
                  <a:pt x="5485" y="1655"/>
                  <a:pt x="5357" y="1648"/>
                  <a:pt x="5235" y="1662"/>
                </a:cubicBezTo>
                <a:cubicBezTo>
                  <a:pt x="4988" y="1692"/>
                  <a:pt x="4759" y="1792"/>
                  <a:pt x="4543" y="1903"/>
                </a:cubicBezTo>
                <a:cubicBezTo>
                  <a:pt x="4326" y="2015"/>
                  <a:pt x="4121" y="2148"/>
                  <a:pt x="3926" y="2290"/>
                </a:cubicBezTo>
                <a:cubicBezTo>
                  <a:pt x="3677" y="2471"/>
                  <a:pt x="3463" y="2653"/>
                  <a:pt x="3242" y="2858"/>
                </a:cubicBezTo>
                <a:cubicBezTo>
                  <a:pt x="3183" y="2800"/>
                  <a:pt x="3123" y="2738"/>
                  <a:pt x="3066" y="2679"/>
                </a:cubicBezTo>
                <a:cubicBezTo>
                  <a:pt x="3235" y="2517"/>
                  <a:pt x="3381" y="2365"/>
                  <a:pt x="3541" y="2181"/>
                </a:cubicBezTo>
                <a:cubicBezTo>
                  <a:pt x="3685" y="2013"/>
                  <a:pt x="3832" y="1846"/>
                  <a:pt x="3962" y="1658"/>
                </a:cubicBezTo>
                <a:cubicBezTo>
                  <a:pt x="3988" y="1622"/>
                  <a:pt x="4008" y="1592"/>
                  <a:pt x="4033" y="1554"/>
                </a:cubicBezTo>
                <a:cubicBezTo>
                  <a:pt x="4033" y="1554"/>
                  <a:pt x="4073" y="1495"/>
                  <a:pt x="4136" y="1389"/>
                </a:cubicBezTo>
                <a:cubicBezTo>
                  <a:pt x="4157" y="1355"/>
                  <a:pt x="4230" y="1208"/>
                  <a:pt x="4265" y="1112"/>
                </a:cubicBezTo>
                <a:cubicBezTo>
                  <a:pt x="4306" y="1010"/>
                  <a:pt x="4345" y="903"/>
                  <a:pt x="4364" y="792"/>
                </a:cubicBezTo>
                <a:cubicBezTo>
                  <a:pt x="4341" y="892"/>
                  <a:pt x="4278" y="1039"/>
                  <a:pt x="4260" y="1080"/>
                </a:cubicBezTo>
                <a:cubicBezTo>
                  <a:pt x="4233" y="1154"/>
                  <a:pt x="4203" y="1218"/>
                  <a:pt x="4171" y="1279"/>
                </a:cubicBezTo>
                <a:lnTo>
                  <a:pt x="4169" y="1278"/>
                </a:lnTo>
                <a:cubicBezTo>
                  <a:pt x="4169" y="1278"/>
                  <a:pt x="4357" y="893"/>
                  <a:pt x="4352" y="601"/>
                </a:cubicBezTo>
                <a:cubicBezTo>
                  <a:pt x="4349" y="361"/>
                  <a:pt x="4257" y="173"/>
                  <a:pt x="4049" y="87"/>
                </a:cubicBezTo>
                <a:cubicBezTo>
                  <a:pt x="3957" y="49"/>
                  <a:pt x="3858" y="37"/>
                  <a:pt x="3761" y="31"/>
                </a:cubicBezTo>
                <a:lnTo>
                  <a:pt x="3761" y="29"/>
                </a:lnTo>
                <a:lnTo>
                  <a:pt x="3794" y="31"/>
                </a:lnTo>
                <a:cubicBezTo>
                  <a:pt x="3891" y="37"/>
                  <a:pt x="3990" y="50"/>
                  <a:pt x="4082" y="88"/>
                </a:cubicBezTo>
                <a:cubicBezTo>
                  <a:pt x="4166" y="123"/>
                  <a:pt x="4233" y="177"/>
                  <a:pt x="4284" y="244"/>
                </a:cubicBezTo>
                <a:cubicBezTo>
                  <a:pt x="4229" y="162"/>
                  <a:pt x="4152" y="96"/>
                  <a:pt x="4052" y="57"/>
                </a:cubicBezTo>
                <a:cubicBezTo>
                  <a:pt x="3953" y="18"/>
                  <a:pt x="3846" y="6"/>
                  <a:pt x="3743" y="2"/>
                </a:cubicBezTo>
                <a:lnTo>
                  <a:pt x="3460" y="1"/>
                </a:lnTo>
                <a:lnTo>
                  <a:pt x="2338" y="0"/>
                </a:lnTo>
                <a:cubicBezTo>
                  <a:pt x="2237" y="2"/>
                  <a:pt x="2091" y="14"/>
                  <a:pt x="1996" y="56"/>
                </a:cubicBezTo>
                <a:cubicBezTo>
                  <a:pt x="1939" y="80"/>
                  <a:pt x="1890" y="114"/>
                  <a:pt x="1848" y="155"/>
                </a:cubicBezTo>
                <a:lnTo>
                  <a:pt x="1833" y="170"/>
                </a:lnTo>
                <a:cubicBezTo>
                  <a:pt x="1732" y="277"/>
                  <a:pt x="1680" y="430"/>
                  <a:pt x="1678" y="587"/>
                </a:cubicBezTo>
                <a:cubicBezTo>
                  <a:pt x="1674" y="763"/>
                  <a:pt x="1721" y="929"/>
                  <a:pt x="1783" y="1084"/>
                </a:cubicBezTo>
                <a:lnTo>
                  <a:pt x="1781" y="1084"/>
                </a:lnTo>
                <a:cubicBezTo>
                  <a:pt x="1796" y="1122"/>
                  <a:pt x="1812" y="1160"/>
                  <a:pt x="1829" y="1198"/>
                </a:cubicBezTo>
                <a:cubicBezTo>
                  <a:pt x="1881" y="1311"/>
                  <a:pt x="1939" y="1420"/>
                  <a:pt x="2002" y="1526"/>
                </a:cubicBezTo>
                <a:lnTo>
                  <a:pt x="2001" y="1526"/>
                </a:lnTo>
                <a:cubicBezTo>
                  <a:pt x="2041" y="1596"/>
                  <a:pt x="2084" y="1664"/>
                  <a:pt x="2128" y="1731"/>
                </a:cubicBezTo>
                <a:cubicBezTo>
                  <a:pt x="2347" y="2062"/>
                  <a:pt x="2576" y="2345"/>
                  <a:pt x="2835" y="2627"/>
                </a:cubicBezTo>
                <a:cubicBezTo>
                  <a:pt x="2853" y="2611"/>
                  <a:pt x="2870" y="2594"/>
                  <a:pt x="2886" y="2579"/>
                </a:cubicBezTo>
                <a:cubicBezTo>
                  <a:pt x="2676" y="2349"/>
                  <a:pt x="2506" y="2136"/>
                  <a:pt x="2327" y="1884"/>
                </a:cubicBezTo>
                <a:lnTo>
                  <a:pt x="2331" y="1881"/>
                </a:lnTo>
                <a:cubicBezTo>
                  <a:pt x="2506" y="2120"/>
                  <a:pt x="2683" y="2338"/>
                  <a:pt x="2898" y="2568"/>
                </a:cubicBezTo>
                <a:cubicBezTo>
                  <a:pt x="2914" y="2552"/>
                  <a:pt x="2928" y="2539"/>
                  <a:pt x="2938" y="2529"/>
                </a:cubicBezTo>
                <a:cubicBezTo>
                  <a:pt x="2915" y="2504"/>
                  <a:pt x="2900" y="2487"/>
                  <a:pt x="2877" y="2463"/>
                </a:cubicBezTo>
                <a:cubicBezTo>
                  <a:pt x="2620" y="2179"/>
                  <a:pt x="2382" y="1875"/>
                  <a:pt x="2179" y="1546"/>
                </a:cubicBezTo>
                <a:lnTo>
                  <a:pt x="2179" y="1546"/>
                </a:lnTo>
                <a:cubicBezTo>
                  <a:pt x="2172" y="1535"/>
                  <a:pt x="2165" y="1524"/>
                  <a:pt x="2158" y="1512"/>
                </a:cubicBezTo>
                <a:cubicBezTo>
                  <a:pt x="2078" y="1379"/>
                  <a:pt x="2010" y="1243"/>
                  <a:pt x="1950" y="1100"/>
                </a:cubicBezTo>
                <a:lnTo>
                  <a:pt x="1904" y="974"/>
                </a:lnTo>
                <a:cubicBezTo>
                  <a:pt x="1841" y="790"/>
                  <a:pt x="1800" y="581"/>
                  <a:pt x="1869" y="416"/>
                </a:cubicBezTo>
                <a:cubicBezTo>
                  <a:pt x="1893" y="354"/>
                  <a:pt x="1926" y="307"/>
                  <a:pt x="1965" y="271"/>
                </a:cubicBezTo>
                <a:lnTo>
                  <a:pt x="1975" y="262"/>
                </a:lnTo>
                <a:cubicBezTo>
                  <a:pt x="2070" y="183"/>
                  <a:pt x="2203" y="165"/>
                  <a:pt x="2354" y="166"/>
                </a:cubicBezTo>
                <a:lnTo>
                  <a:pt x="3671" y="165"/>
                </a:lnTo>
                <a:cubicBezTo>
                  <a:pt x="3898" y="165"/>
                  <a:pt x="3958" y="197"/>
                  <a:pt x="4020" y="226"/>
                </a:cubicBezTo>
                <a:cubicBezTo>
                  <a:pt x="4101" y="264"/>
                  <a:pt x="4153" y="335"/>
                  <a:pt x="4188" y="420"/>
                </a:cubicBezTo>
                <a:cubicBezTo>
                  <a:pt x="4258" y="595"/>
                  <a:pt x="4203" y="848"/>
                  <a:pt x="4161" y="967"/>
                </a:cubicBezTo>
                <a:cubicBezTo>
                  <a:pt x="4106" y="1123"/>
                  <a:pt x="4073" y="1200"/>
                  <a:pt x="3982" y="1353"/>
                </a:cubicBezTo>
                <a:lnTo>
                  <a:pt x="3982" y="1353"/>
                </a:lnTo>
                <a:cubicBezTo>
                  <a:pt x="3954" y="1400"/>
                  <a:pt x="3920" y="1454"/>
                  <a:pt x="3878" y="1519"/>
                </a:cubicBezTo>
                <a:cubicBezTo>
                  <a:pt x="3817" y="1612"/>
                  <a:pt x="3694" y="1772"/>
                  <a:pt x="3587" y="1895"/>
                </a:cubicBezTo>
                <a:cubicBezTo>
                  <a:pt x="3439" y="2068"/>
                  <a:pt x="3286" y="2236"/>
                  <a:pt x="3127" y="2399"/>
                </a:cubicBezTo>
                <a:lnTo>
                  <a:pt x="2975" y="2551"/>
                </a:lnTo>
                <a:lnTo>
                  <a:pt x="2975" y="2552"/>
                </a:lnTo>
                <a:lnTo>
                  <a:pt x="2864" y="2663"/>
                </a:lnTo>
                <a:cubicBezTo>
                  <a:pt x="2864" y="2663"/>
                  <a:pt x="2781" y="2741"/>
                  <a:pt x="2738" y="2780"/>
                </a:cubicBezTo>
                <a:cubicBezTo>
                  <a:pt x="2738" y="2781"/>
                  <a:pt x="2737" y="2781"/>
                  <a:pt x="2737" y="2782"/>
                </a:cubicBezTo>
                <a:cubicBezTo>
                  <a:pt x="2555" y="2604"/>
                  <a:pt x="2345" y="2421"/>
                  <a:pt x="2139" y="2266"/>
                </a:cubicBezTo>
                <a:cubicBezTo>
                  <a:pt x="1974" y="2139"/>
                  <a:pt x="1638" y="1876"/>
                  <a:pt x="1467" y="1807"/>
                </a:cubicBezTo>
                <a:cubicBezTo>
                  <a:pt x="1681" y="1923"/>
                  <a:pt x="1879" y="2085"/>
                  <a:pt x="2063" y="2233"/>
                </a:cubicBezTo>
                <a:cubicBezTo>
                  <a:pt x="1855" y="2080"/>
                  <a:pt x="1643" y="1918"/>
                  <a:pt x="1410" y="1791"/>
                </a:cubicBezTo>
                <a:cubicBezTo>
                  <a:pt x="1177" y="1666"/>
                  <a:pt x="928" y="1571"/>
                  <a:pt x="677" y="1534"/>
                </a:cubicBezTo>
                <a:cubicBezTo>
                  <a:pt x="1150" y="1607"/>
                  <a:pt x="1578" y="1870"/>
                  <a:pt x="1941" y="2164"/>
                </a:cubicBezTo>
                <a:cubicBezTo>
                  <a:pt x="2195" y="2362"/>
                  <a:pt x="2459" y="2591"/>
                  <a:pt x="2693" y="2822"/>
                </a:cubicBezTo>
                <a:lnTo>
                  <a:pt x="2678" y="2836"/>
                </a:lnTo>
                <a:cubicBezTo>
                  <a:pt x="2375" y="2548"/>
                  <a:pt x="2025" y="2250"/>
                  <a:pt x="1673" y="1994"/>
                </a:cubicBezTo>
                <a:cubicBezTo>
                  <a:pt x="1434" y="1824"/>
                  <a:pt x="1171" y="1689"/>
                  <a:pt x="902" y="1610"/>
                </a:cubicBezTo>
                <a:cubicBezTo>
                  <a:pt x="638" y="1534"/>
                  <a:pt x="353" y="1505"/>
                  <a:pt x="128" y="1608"/>
                </a:cubicBezTo>
                <a:cubicBezTo>
                  <a:pt x="87" y="1627"/>
                  <a:pt x="50" y="1659"/>
                  <a:pt x="19" y="1692"/>
                </a:cubicBezTo>
                <a:lnTo>
                  <a:pt x="19" y="1696"/>
                </a:lnTo>
                <a:cubicBezTo>
                  <a:pt x="43" y="1671"/>
                  <a:pt x="70" y="1648"/>
                  <a:pt x="100" y="1630"/>
                </a:cubicBezTo>
                <a:cubicBezTo>
                  <a:pt x="153" y="1598"/>
                  <a:pt x="214" y="1578"/>
                  <a:pt x="278" y="1566"/>
                </a:cubicBezTo>
                <a:cubicBezTo>
                  <a:pt x="405" y="1542"/>
                  <a:pt x="541" y="1543"/>
                  <a:pt x="676" y="1565"/>
                </a:cubicBezTo>
                <a:cubicBezTo>
                  <a:pt x="947" y="1608"/>
                  <a:pt x="1200" y="1735"/>
                  <a:pt x="1447" y="1884"/>
                </a:cubicBezTo>
                <a:cubicBezTo>
                  <a:pt x="1888" y="2173"/>
                  <a:pt x="2283" y="2536"/>
                  <a:pt x="2635" y="2876"/>
                </a:cubicBezTo>
                <a:cubicBezTo>
                  <a:pt x="2586" y="2921"/>
                  <a:pt x="2538" y="2965"/>
                  <a:pt x="2489" y="3009"/>
                </a:cubicBezTo>
                <a:cubicBezTo>
                  <a:pt x="2345" y="3138"/>
                  <a:pt x="2202" y="3262"/>
                  <a:pt x="2058" y="3372"/>
                </a:cubicBezTo>
                <a:lnTo>
                  <a:pt x="2061" y="3371"/>
                </a:lnTo>
                <a:cubicBezTo>
                  <a:pt x="2056" y="3375"/>
                  <a:pt x="2051" y="3378"/>
                  <a:pt x="2047" y="3382"/>
                </a:cubicBezTo>
                <a:cubicBezTo>
                  <a:pt x="1886" y="3505"/>
                  <a:pt x="1686" y="3646"/>
                  <a:pt x="1467" y="3767"/>
                </a:cubicBezTo>
                <a:cubicBezTo>
                  <a:pt x="1248" y="3888"/>
                  <a:pt x="1010" y="4002"/>
                  <a:pt x="777" y="4044"/>
                </a:cubicBezTo>
                <a:cubicBezTo>
                  <a:pt x="548" y="4090"/>
                  <a:pt x="282" y="4031"/>
                  <a:pt x="163" y="3901"/>
                </a:cubicBezTo>
                <a:cubicBezTo>
                  <a:pt x="23" y="3746"/>
                  <a:pt x="22" y="3612"/>
                  <a:pt x="23" y="3537"/>
                </a:cubicBezTo>
                <a:cubicBezTo>
                  <a:pt x="0" y="3669"/>
                  <a:pt x="29" y="3825"/>
                  <a:pt x="117" y="3930"/>
                </a:cubicBezTo>
                <a:cubicBezTo>
                  <a:pt x="201" y="4035"/>
                  <a:pt x="338" y="4092"/>
                  <a:pt x="456" y="4117"/>
                </a:cubicBezTo>
                <a:lnTo>
                  <a:pt x="456" y="4118"/>
                </a:lnTo>
                <a:cubicBezTo>
                  <a:pt x="363" y="4106"/>
                  <a:pt x="254" y="4072"/>
                  <a:pt x="164" y="3999"/>
                </a:cubicBezTo>
                <a:cubicBezTo>
                  <a:pt x="247" y="4072"/>
                  <a:pt x="364" y="4119"/>
                  <a:pt x="463" y="4132"/>
                </a:cubicBezTo>
                <a:cubicBezTo>
                  <a:pt x="380" y="4122"/>
                  <a:pt x="299" y="4091"/>
                  <a:pt x="268" y="4080"/>
                </a:cubicBezTo>
                <a:cubicBezTo>
                  <a:pt x="386" y="4148"/>
                  <a:pt x="578" y="4157"/>
                  <a:pt x="679" y="4140"/>
                </a:cubicBezTo>
                <a:cubicBezTo>
                  <a:pt x="709" y="4137"/>
                  <a:pt x="793" y="4122"/>
                  <a:pt x="876" y="4097"/>
                </a:cubicBezTo>
                <a:cubicBezTo>
                  <a:pt x="948" y="4076"/>
                  <a:pt x="1038" y="4040"/>
                  <a:pt x="1080" y="4024"/>
                </a:cubicBezTo>
                <a:lnTo>
                  <a:pt x="1081" y="4026"/>
                </a:lnTo>
                <a:cubicBezTo>
                  <a:pt x="897" y="4120"/>
                  <a:pt x="633" y="4175"/>
                  <a:pt x="461" y="4152"/>
                </a:cubicBezTo>
                <a:cubicBezTo>
                  <a:pt x="533" y="4165"/>
                  <a:pt x="605" y="4165"/>
                  <a:pt x="675" y="4160"/>
                </a:cubicBezTo>
                <a:cubicBezTo>
                  <a:pt x="597" y="4176"/>
                  <a:pt x="450" y="4162"/>
                  <a:pt x="389" y="4149"/>
                </a:cubicBezTo>
                <a:cubicBezTo>
                  <a:pt x="561" y="4193"/>
                  <a:pt x="722" y="4169"/>
                  <a:pt x="897" y="4125"/>
                </a:cubicBezTo>
                <a:cubicBezTo>
                  <a:pt x="1037" y="4087"/>
                  <a:pt x="1412" y="3900"/>
                  <a:pt x="1465" y="3871"/>
                </a:cubicBezTo>
                <a:lnTo>
                  <a:pt x="1465" y="3871"/>
                </a:lnTo>
                <a:cubicBezTo>
                  <a:pt x="1304" y="3982"/>
                  <a:pt x="927" y="4135"/>
                  <a:pt x="809" y="4164"/>
                </a:cubicBezTo>
                <a:cubicBezTo>
                  <a:pt x="889" y="4150"/>
                  <a:pt x="971" y="4125"/>
                  <a:pt x="1048" y="4096"/>
                </a:cubicBezTo>
                <a:cubicBezTo>
                  <a:pt x="1040" y="4100"/>
                  <a:pt x="1034" y="4103"/>
                  <a:pt x="1032" y="4105"/>
                </a:cubicBezTo>
                <a:cubicBezTo>
                  <a:pt x="1067" y="4093"/>
                  <a:pt x="1114" y="4078"/>
                  <a:pt x="1149" y="4063"/>
                </a:cubicBezTo>
                <a:lnTo>
                  <a:pt x="1182" y="4051"/>
                </a:lnTo>
                <a:cubicBezTo>
                  <a:pt x="1354" y="3979"/>
                  <a:pt x="1521" y="3887"/>
                  <a:pt x="1673" y="3792"/>
                </a:cubicBezTo>
                <a:cubicBezTo>
                  <a:pt x="1994" y="3588"/>
                  <a:pt x="2261" y="3410"/>
                  <a:pt x="2543" y="3163"/>
                </a:cubicBezTo>
                <a:cubicBezTo>
                  <a:pt x="2611" y="3103"/>
                  <a:pt x="2678" y="3043"/>
                  <a:pt x="2745" y="2983"/>
                </a:cubicBezTo>
                <a:cubicBezTo>
                  <a:pt x="2803" y="3039"/>
                  <a:pt x="2863" y="3101"/>
                  <a:pt x="2925" y="3165"/>
                </a:cubicBezTo>
                <a:cubicBezTo>
                  <a:pt x="2903" y="3188"/>
                  <a:pt x="2881" y="3211"/>
                  <a:pt x="2859" y="3234"/>
                </a:cubicBezTo>
                <a:cubicBezTo>
                  <a:pt x="2697" y="3401"/>
                  <a:pt x="2543" y="3566"/>
                  <a:pt x="2397" y="3738"/>
                </a:cubicBezTo>
                <a:cubicBezTo>
                  <a:pt x="2251" y="3911"/>
                  <a:pt x="2108" y="4087"/>
                  <a:pt x="1993" y="4273"/>
                </a:cubicBezTo>
                <a:cubicBezTo>
                  <a:pt x="1850" y="4496"/>
                  <a:pt x="1734" y="4774"/>
                  <a:pt x="1698" y="4992"/>
                </a:cubicBezTo>
                <a:cubicBezTo>
                  <a:pt x="1780" y="4565"/>
                  <a:pt x="2044" y="4171"/>
                  <a:pt x="2343" y="3826"/>
                </a:cubicBezTo>
                <a:cubicBezTo>
                  <a:pt x="2571" y="3554"/>
                  <a:pt x="2770" y="3345"/>
                  <a:pt x="2939" y="3179"/>
                </a:cubicBezTo>
                <a:cubicBezTo>
                  <a:pt x="2945" y="3186"/>
                  <a:pt x="2951" y="3192"/>
                  <a:pt x="2958" y="3199"/>
                </a:cubicBezTo>
                <a:cubicBezTo>
                  <a:pt x="2917" y="3239"/>
                  <a:pt x="2888" y="3267"/>
                  <a:pt x="2888" y="3267"/>
                </a:cubicBezTo>
                <a:cubicBezTo>
                  <a:pt x="2684" y="3478"/>
                  <a:pt x="2482" y="3706"/>
                  <a:pt x="2288" y="3945"/>
                </a:cubicBezTo>
                <a:cubicBezTo>
                  <a:pt x="2150" y="4112"/>
                  <a:pt x="2037" y="4282"/>
                  <a:pt x="1950" y="4454"/>
                </a:cubicBezTo>
                <a:lnTo>
                  <a:pt x="1950" y="4454"/>
                </a:lnTo>
                <a:cubicBezTo>
                  <a:pt x="1907" y="4531"/>
                  <a:pt x="1752" y="4835"/>
                  <a:pt x="1752" y="5120"/>
                </a:cubicBezTo>
                <a:cubicBezTo>
                  <a:pt x="1752" y="5294"/>
                  <a:pt x="1803" y="5439"/>
                  <a:pt x="1900" y="5525"/>
                </a:cubicBezTo>
                <a:cubicBezTo>
                  <a:pt x="2001" y="5614"/>
                  <a:pt x="2147" y="5639"/>
                  <a:pt x="2335" y="5615"/>
                </a:cubicBezTo>
                <a:lnTo>
                  <a:pt x="2334" y="5611"/>
                </a:lnTo>
                <a:cubicBezTo>
                  <a:pt x="2151" y="5633"/>
                  <a:pt x="2008" y="5603"/>
                  <a:pt x="1911" y="5517"/>
                </a:cubicBezTo>
                <a:cubicBezTo>
                  <a:pt x="1818" y="5435"/>
                  <a:pt x="1768" y="5289"/>
                  <a:pt x="1767" y="5120"/>
                </a:cubicBezTo>
                <a:cubicBezTo>
                  <a:pt x="1767" y="4831"/>
                  <a:pt x="1923" y="4535"/>
                  <a:pt x="1963" y="4460"/>
                </a:cubicBezTo>
                <a:lnTo>
                  <a:pt x="1964" y="4458"/>
                </a:lnTo>
                <a:cubicBezTo>
                  <a:pt x="2051" y="4288"/>
                  <a:pt x="2163" y="4122"/>
                  <a:pt x="2301" y="3956"/>
                </a:cubicBezTo>
                <a:cubicBezTo>
                  <a:pt x="2495" y="3717"/>
                  <a:pt x="2696" y="3489"/>
                  <a:pt x="2900" y="3279"/>
                </a:cubicBezTo>
                <a:lnTo>
                  <a:pt x="2969" y="3211"/>
                </a:lnTo>
                <a:cubicBezTo>
                  <a:pt x="3257" y="3512"/>
                  <a:pt x="3574" y="3873"/>
                  <a:pt x="3792" y="4179"/>
                </a:cubicBezTo>
                <a:cubicBezTo>
                  <a:pt x="3865" y="4287"/>
                  <a:pt x="3929" y="4381"/>
                  <a:pt x="4001" y="4512"/>
                </a:cubicBezTo>
                <a:cubicBezTo>
                  <a:pt x="4128" y="4744"/>
                  <a:pt x="4259" y="4989"/>
                  <a:pt x="4205" y="5232"/>
                </a:cubicBezTo>
                <a:cubicBezTo>
                  <a:pt x="4184" y="5340"/>
                  <a:pt x="4104" y="5473"/>
                  <a:pt x="3986" y="5531"/>
                </a:cubicBezTo>
                <a:cubicBezTo>
                  <a:pt x="3871" y="5593"/>
                  <a:pt x="3746" y="5605"/>
                  <a:pt x="3704" y="5616"/>
                </a:cubicBezTo>
                <a:cubicBezTo>
                  <a:pt x="3775" y="5626"/>
                  <a:pt x="3892" y="5602"/>
                  <a:pt x="3964" y="5579"/>
                </a:cubicBezTo>
                <a:cubicBezTo>
                  <a:pt x="3938" y="5595"/>
                  <a:pt x="3871" y="5619"/>
                  <a:pt x="3840" y="5626"/>
                </a:cubicBezTo>
                <a:cubicBezTo>
                  <a:pt x="3869" y="5622"/>
                  <a:pt x="3900" y="5619"/>
                  <a:pt x="3930" y="5610"/>
                </a:cubicBezTo>
                <a:cubicBezTo>
                  <a:pt x="3953" y="5604"/>
                  <a:pt x="3974" y="5594"/>
                  <a:pt x="3987" y="5587"/>
                </a:cubicBezTo>
                <a:cubicBezTo>
                  <a:pt x="4036" y="5556"/>
                  <a:pt x="4127" y="5505"/>
                  <a:pt x="4211" y="5358"/>
                </a:cubicBezTo>
                <a:lnTo>
                  <a:pt x="4211" y="5358"/>
                </a:lnTo>
                <a:cubicBezTo>
                  <a:pt x="4148" y="5515"/>
                  <a:pt x="4008" y="5591"/>
                  <a:pt x="3934" y="5624"/>
                </a:cubicBezTo>
                <a:cubicBezTo>
                  <a:pt x="3954" y="5619"/>
                  <a:pt x="3973" y="5611"/>
                  <a:pt x="3992" y="5604"/>
                </a:cubicBezTo>
                <a:cubicBezTo>
                  <a:pt x="3971" y="5618"/>
                  <a:pt x="3925" y="5634"/>
                  <a:pt x="3913" y="5642"/>
                </a:cubicBezTo>
                <a:cubicBezTo>
                  <a:pt x="3963" y="5629"/>
                  <a:pt x="4006" y="5609"/>
                  <a:pt x="4053" y="5582"/>
                </a:cubicBezTo>
                <a:cubicBezTo>
                  <a:pt x="4091" y="5560"/>
                  <a:pt x="4123" y="5536"/>
                  <a:pt x="4151" y="5503"/>
                </a:cubicBezTo>
                <a:cubicBezTo>
                  <a:pt x="4119" y="5544"/>
                  <a:pt x="4063" y="5585"/>
                  <a:pt x="4035" y="5607"/>
                </a:cubicBezTo>
                <a:cubicBezTo>
                  <a:pt x="4057" y="5598"/>
                  <a:pt x="4078" y="5584"/>
                  <a:pt x="4097" y="5568"/>
                </a:cubicBezTo>
                <a:cubicBezTo>
                  <a:pt x="4095" y="5571"/>
                  <a:pt x="4094" y="5573"/>
                  <a:pt x="4094" y="5574"/>
                </a:cubicBezTo>
                <a:lnTo>
                  <a:pt x="4122" y="5555"/>
                </a:lnTo>
                <a:cubicBezTo>
                  <a:pt x="4188" y="5499"/>
                  <a:pt x="4313" y="5329"/>
                  <a:pt x="4300" y="5026"/>
                </a:cubicBezTo>
                <a:lnTo>
                  <a:pt x="4302" y="5025"/>
                </a:lnTo>
                <a:cubicBezTo>
                  <a:pt x="4302" y="5025"/>
                  <a:pt x="4346" y="5224"/>
                  <a:pt x="4261" y="5429"/>
                </a:cubicBezTo>
                <a:cubicBezTo>
                  <a:pt x="4335" y="5319"/>
                  <a:pt x="4350" y="5213"/>
                  <a:pt x="4345" y="5100"/>
                </a:cubicBezTo>
                <a:cubicBezTo>
                  <a:pt x="4338" y="4957"/>
                  <a:pt x="4296" y="4819"/>
                  <a:pt x="4239" y="4687"/>
                </a:cubicBezTo>
                <a:cubicBezTo>
                  <a:pt x="4130" y="4447"/>
                  <a:pt x="3996" y="4230"/>
                  <a:pt x="3833" y="4016"/>
                </a:cubicBezTo>
                <a:cubicBezTo>
                  <a:pt x="3613" y="3728"/>
                  <a:pt x="3327" y="3404"/>
                  <a:pt x="3061" y="3120"/>
                </a:cubicBezTo>
                <a:lnTo>
                  <a:pt x="3191" y="2992"/>
                </a:lnTo>
                <a:cubicBezTo>
                  <a:pt x="3432" y="3229"/>
                  <a:pt x="3693" y="3461"/>
                  <a:pt x="3965" y="3681"/>
                </a:cubicBezTo>
                <a:cubicBezTo>
                  <a:pt x="4357" y="4003"/>
                  <a:pt x="4825" y="4277"/>
                  <a:pt x="5334" y="4311"/>
                </a:cubicBezTo>
                <a:cubicBezTo>
                  <a:pt x="5427" y="4315"/>
                  <a:pt x="5534" y="4319"/>
                  <a:pt x="5653" y="4279"/>
                </a:cubicBezTo>
                <a:cubicBezTo>
                  <a:pt x="5852" y="4213"/>
                  <a:pt x="5932" y="4105"/>
                  <a:pt x="5986" y="4006"/>
                </a:cubicBezTo>
                <a:cubicBezTo>
                  <a:pt x="6029" y="3923"/>
                  <a:pt x="6034" y="3867"/>
                  <a:pt x="6037" y="3776"/>
                </a:cubicBezTo>
                <a:lnTo>
                  <a:pt x="6037" y="3776"/>
                </a:lnTo>
                <a:lnTo>
                  <a:pt x="6037" y="3714"/>
                </a:lnTo>
                <a:lnTo>
                  <a:pt x="6037" y="3504"/>
                </a:lnTo>
                <a:close/>
                <a:moveTo>
                  <a:pt x="5728" y="4105"/>
                </a:moveTo>
                <a:cubicBezTo>
                  <a:pt x="5682" y="4136"/>
                  <a:pt x="5638" y="4153"/>
                  <a:pt x="5569" y="4170"/>
                </a:cubicBezTo>
                <a:lnTo>
                  <a:pt x="5569" y="4167"/>
                </a:lnTo>
                <a:cubicBezTo>
                  <a:pt x="5627" y="4150"/>
                  <a:pt x="5681" y="4127"/>
                  <a:pt x="5726" y="4090"/>
                </a:cubicBezTo>
                <a:cubicBezTo>
                  <a:pt x="5755" y="4068"/>
                  <a:pt x="5793" y="4029"/>
                  <a:pt x="5828" y="3988"/>
                </a:cubicBezTo>
                <a:cubicBezTo>
                  <a:pt x="5800" y="4041"/>
                  <a:pt x="5762" y="4082"/>
                  <a:pt x="5728" y="4105"/>
                </a:cubicBezTo>
                <a:close/>
                <a:moveTo>
                  <a:pt x="5898" y="2218"/>
                </a:moveTo>
                <a:lnTo>
                  <a:pt x="5894" y="3696"/>
                </a:lnTo>
                <a:cubicBezTo>
                  <a:pt x="5894" y="3696"/>
                  <a:pt x="5894" y="3696"/>
                  <a:pt x="5894" y="3696"/>
                </a:cubicBezTo>
                <a:cubicBezTo>
                  <a:pt x="5893" y="3721"/>
                  <a:pt x="5890" y="3745"/>
                  <a:pt x="5885" y="3768"/>
                </a:cubicBezTo>
                <a:cubicBezTo>
                  <a:pt x="5886" y="3755"/>
                  <a:pt x="5887" y="3743"/>
                  <a:pt x="5887" y="3730"/>
                </a:cubicBezTo>
                <a:cubicBezTo>
                  <a:pt x="5887" y="3705"/>
                  <a:pt x="5875" y="2679"/>
                  <a:pt x="5871" y="2323"/>
                </a:cubicBezTo>
                <a:cubicBezTo>
                  <a:pt x="5871" y="2279"/>
                  <a:pt x="5871" y="2237"/>
                  <a:pt x="5870" y="2197"/>
                </a:cubicBezTo>
                <a:cubicBezTo>
                  <a:pt x="5870" y="2186"/>
                  <a:pt x="5870" y="2174"/>
                  <a:pt x="5868" y="2161"/>
                </a:cubicBezTo>
                <a:cubicBezTo>
                  <a:pt x="5863" y="2070"/>
                  <a:pt x="5850" y="1994"/>
                  <a:pt x="5817" y="1932"/>
                </a:cubicBezTo>
                <a:cubicBezTo>
                  <a:pt x="5873" y="2014"/>
                  <a:pt x="5899" y="2117"/>
                  <a:pt x="5898" y="2218"/>
                </a:cubicBezTo>
                <a:close/>
                <a:moveTo>
                  <a:pt x="5845" y="2209"/>
                </a:moveTo>
                <a:lnTo>
                  <a:pt x="5846" y="2209"/>
                </a:lnTo>
                <a:cubicBezTo>
                  <a:pt x="5846" y="2384"/>
                  <a:pt x="5843" y="3721"/>
                  <a:pt x="5843" y="3732"/>
                </a:cubicBezTo>
                <a:cubicBezTo>
                  <a:pt x="5843" y="3745"/>
                  <a:pt x="5843" y="3817"/>
                  <a:pt x="5821" y="3890"/>
                </a:cubicBezTo>
                <a:cubicBezTo>
                  <a:pt x="5797" y="3970"/>
                  <a:pt x="5696" y="4139"/>
                  <a:pt x="5504" y="4166"/>
                </a:cubicBezTo>
                <a:cubicBezTo>
                  <a:pt x="5436" y="4175"/>
                  <a:pt x="5375" y="4177"/>
                  <a:pt x="5273" y="4168"/>
                </a:cubicBezTo>
                <a:lnTo>
                  <a:pt x="5273" y="4169"/>
                </a:lnTo>
                <a:cubicBezTo>
                  <a:pt x="5203" y="4162"/>
                  <a:pt x="5133" y="4150"/>
                  <a:pt x="5064" y="4133"/>
                </a:cubicBezTo>
                <a:cubicBezTo>
                  <a:pt x="4614" y="4019"/>
                  <a:pt x="4230" y="3743"/>
                  <a:pt x="3888" y="3445"/>
                </a:cubicBezTo>
                <a:cubicBezTo>
                  <a:pt x="3680" y="3269"/>
                  <a:pt x="3479" y="3086"/>
                  <a:pt x="3289" y="2900"/>
                </a:cubicBezTo>
                <a:cubicBezTo>
                  <a:pt x="3675" y="2551"/>
                  <a:pt x="4034" y="2284"/>
                  <a:pt x="4405" y="2069"/>
                </a:cubicBezTo>
                <a:cubicBezTo>
                  <a:pt x="4599" y="1963"/>
                  <a:pt x="4802" y="1860"/>
                  <a:pt x="5013" y="1804"/>
                </a:cubicBezTo>
                <a:cubicBezTo>
                  <a:pt x="5317" y="1733"/>
                  <a:pt x="5542" y="1758"/>
                  <a:pt x="5693" y="1884"/>
                </a:cubicBezTo>
                <a:cubicBezTo>
                  <a:pt x="5830" y="1997"/>
                  <a:pt x="5845" y="2136"/>
                  <a:pt x="5845" y="2209"/>
                </a:cubicBezTo>
                <a:close/>
                <a:moveTo>
                  <a:pt x="3345" y="2806"/>
                </a:moveTo>
                <a:cubicBezTo>
                  <a:pt x="3689" y="2497"/>
                  <a:pt x="4062" y="2202"/>
                  <a:pt x="4477" y="1976"/>
                </a:cubicBezTo>
                <a:cubicBezTo>
                  <a:pt x="4684" y="1864"/>
                  <a:pt x="4902" y="1766"/>
                  <a:pt x="5135" y="1721"/>
                </a:cubicBezTo>
                <a:cubicBezTo>
                  <a:pt x="5323" y="1684"/>
                  <a:pt x="5541" y="1699"/>
                  <a:pt x="5703" y="1817"/>
                </a:cubicBezTo>
                <a:cubicBezTo>
                  <a:pt x="5422" y="1646"/>
                  <a:pt x="5021" y="1772"/>
                  <a:pt x="5021" y="1772"/>
                </a:cubicBezTo>
                <a:cubicBezTo>
                  <a:pt x="5025" y="1772"/>
                  <a:pt x="5029" y="1771"/>
                  <a:pt x="5033" y="1771"/>
                </a:cubicBezTo>
                <a:cubicBezTo>
                  <a:pt x="5026" y="1772"/>
                  <a:pt x="5020" y="1774"/>
                  <a:pt x="5013" y="1775"/>
                </a:cubicBezTo>
                <a:lnTo>
                  <a:pt x="5013" y="1775"/>
                </a:lnTo>
                <a:cubicBezTo>
                  <a:pt x="5012" y="1775"/>
                  <a:pt x="5011" y="1776"/>
                  <a:pt x="5010" y="1776"/>
                </a:cubicBezTo>
                <a:cubicBezTo>
                  <a:pt x="5010" y="1776"/>
                  <a:pt x="5010" y="1776"/>
                  <a:pt x="5009" y="1776"/>
                </a:cubicBezTo>
                <a:lnTo>
                  <a:pt x="5009" y="1776"/>
                </a:lnTo>
                <a:cubicBezTo>
                  <a:pt x="4797" y="1833"/>
                  <a:pt x="4594" y="1938"/>
                  <a:pt x="4400" y="2045"/>
                </a:cubicBezTo>
                <a:lnTo>
                  <a:pt x="4399" y="2045"/>
                </a:lnTo>
                <a:cubicBezTo>
                  <a:pt x="4026" y="2261"/>
                  <a:pt x="3659" y="2538"/>
                  <a:pt x="3278" y="2890"/>
                </a:cubicBezTo>
                <a:cubicBezTo>
                  <a:pt x="3274" y="2885"/>
                  <a:pt x="3269" y="2881"/>
                  <a:pt x="3265" y="2877"/>
                </a:cubicBezTo>
                <a:cubicBezTo>
                  <a:pt x="3293" y="2852"/>
                  <a:pt x="3318" y="2830"/>
                  <a:pt x="3345" y="2806"/>
                </a:cubicBezTo>
                <a:close/>
                <a:moveTo>
                  <a:pt x="4209" y="363"/>
                </a:moveTo>
                <a:cubicBezTo>
                  <a:pt x="4172" y="279"/>
                  <a:pt x="4103" y="210"/>
                  <a:pt x="4035" y="177"/>
                </a:cubicBezTo>
                <a:cubicBezTo>
                  <a:pt x="3982" y="151"/>
                  <a:pt x="3866" y="105"/>
                  <a:pt x="3679" y="110"/>
                </a:cubicBezTo>
                <a:cubicBezTo>
                  <a:pt x="3584" y="109"/>
                  <a:pt x="3504" y="106"/>
                  <a:pt x="3504" y="106"/>
                </a:cubicBezTo>
                <a:lnTo>
                  <a:pt x="3504" y="105"/>
                </a:lnTo>
                <a:lnTo>
                  <a:pt x="3698" y="100"/>
                </a:lnTo>
                <a:cubicBezTo>
                  <a:pt x="3895" y="96"/>
                  <a:pt x="3981" y="128"/>
                  <a:pt x="4034" y="154"/>
                </a:cubicBezTo>
                <a:cubicBezTo>
                  <a:pt x="4102" y="187"/>
                  <a:pt x="4163" y="244"/>
                  <a:pt x="4200" y="328"/>
                </a:cubicBezTo>
                <a:cubicBezTo>
                  <a:pt x="4212" y="353"/>
                  <a:pt x="4221" y="381"/>
                  <a:pt x="4228" y="410"/>
                </a:cubicBezTo>
                <a:cubicBezTo>
                  <a:pt x="4222" y="394"/>
                  <a:pt x="4216" y="378"/>
                  <a:pt x="4209" y="363"/>
                </a:cubicBezTo>
                <a:close/>
                <a:moveTo>
                  <a:pt x="2966" y="3121"/>
                </a:moveTo>
                <a:cubicBezTo>
                  <a:pt x="2909" y="3062"/>
                  <a:pt x="2849" y="3002"/>
                  <a:pt x="2786" y="2941"/>
                </a:cubicBezTo>
                <a:cubicBezTo>
                  <a:pt x="2790" y="2937"/>
                  <a:pt x="2794" y="2934"/>
                  <a:pt x="2798" y="2930"/>
                </a:cubicBezTo>
                <a:cubicBezTo>
                  <a:pt x="2859" y="2992"/>
                  <a:pt x="2917" y="3055"/>
                  <a:pt x="2972" y="3116"/>
                </a:cubicBezTo>
                <a:lnTo>
                  <a:pt x="2966" y="3121"/>
                </a:lnTo>
                <a:close/>
                <a:moveTo>
                  <a:pt x="2841" y="2891"/>
                </a:moveTo>
                <a:cubicBezTo>
                  <a:pt x="2882" y="2853"/>
                  <a:pt x="2922" y="2816"/>
                  <a:pt x="2962" y="2778"/>
                </a:cubicBezTo>
                <a:cubicBezTo>
                  <a:pt x="2965" y="2775"/>
                  <a:pt x="2968" y="2773"/>
                  <a:pt x="2971" y="2770"/>
                </a:cubicBezTo>
                <a:lnTo>
                  <a:pt x="3145" y="2948"/>
                </a:lnTo>
                <a:cubicBezTo>
                  <a:pt x="3102" y="2989"/>
                  <a:pt x="3059" y="3031"/>
                  <a:pt x="3017" y="3073"/>
                </a:cubicBezTo>
                <a:cubicBezTo>
                  <a:pt x="2957" y="3010"/>
                  <a:pt x="2898" y="2949"/>
                  <a:pt x="2841" y="2891"/>
                </a:cubicBezTo>
                <a:close/>
                <a:moveTo>
                  <a:pt x="3050" y="3108"/>
                </a:moveTo>
                <a:cubicBezTo>
                  <a:pt x="3043" y="3101"/>
                  <a:pt x="3037" y="3095"/>
                  <a:pt x="3031" y="3089"/>
                </a:cubicBezTo>
                <a:cubicBezTo>
                  <a:pt x="3078" y="3044"/>
                  <a:pt x="3121" y="3002"/>
                  <a:pt x="3162" y="2964"/>
                </a:cubicBezTo>
                <a:cubicBezTo>
                  <a:pt x="3168" y="2969"/>
                  <a:pt x="3173" y="2975"/>
                  <a:pt x="3179" y="2981"/>
                </a:cubicBezTo>
                <a:cubicBezTo>
                  <a:pt x="3142" y="3017"/>
                  <a:pt x="3095" y="3063"/>
                  <a:pt x="3050" y="3108"/>
                </a:cubicBezTo>
                <a:close/>
                <a:moveTo>
                  <a:pt x="3197" y="2900"/>
                </a:moveTo>
                <a:cubicBezTo>
                  <a:pt x="3138" y="2840"/>
                  <a:pt x="3080" y="2781"/>
                  <a:pt x="3023" y="2721"/>
                </a:cubicBezTo>
                <a:cubicBezTo>
                  <a:pt x="3026" y="2717"/>
                  <a:pt x="3030" y="2714"/>
                  <a:pt x="3033" y="2711"/>
                </a:cubicBezTo>
                <a:cubicBezTo>
                  <a:pt x="3090" y="2770"/>
                  <a:pt x="3148" y="2828"/>
                  <a:pt x="3207" y="2886"/>
                </a:cubicBezTo>
                <a:lnTo>
                  <a:pt x="3209" y="2888"/>
                </a:lnTo>
                <a:lnTo>
                  <a:pt x="3197" y="2900"/>
                </a:lnTo>
                <a:close/>
                <a:moveTo>
                  <a:pt x="3216" y="2919"/>
                </a:moveTo>
                <a:lnTo>
                  <a:pt x="3229" y="2908"/>
                </a:lnTo>
                <a:cubicBezTo>
                  <a:pt x="3233" y="2912"/>
                  <a:pt x="3237" y="2916"/>
                  <a:pt x="3241" y="2920"/>
                </a:cubicBezTo>
                <a:cubicBezTo>
                  <a:pt x="3238" y="2923"/>
                  <a:pt x="3234" y="2927"/>
                  <a:pt x="3229" y="2932"/>
                </a:cubicBezTo>
                <a:cubicBezTo>
                  <a:pt x="3225" y="2928"/>
                  <a:pt x="3221" y="2923"/>
                  <a:pt x="3216" y="2919"/>
                </a:cubicBezTo>
                <a:close/>
                <a:moveTo>
                  <a:pt x="5926" y="4065"/>
                </a:moveTo>
                <a:cubicBezTo>
                  <a:pt x="5891" y="4112"/>
                  <a:pt x="5850" y="4151"/>
                  <a:pt x="5795" y="4188"/>
                </a:cubicBezTo>
                <a:cubicBezTo>
                  <a:pt x="5749" y="4219"/>
                  <a:pt x="5692" y="4242"/>
                  <a:pt x="5629" y="4259"/>
                </a:cubicBezTo>
                <a:lnTo>
                  <a:pt x="5628" y="4256"/>
                </a:lnTo>
                <a:cubicBezTo>
                  <a:pt x="5675" y="4239"/>
                  <a:pt x="5709" y="4225"/>
                  <a:pt x="5743" y="4204"/>
                </a:cubicBezTo>
                <a:cubicBezTo>
                  <a:pt x="5742" y="4204"/>
                  <a:pt x="5747" y="4201"/>
                  <a:pt x="5747" y="4202"/>
                </a:cubicBezTo>
                <a:cubicBezTo>
                  <a:pt x="5747" y="4202"/>
                  <a:pt x="5921" y="4111"/>
                  <a:pt x="5987" y="3960"/>
                </a:cubicBezTo>
                <a:cubicBezTo>
                  <a:pt x="5973" y="3994"/>
                  <a:pt x="5954" y="4028"/>
                  <a:pt x="5926" y="4065"/>
                </a:cubicBezTo>
                <a:close/>
              </a:path>
            </a:pathLst>
          </a:custGeom>
          <a:solidFill>
            <a:schemeClr val="accent3"/>
          </a:solidFill>
          <a:ln w="0">
            <a:noFill/>
            <a:prstDash val="solid"/>
            <a:round/>
            <a:headEnd/>
            <a:tailEnd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28082E"/>
              </a:solidFill>
              <a:latin typeface="+mn-lt"/>
            </a:endParaRPr>
          </a:p>
        </p:txBody>
      </p:sp>
      <p:sp>
        <p:nvSpPr>
          <p:cNvPr id="2060" name="Rectangle 12"/>
          <p:cNvSpPr>
            <a:spLocks noGrp="1" noChangeArrowheads="1"/>
          </p:cNvSpPr>
          <p:nvPr>
            <p:ph type="ctrTitle"/>
          </p:nvPr>
        </p:nvSpPr>
        <p:spPr>
          <a:xfrm>
            <a:off x="685800" y="2155825"/>
            <a:ext cx="4872038" cy="1512888"/>
          </a:xfrm>
        </p:spPr>
        <p:txBody>
          <a:bodyPr/>
          <a:lstStyle>
            <a:lvl1pPr>
              <a:lnSpc>
                <a:spcPct val="95000"/>
              </a:lnSpc>
              <a:defRPr sz="2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061" name="Rectangle 1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865563"/>
            <a:ext cx="4872038" cy="9144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1600"/>
            </a:lvl1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13" name="Rectangle 10"/>
          <p:cNvSpPr>
            <a:spLocks noGrp="1" noChangeArrowheads="1"/>
          </p:cNvSpPr>
          <p:nvPr>
            <p:ph type="dt" sz="half" idx="10"/>
          </p:nvPr>
        </p:nvSpPr>
        <p:spPr>
          <a:xfrm>
            <a:off x="6442075" y="4819650"/>
            <a:ext cx="1652588" cy="620713"/>
          </a:xfrm>
        </p:spPr>
        <p:txBody>
          <a:bodyPr anchor="t"/>
          <a:lstStyle>
            <a:lvl1pPr algn="r">
              <a:defRPr sz="1600" smtClean="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1926D13C-EA43-4C0D-968F-9D6128DA2804}" type="datetime1">
              <a:rPr lang="en-US"/>
              <a:pPr>
                <a:defRPr/>
              </a:pPr>
              <a:t>6/25/2010</a:t>
            </a:fld>
            <a:endParaRPr lang="en-US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5.55556E-7 -1.96532E-6 L 1.20174 -1.96532E-6 " pathEditMode="relative" rAng="0" ptsTypes="AA">
                                      <p:cBhvr>
                                        <p:cTn id="6" dur="1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01" y="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63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5.55556E-7 -1.96532E-6 L 1.20174 -1.96532E-6 " pathEditMode="relative" rAng="0" ptsTypes="AA">
                                      <p:cBhvr>
                                        <p:cTn id="8" dur="1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01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1" grpId="0" animBg="1"/>
    </p:bldLst>
  </p:timing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3"/>
          <p:cNvSpPr>
            <a:spLocks/>
          </p:cNvSpPr>
          <p:nvPr/>
        </p:nvSpPr>
        <p:spPr bwMode="auto">
          <a:xfrm flipH="1">
            <a:off x="-14288" y="625475"/>
            <a:ext cx="7451726" cy="6246813"/>
          </a:xfrm>
          <a:custGeom>
            <a:avLst/>
            <a:gdLst/>
            <a:ahLst/>
            <a:cxnLst>
              <a:cxn ang="0">
                <a:pos x="1" y="699"/>
              </a:cxn>
              <a:cxn ang="0">
                <a:pos x="0" y="3341"/>
              </a:cxn>
              <a:cxn ang="0">
                <a:pos x="1794" y="3653"/>
              </a:cxn>
              <a:cxn ang="0">
                <a:pos x="4514" y="3655"/>
              </a:cxn>
              <a:cxn ang="0">
                <a:pos x="4512" y="0"/>
              </a:cxn>
              <a:cxn ang="0">
                <a:pos x="1" y="699"/>
              </a:cxn>
            </a:cxnLst>
            <a:rect l="0" t="0" r="r" b="b"/>
            <a:pathLst>
              <a:path w="4514" h="3655">
                <a:moveTo>
                  <a:pt x="1" y="699"/>
                </a:moveTo>
                <a:lnTo>
                  <a:pt x="0" y="3341"/>
                </a:lnTo>
                <a:lnTo>
                  <a:pt x="1794" y="3653"/>
                </a:lnTo>
                <a:lnTo>
                  <a:pt x="4514" y="3655"/>
                </a:lnTo>
                <a:lnTo>
                  <a:pt x="4512" y="0"/>
                </a:lnTo>
                <a:lnTo>
                  <a:pt x="1" y="699"/>
                </a:lnTo>
                <a:close/>
              </a:path>
            </a:pathLst>
          </a:custGeom>
          <a:noFill/>
          <a:ln w="9525" cap="rnd">
            <a:solidFill>
              <a:schemeClr val="tx2"/>
            </a:solidFill>
            <a:prstDash val="solid"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28082E"/>
              </a:solidFill>
              <a:latin typeface="+mn-lt"/>
            </a:endParaRPr>
          </a:p>
        </p:txBody>
      </p:sp>
      <p:grpSp>
        <p:nvGrpSpPr>
          <p:cNvPr id="11" name="Group 21"/>
          <p:cNvGrpSpPr>
            <a:grpSpLocks/>
          </p:cNvGrpSpPr>
          <p:nvPr userDrawn="1"/>
        </p:nvGrpSpPr>
        <p:grpSpPr bwMode="auto">
          <a:xfrm>
            <a:off x="9255125" y="0"/>
            <a:ext cx="1924050" cy="6870700"/>
            <a:chOff x="9255125" y="0"/>
            <a:chExt cx="1924050" cy="6870700"/>
          </a:xfrm>
        </p:grpSpPr>
        <p:grpSp>
          <p:nvGrpSpPr>
            <p:cNvPr id="19" name="Group 7"/>
            <p:cNvGrpSpPr>
              <a:grpSpLocks/>
            </p:cNvGrpSpPr>
            <p:nvPr/>
          </p:nvGrpSpPr>
          <p:grpSpPr bwMode="auto">
            <a:xfrm>
              <a:off x="9255125" y="0"/>
              <a:ext cx="1924050" cy="6870700"/>
              <a:chOff x="5830" y="0"/>
              <a:chExt cx="1212" cy="4328"/>
            </a:xfrm>
          </p:grpSpPr>
          <p:sp>
            <p:nvSpPr>
              <p:cNvPr id="21" name="Rectangle 8"/>
              <p:cNvSpPr>
                <a:spLocks noChangeArrowheads="1"/>
              </p:cNvSpPr>
              <p:nvPr/>
            </p:nvSpPr>
            <p:spPr bwMode="auto">
              <a:xfrm>
                <a:off x="5830" y="0"/>
                <a:ext cx="1212" cy="4328"/>
              </a:xfrm>
              <a:prstGeom prst="rect">
                <a:avLst/>
              </a:prstGeom>
              <a:solidFill>
                <a:schemeClr val="tx1"/>
              </a:solidFill>
              <a:ln w="3175">
                <a:noFill/>
                <a:miter lim="800000"/>
                <a:headEnd/>
                <a:tailEnd/>
              </a:ln>
              <a:effectLst>
                <a:outerShdw blurRad="127000" dist="63500" dir="5400000" algn="t" rotWithShape="0">
                  <a:prstClr val="black">
                    <a:alpha val="30000"/>
                  </a:prstClr>
                </a:outerShdw>
              </a:effectLst>
            </p:spPr>
            <p:txBody>
              <a:bodyPr lIns="126000" tIns="118800" rIns="126000" bIns="118800"/>
              <a:lstStyle/>
              <a:p>
                <a:pPr fontAlgn="auto">
                  <a:spcBef>
                    <a:spcPct val="20000"/>
                  </a:spcBef>
                  <a:spcAft>
                    <a:spcPct val="20000"/>
                  </a:spcAft>
                  <a:buFont typeface="Wingdings" pitchFamily="2" charset="2"/>
                  <a:buNone/>
                  <a:defRPr/>
                </a:pPr>
                <a:r>
                  <a:rPr lang="en-US" sz="1200" cap="all" dirty="0">
                    <a:solidFill>
                      <a:srgbClr val="FFFFFF"/>
                    </a:solidFill>
                    <a:latin typeface="+mn-lt"/>
                    <a:cs typeface="Arial" charset="0"/>
                  </a:rPr>
                  <a:t>Agenda slide</a:t>
                </a:r>
              </a:p>
              <a:p>
                <a:pPr fontAlgn="auto">
                  <a:spcBef>
                    <a:spcPct val="20000"/>
                  </a:spcBef>
                  <a:spcAft>
                    <a:spcPct val="20000"/>
                  </a:spcAft>
                  <a:buFont typeface="Wingdings" pitchFamily="2" charset="2"/>
                  <a:buNone/>
                  <a:defRPr/>
                </a:pPr>
                <a:r>
                  <a:rPr lang="en-US" sz="1000" dirty="0">
                    <a:solidFill>
                      <a:srgbClr val="C3D940"/>
                    </a:solidFill>
                    <a:latin typeface="+mn-lt"/>
                    <a:cs typeface="Arial" charset="0"/>
                  </a:rPr>
                  <a:t>Use: </a:t>
                </a:r>
                <a:r>
                  <a:rPr lang="en-US" sz="1000" dirty="0">
                    <a:solidFill>
                      <a:srgbClr val="FFFFFF"/>
                    </a:solidFill>
                    <a:latin typeface="+mn-lt"/>
                    <a:cs typeface="Arial" charset="0"/>
                  </a:rPr>
                  <a:t>Help the audience to a better understanding of the presentation progression by visualizing the agenda when changing topic.</a:t>
                </a:r>
              </a:p>
              <a:p>
                <a:pPr fontAlgn="auto">
                  <a:spcBef>
                    <a:spcPct val="20000"/>
                  </a:spcBef>
                  <a:spcAft>
                    <a:spcPct val="20000"/>
                  </a:spcAft>
                  <a:buFont typeface="Wingdings" pitchFamily="2" charset="2"/>
                  <a:buNone/>
                  <a:defRPr/>
                </a:pPr>
                <a:endParaRPr lang="en-US" sz="1000" dirty="0">
                  <a:solidFill>
                    <a:srgbClr val="FFFFFF"/>
                  </a:solidFill>
                  <a:latin typeface="+mn-lt"/>
                  <a:cs typeface="Arial" charset="0"/>
                </a:endParaRPr>
              </a:p>
              <a:p>
                <a:pPr fontAlgn="auto">
                  <a:spcBef>
                    <a:spcPct val="20000"/>
                  </a:spcBef>
                  <a:spcAft>
                    <a:spcPct val="20000"/>
                  </a:spcAft>
                  <a:buFont typeface="Wingdings" pitchFamily="2" charset="2"/>
                  <a:buNone/>
                  <a:defRPr/>
                </a:pPr>
                <a:r>
                  <a:rPr lang="en-US" sz="1200" dirty="0">
                    <a:solidFill>
                      <a:srgbClr val="FFFFFF"/>
                    </a:solidFill>
                    <a:latin typeface="+mn-lt"/>
                    <a:cs typeface="Arial" charset="0"/>
                  </a:rPr>
                  <a:t>NOVOZYMES COLORS</a:t>
                </a:r>
              </a:p>
              <a:p>
                <a:pPr fontAlgn="auto">
                  <a:spcBef>
                    <a:spcPct val="20000"/>
                  </a:spcBef>
                  <a:spcAft>
                    <a:spcPct val="20000"/>
                  </a:spcAft>
                  <a:buFont typeface="Wingdings" pitchFamily="2" charset="2"/>
                  <a:buNone/>
                  <a:defRPr/>
                </a:pPr>
                <a:r>
                  <a:rPr lang="en-US" sz="1200" dirty="0">
                    <a:solidFill>
                      <a:srgbClr val="C3D940"/>
                    </a:solidFill>
                    <a:latin typeface="+mn-lt"/>
                    <a:cs typeface="Arial" charset="0"/>
                  </a:rPr>
                  <a:t>Find: </a:t>
                </a:r>
                <a:r>
                  <a:rPr lang="en-US" sz="1200" dirty="0">
                    <a:solidFill>
                      <a:srgbClr val="FFFFFF"/>
                    </a:solidFill>
                    <a:latin typeface="+mn-lt"/>
                    <a:cs typeface="Arial" charset="0"/>
                  </a:rPr>
                  <a:t>The Novozymes CVI compliant colors under Custom Colors. </a:t>
                </a:r>
              </a:p>
              <a:p>
                <a:pPr fontAlgn="auto">
                  <a:spcBef>
                    <a:spcPct val="20000"/>
                  </a:spcBef>
                  <a:spcAft>
                    <a:spcPct val="20000"/>
                  </a:spcAft>
                  <a:buFont typeface="Wingdings" pitchFamily="2" charset="2"/>
                  <a:buNone/>
                  <a:defRPr/>
                </a:pPr>
                <a:endParaRPr lang="en-US" sz="1200" dirty="0">
                  <a:solidFill>
                    <a:srgbClr val="FFFFFF"/>
                  </a:solidFill>
                  <a:latin typeface="+mn-lt"/>
                  <a:cs typeface="Arial" charset="0"/>
                </a:endParaRPr>
              </a:p>
              <a:p>
                <a:pPr fontAlgn="auto">
                  <a:spcBef>
                    <a:spcPct val="20000"/>
                  </a:spcBef>
                  <a:spcAft>
                    <a:spcPct val="20000"/>
                  </a:spcAft>
                  <a:buFont typeface="Wingdings" pitchFamily="2" charset="2"/>
                  <a:buNone/>
                  <a:defRPr/>
                </a:pPr>
                <a:endParaRPr lang="en-US" sz="1000" dirty="0">
                  <a:solidFill>
                    <a:srgbClr val="FFFFFF"/>
                  </a:solidFill>
                  <a:latin typeface="+mn-lt"/>
                  <a:cs typeface="Arial" charset="0"/>
                </a:endParaRPr>
              </a:p>
            </p:txBody>
          </p:sp>
          <p:sp>
            <p:nvSpPr>
              <p:cNvPr id="22" name="Text Box 9"/>
              <p:cNvSpPr txBox="1">
                <a:spLocks noChangeArrowheads="1"/>
              </p:cNvSpPr>
              <p:nvPr/>
            </p:nvSpPr>
            <p:spPr bwMode="auto">
              <a:xfrm>
                <a:off x="5882" y="4077"/>
                <a:ext cx="649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200">
                    <a:solidFill>
                      <a:srgbClr val="FFFFFF"/>
                    </a:solidFill>
                    <a:latin typeface="+mn-lt"/>
                    <a:cs typeface="Arial" charset="0"/>
                  </a:rPr>
                  <a:t>guide</a:t>
                </a:r>
                <a:r>
                  <a:rPr lang="en-US" sz="1200">
                    <a:solidFill>
                      <a:srgbClr val="28082E"/>
                    </a:solidFill>
                    <a:latin typeface="+mn-lt"/>
                    <a:cs typeface="Arial" charset="0"/>
                  </a:rPr>
                  <a:t> </a:t>
                </a:r>
                <a:endParaRPr lang="en-US" sz="1200">
                  <a:solidFill>
                    <a:srgbClr val="28082E"/>
                  </a:solidFill>
                  <a:latin typeface="+mn-lt"/>
                  <a:cs typeface="Arial" charset="0"/>
                </a:endParaRPr>
              </a:p>
            </p:txBody>
          </p:sp>
        </p:grpSp>
        <p:pic>
          <p:nvPicPr>
            <p:cNvPr id="20" name="Picture 2"/>
            <p:cNvPicPr>
              <a:picLocks noChangeAspect="1" noChangeArrowheads="1"/>
            </p:cNvPicPr>
            <p:nvPr userDrawn="1"/>
          </p:nvPicPr>
          <p:blipFill>
            <a:blip r:embed="rId2" cstate="print"/>
            <a:srcRect l="56282" t="6808" r="34718" b="62543"/>
            <a:stretch>
              <a:fillRect/>
            </a:stretch>
          </p:blipFill>
          <p:spPr bwMode="auto">
            <a:xfrm>
              <a:off x="9376752" y="2713259"/>
              <a:ext cx="1136198" cy="24179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699001" y="1943735"/>
            <a:ext cx="5884680" cy="456566"/>
          </a:xfrm>
        </p:spPr>
        <p:txBody>
          <a:bodyPr anchor="ctr"/>
          <a:lstStyle>
            <a:lvl1pPr>
              <a:buNone/>
              <a:defRPr baseline="0"/>
            </a:lvl1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13" name="Text Placeholder 11"/>
          <p:cNvSpPr>
            <a:spLocks noGrp="1"/>
          </p:cNvSpPr>
          <p:nvPr>
            <p:ph type="body" sz="quarter" idx="14"/>
          </p:nvPr>
        </p:nvSpPr>
        <p:spPr>
          <a:xfrm>
            <a:off x="699001" y="2585085"/>
            <a:ext cx="5884680" cy="456566"/>
          </a:xfrm>
        </p:spPr>
        <p:txBody>
          <a:bodyPr anchor="ctr"/>
          <a:lstStyle>
            <a:lvl1pPr>
              <a:buNone/>
              <a:defRPr baseline="0"/>
            </a:lvl1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14" name="Text Placeholder 11"/>
          <p:cNvSpPr>
            <a:spLocks noGrp="1"/>
          </p:cNvSpPr>
          <p:nvPr>
            <p:ph type="body" sz="quarter" idx="15"/>
          </p:nvPr>
        </p:nvSpPr>
        <p:spPr>
          <a:xfrm>
            <a:off x="699001" y="3226435"/>
            <a:ext cx="5884680" cy="456566"/>
          </a:xfrm>
        </p:spPr>
        <p:txBody>
          <a:bodyPr anchor="ctr"/>
          <a:lstStyle>
            <a:lvl1pPr>
              <a:buNone/>
              <a:defRPr baseline="0"/>
            </a:lvl1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15" name="Text Placeholder 11"/>
          <p:cNvSpPr>
            <a:spLocks noGrp="1"/>
          </p:cNvSpPr>
          <p:nvPr>
            <p:ph type="body" sz="quarter" idx="16"/>
          </p:nvPr>
        </p:nvSpPr>
        <p:spPr>
          <a:xfrm>
            <a:off x="699001" y="3867785"/>
            <a:ext cx="5884680" cy="456566"/>
          </a:xfrm>
        </p:spPr>
        <p:txBody>
          <a:bodyPr anchor="ctr"/>
          <a:lstStyle>
            <a:lvl1pPr>
              <a:buNone/>
              <a:defRPr baseline="0"/>
            </a:lvl1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16" name="Text Placeholder 11"/>
          <p:cNvSpPr>
            <a:spLocks noGrp="1"/>
          </p:cNvSpPr>
          <p:nvPr>
            <p:ph type="body" sz="quarter" idx="17"/>
          </p:nvPr>
        </p:nvSpPr>
        <p:spPr>
          <a:xfrm>
            <a:off x="699001" y="4509135"/>
            <a:ext cx="5884680" cy="456566"/>
          </a:xfrm>
        </p:spPr>
        <p:txBody>
          <a:bodyPr anchor="ctr"/>
          <a:lstStyle>
            <a:lvl1pPr>
              <a:buNone/>
              <a:defRPr baseline="0"/>
            </a:lvl1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17" name="Text Placeholder 11"/>
          <p:cNvSpPr>
            <a:spLocks noGrp="1"/>
          </p:cNvSpPr>
          <p:nvPr>
            <p:ph type="body" sz="quarter" idx="18"/>
          </p:nvPr>
        </p:nvSpPr>
        <p:spPr>
          <a:xfrm>
            <a:off x="699001" y="5150485"/>
            <a:ext cx="5884680" cy="456566"/>
          </a:xfrm>
        </p:spPr>
        <p:txBody>
          <a:bodyPr anchor="ctr"/>
          <a:lstStyle>
            <a:lvl1pPr>
              <a:buNone/>
              <a:defRPr baseline="0"/>
            </a:lvl1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18" name="Text Placeholder 11"/>
          <p:cNvSpPr>
            <a:spLocks noGrp="1"/>
          </p:cNvSpPr>
          <p:nvPr>
            <p:ph type="body" sz="quarter" idx="19"/>
          </p:nvPr>
        </p:nvSpPr>
        <p:spPr>
          <a:xfrm>
            <a:off x="699001" y="5791835"/>
            <a:ext cx="5884680" cy="456566"/>
          </a:xfrm>
        </p:spPr>
        <p:txBody>
          <a:bodyPr anchor="ctr"/>
          <a:lstStyle>
            <a:lvl1pPr>
              <a:buNone/>
              <a:defRPr baseline="0"/>
            </a:lvl1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24" name="Text Placeholder 23"/>
          <p:cNvSpPr>
            <a:spLocks noGrp="1"/>
          </p:cNvSpPr>
          <p:nvPr>
            <p:ph type="body" sz="quarter" idx="23"/>
          </p:nvPr>
        </p:nvSpPr>
        <p:spPr bwMode="auto">
          <a:xfrm>
            <a:off x="7126288" y="1222602"/>
            <a:ext cx="2017712" cy="2032000"/>
          </a:xfrm>
          <a:custGeom>
            <a:avLst/>
            <a:gdLst>
              <a:gd name="connsiteX0" fmla="*/ 0 w 2017712"/>
              <a:gd name="connsiteY0" fmla="*/ 0 h 2032000"/>
              <a:gd name="connsiteX1" fmla="*/ 2017712 w 2017712"/>
              <a:gd name="connsiteY1" fmla="*/ 0 h 2032000"/>
              <a:gd name="connsiteX2" fmla="*/ 2017712 w 2017712"/>
              <a:gd name="connsiteY2" fmla="*/ 2032000 h 2032000"/>
              <a:gd name="connsiteX3" fmla="*/ 0 w 2017712"/>
              <a:gd name="connsiteY3" fmla="*/ 2032000 h 2032000"/>
              <a:gd name="connsiteX4" fmla="*/ 0 w 2017712"/>
              <a:gd name="connsiteY4" fmla="*/ 0 h 2032000"/>
              <a:gd name="connsiteX0" fmla="*/ 0 w 2017712"/>
              <a:gd name="connsiteY0" fmla="*/ 409575 h 2032000"/>
              <a:gd name="connsiteX1" fmla="*/ 2017712 w 2017712"/>
              <a:gd name="connsiteY1" fmla="*/ 0 h 2032000"/>
              <a:gd name="connsiteX2" fmla="*/ 2017712 w 2017712"/>
              <a:gd name="connsiteY2" fmla="*/ 2032000 h 2032000"/>
              <a:gd name="connsiteX3" fmla="*/ 0 w 2017712"/>
              <a:gd name="connsiteY3" fmla="*/ 2032000 h 2032000"/>
              <a:gd name="connsiteX4" fmla="*/ 0 w 2017712"/>
              <a:gd name="connsiteY4" fmla="*/ 409575 h 2032000"/>
              <a:gd name="connsiteX0" fmla="*/ 0 w 2017712"/>
              <a:gd name="connsiteY0" fmla="*/ 409575 h 2032000"/>
              <a:gd name="connsiteX1" fmla="*/ 2017712 w 2017712"/>
              <a:gd name="connsiteY1" fmla="*/ 0 h 2032000"/>
              <a:gd name="connsiteX2" fmla="*/ 2017712 w 2017712"/>
              <a:gd name="connsiteY2" fmla="*/ 2032000 h 2032000"/>
              <a:gd name="connsiteX3" fmla="*/ 0 w 2017712"/>
              <a:gd name="connsiteY3" fmla="*/ 1708150 h 2032000"/>
              <a:gd name="connsiteX4" fmla="*/ 0 w 2017712"/>
              <a:gd name="connsiteY4" fmla="*/ 409575 h 203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17712" h="2032000">
                <a:moveTo>
                  <a:pt x="0" y="409575"/>
                </a:moveTo>
                <a:lnTo>
                  <a:pt x="2017712" y="0"/>
                </a:lnTo>
                <a:lnTo>
                  <a:pt x="2017712" y="2032000"/>
                </a:lnTo>
                <a:lnTo>
                  <a:pt x="0" y="1708150"/>
                </a:lnTo>
                <a:lnTo>
                  <a:pt x="0" y="409575"/>
                </a:lnTo>
                <a:close/>
              </a:path>
            </a:pathLst>
          </a:custGeom>
          <a:solidFill>
            <a:srgbClr val="C3D940"/>
          </a:solidFill>
          <a:ln w="9525">
            <a:noFill/>
            <a:miter lim="800000"/>
            <a:headEnd/>
            <a:tailEnd/>
          </a:ln>
          <a:effectLst/>
        </p:spPr>
        <p:txBody>
          <a:bodyPr lIns="288000" tIns="468000" rIns="216000" bIns="468000"/>
          <a:lstStyle>
            <a:lvl1pPr marL="0" indent="0" algn="r">
              <a:buNone/>
              <a:defRPr sz="1400" cap="all" baseline="0"/>
            </a:lvl1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23" name="Footer Placeholder 2"/>
          <p:cNvSpPr>
            <a:spLocks noGrp="1"/>
          </p:cNvSpPr>
          <p:nvPr>
            <p:ph type="ftr" sz="quarter" idx="2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NOVOZYMES PRESENTATION</a:t>
            </a:r>
          </a:p>
        </p:txBody>
      </p:sp>
      <p:sp>
        <p:nvSpPr>
          <p:cNvPr id="25" name="Slide Number Placeholder 3"/>
          <p:cNvSpPr>
            <a:spLocks noGrp="1"/>
          </p:cNvSpPr>
          <p:nvPr>
            <p:ph type="sldNum" sz="quarter" idx="2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6FE47C-F9EF-4DAB-BCD9-5164758FCCE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26" name="Date Placeholder 4"/>
          <p:cNvSpPr>
            <a:spLocks noGrp="1"/>
          </p:cNvSpPr>
          <p:nvPr>
            <p:ph type="dt" sz="half" idx="2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C217DD-D995-4D53-9F54-937CD7F1E254}" type="datetime1">
              <a:rPr lang="en-US"/>
              <a:pPr>
                <a:defRPr/>
              </a:pPr>
              <a:t>6/25/2010</a:t>
            </a:fld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s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7"/>
          <p:cNvGrpSpPr>
            <a:grpSpLocks/>
          </p:cNvGrpSpPr>
          <p:nvPr/>
        </p:nvGrpSpPr>
        <p:grpSpPr bwMode="auto">
          <a:xfrm>
            <a:off x="9255125" y="0"/>
            <a:ext cx="1924050" cy="6870700"/>
            <a:chOff x="5830" y="0"/>
            <a:chExt cx="1212" cy="4328"/>
          </a:xfrm>
        </p:grpSpPr>
        <p:sp>
          <p:nvSpPr>
            <p:cNvPr id="5" name="Rectangle 8"/>
            <p:cNvSpPr>
              <a:spLocks noChangeArrowheads="1"/>
            </p:cNvSpPr>
            <p:nvPr/>
          </p:nvSpPr>
          <p:spPr bwMode="auto">
            <a:xfrm>
              <a:off x="5830" y="0"/>
              <a:ext cx="1212" cy="4328"/>
            </a:xfrm>
            <a:prstGeom prst="rect">
              <a:avLst/>
            </a:prstGeom>
            <a:solidFill>
              <a:schemeClr val="tx1"/>
            </a:solidFill>
            <a:ln w="3175">
              <a:noFill/>
              <a:miter lim="800000"/>
              <a:headEnd/>
              <a:tailEnd/>
            </a:ln>
            <a:effectLst>
              <a:outerShdw blurRad="127000" dist="63500" dir="5400000" algn="t" rotWithShape="0">
                <a:prstClr val="black">
                  <a:alpha val="30000"/>
                </a:prstClr>
              </a:outerShdw>
            </a:effectLst>
          </p:spPr>
          <p:txBody>
            <a:bodyPr lIns="126000" tIns="118800" rIns="126000" bIns="118800"/>
            <a:lstStyle/>
            <a:p>
              <a:pPr fontAlgn="auto">
                <a:spcBef>
                  <a:spcPct val="20000"/>
                </a:spcBef>
                <a:spcAft>
                  <a:spcPct val="20000"/>
                </a:spcAft>
                <a:buFont typeface="Wingdings" pitchFamily="2" charset="2"/>
                <a:buNone/>
                <a:defRPr/>
              </a:pPr>
              <a:r>
                <a:rPr lang="en-US" sz="1200" cap="all" dirty="0">
                  <a:solidFill>
                    <a:srgbClr val="FFFFFF"/>
                  </a:solidFill>
                  <a:latin typeface="+mn-lt"/>
                  <a:cs typeface="Arial" charset="0"/>
                </a:rPr>
                <a:t>Basic  layout</a:t>
              </a:r>
            </a:p>
            <a:p>
              <a:pPr>
                <a:defRPr/>
              </a:pPr>
              <a:r>
                <a:rPr lang="en-US" sz="1000" dirty="0">
                  <a:solidFill>
                    <a:srgbClr val="C3D940"/>
                  </a:solidFill>
                  <a:latin typeface="+mn-lt"/>
                </a:rPr>
                <a:t>Use: </a:t>
              </a:r>
              <a:r>
                <a:rPr lang="en-US" sz="1000" dirty="0">
                  <a:solidFill>
                    <a:srgbClr val="FFFFFF"/>
                  </a:solidFill>
                  <a:latin typeface="+mn-lt"/>
                </a:rPr>
                <a:t>This is the basic slide with </a:t>
              </a:r>
              <a:r>
                <a:rPr lang="en-US" sz="1000" i="1" dirty="0">
                  <a:solidFill>
                    <a:srgbClr val="FFFFFF"/>
                  </a:solidFill>
                  <a:latin typeface="+mn-lt"/>
                </a:rPr>
                <a:t>no</a:t>
              </a:r>
              <a:r>
                <a:rPr lang="en-US" sz="1000" dirty="0">
                  <a:solidFill>
                    <a:srgbClr val="FFFFFF"/>
                  </a:solidFill>
                  <a:latin typeface="+mn-lt"/>
                </a:rPr>
                <a:t> extra Novozymes graphics added.</a:t>
              </a:r>
            </a:p>
            <a:p>
              <a:pPr>
                <a:defRPr/>
              </a:pPr>
              <a:endParaRPr lang="en-US" sz="1000" dirty="0">
                <a:solidFill>
                  <a:srgbClr val="FFFFFF"/>
                </a:solidFill>
                <a:latin typeface="+mn-lt"/>
              </a:endParaRPr>
            </a:p>
            <a:p>
              <a:pPr>
                <a:defRPr/>
              </a:pPr>
              <a:r>
                <a:rPr lang="en-US" sz="1000" dirty="0">
                  <a:solidFill>
                    <a:srgbClr val="C3D940"/>
                  </a:solidFill>
                  <a:latin typeface="+mn-lt"/>
                </a:rPr>
                <a:t>Edit Layout: </a:t>
              </a:r>
              <a:r>
                <a:rPr lang="en-US" sz="1000" dirty="0">
                  <a:solidFill>
                    <a:srgbClr val="FFFFFF"/>
                  </a:solidFill>
                  <a:latin typeface="+mn-lt"/>
                </a:rPr>
                <a:t>Click Layout in the top menu Home. And choose between +30 different layouts.</a:t>
              </a:r>
            </a:p>
            <a:p>
              <a:pPr>
                <a:defRPr/>
              </a:pPr>
              <a:endParaRPr lang="en-US" sz="1000" dirty="0">
                <a:solidFill>
                  <a:srgbClr val="FFFFFF"/>
                </a:solidFill>
                <a:latin typeface="+mn-lt"/>
              </a:endParaRPr>
            </a:p>
            <a:p>
              <a:pPr>
                <a:defRPr/>
              </a:pPr>
              <a:r>
                <a:rPr lang="en-US" sz="1000" dirty="0">
                  <a:solidFill>
                    <a:srgbClr val="C3D940"/>
                  </a:solidFill>
                  <a:latin typeface="+mn-lt"/>
                </a:rPr>
                <a:t>Edit Header and footer: </a:t>
              </a:r>
              <a:r>
                <a:rPr lang="en-US" sz="1000" dirty="0">
                  <a:solidFill>
                    <a:srgbClr val="FFFFFF"/>
                  </a:solidFill>
                  <a:latin typeface="+mn-lt"/>
                </a:rPr>
                <a:t>In the top left corner you find Slide no., Date and Header. Change settings in the menu: </a:t>
              </a:r>
            </a:p>
            <a:p>
              <a:pPr>
                <a:defRPr/>
              </a:pPr>
              <a:r>
                <a:rPr lang="en-US" sz="800" dirty="0">
                  <a:solidFill>
                    <a:srgbClr val="C3D940"/>
                  </a:solidFill>
                  <a:latin typeface="+mn-lt"/>
                </a:rPr>
                <a:t>&gt;</a:t>
              </a:r>
              <a:r>
                <a:rPr lang="en-US" sz="800" dirty="0">
                  <a:solidFill>
                    <a:srgbClr val="28082E"/>
                  </a:solidFill>
                  <a:latin typeface="+mn-lt"/>
                </a:rPr>
                <a:t> </a:t>
              </a:r>
              <a:r>
                <a:rPr lang="en-US" sz="800" dirty="0">
                  <a:solidFill>
                    <a:srgbClr val="FFFFFF"/>
                  </a:solidFill>
                  <a:latin typeface="+mn-lt"/>
                </a:rPr>
                <a:t>Insert</a:t>
              </a:r>
            </a:p>
            <a:p>
              <a:pPr>
                <a:defRPr/>
              </a:pPr>
              <a:r>
                <a:rPr lang="en-US" sz="800" dirty="0">
                  <a:solidFill>
                    <a:srgbClr val="C3D940"/>
                  </a:solidFill>
                  <a:latin typeface="+mn-lt"/>
                </a:rPr>
                <a:t>&gt;</a:t>
              </a:r>
              <a:r>
                <a:rPr lang="en-US" sz="800" dirty="0">
                  <a:solidFill>
                    <a:srgbClr val="FFFFFF"/>
                  </a:solidFill>
                  <a:latin typeface="+mn-lt"/>
                </a:rPr>
                <a:t> Header and Footer</a:t>
              </a:r>
            </a:p>
            <a:p>
              <a:pPr>
                <a:defRPr/>
              </a:pPr>
              <a:endParaRPr lang="en-US" sz="800" dirty="0">
                <a:solidFill>
                  <a:srgbClr val="FFFFFF"/>
                </a:solidFill>
                <a:latin typeface="+mn-lt"/>
              </a:endParaRPr>
            </a:p>
            <a:p>
              <a:pPr>
                <a:defRPr/>
              </a:pPr>
              <a:endParaRPr lang="en-US" dirty="0">
                <a:solidFill>
                  <a:srgbClr val="28082E"/>
                </a:solidFill>
                <a:latin typeface="Arial" pitchFamily="34" charset="0"/>
              </a:endParaRPr>
            </a:p>
          </p:txBody>
        </p:sp>
        <p:sp>
          <p:nvSpPr>
            <p:cNvPr id="6" name="Text Box 9"/>
            <p:cNvSpPr txBox="1">
              <a:spLocks noChangeArrowheads="1"/>
            </p:cNvSpPr>
            <p:nvPr/>
          </p:nvSpPr>
          <p:spPr bwMode="auto">
            <a:xfrm>
              <a:off x="5882" y="4077"/>
              <a:ext cx="649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200">
                  <a:solidFill>
                    <a:srgbClr val="FFFFFF"/>
                  </a:solidFill>
                  <a:latin typeface="+mn-lt"/>
                  <a:cs typeface="Arial" charset="0"/>
                </a:rPr>
                <a:t>guide</a:t>
              </a:r>
              <a:r>
                <a:rPr lang="en-US" sz="1200">
                  <a:solidFill>
                    <a:srgbClr val="28082E"/>
                  </a:solidFill>
                  <a:latin typeface="+mn-lt"/>
                  <a:cs typeface="Arial" charset="0"/>
                </a:rPr>
                <a:t> </a:t>
              </a:r>
              <a:endParaRPr lang="en-US" sz="1200">
                <a:solidFill>
                  <a:srgbClr val="28082E"/>
                </a:solidFill>
                <a:latin typeface="+mn-lt"/>
                <a:cs typeface="Arial" charset="0"/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2327" y="1550988"/>
            <a:ext cx="8580437" cy="503713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r>
              <a:rPr lang="en-US"/>
              <a:t>NOVOZYMES PRESENTATION</a:t>
            </a:r>
            <a:endParaRPr lang="en-US"/>
          </a:p>
        </p:txBody>
      </p:sp>
      <p:sp>
        <p:nvSpPr>
          <p:cNvPr id="8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2EF699F-1807-4B64-A4F8-58CA850D93B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9" name="Date Placeholder 5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47853057-A104-470B-9CBA-B61531CC5FA9}" type="datetime1">
              <a:rPr lang="en-US"/>
              <a:pPr>
                <a:defRPr/>
              </a:pPr>
              <a:t>6/25/2010</a:t>
            </a:fld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asic small floral 1 (animated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21"/>
          <p:cNvSpPr>
            <a:spLocks/>
          </p:cNvSpPr>
          <p:nvPr/>
        </p:nvSpPr>
        <p:spPr bwMode="auto">
          <a:xfrm rot="3431569">
            <a:off x="7046913" y="5529263"/>
            <a:ext cx="487362" cy="442912"/>
          </a:xfrm>
          <a:custGeom>
            <a:avLst/>
            <a:gdLst/>
            <a:ahLst/>
            <a:cxnLst>
              <a:cxn ang="0">
                <a:pos x="360" y="450"/>
              </a:cxn>
              <a:cxn ang="0">
                <a:pos x="443" y="386"/>
              </a:cxn>
              <a:cxn ang="0">
                <a:pos x="562" y="340"/>
              </a:cxn>
              <a:cxn ang="0">
                <a:pos x="727" y="337"/>
              </a:cxn>
              <a:cxn ang="0">
                <a:pos x="939" y="504"/>
              </a:cxn>
              <a:cxn ang="0">
                <a:pos x="990" y="682"/>
              </a:cxn>
              <a:cxn ang="0">
                <a:pos x="992" y="793"/>
              </a:cxn>
              <a:cxn ang="0">
                <a:pos x="1111" y="808"/>
              </a:cxn>
              <a:cxn ang="0">
                <a:pos x="1145" y="723"/>
              </a:cxn>
              <a:cxn ang="0">
                <a:pos x="1053" y="524"/>
              </a:cxn>
              <a:cxn ang="0">
                <a:pos x="1061" y="343"/>
              </a:cxn>
              <a:cxn ang="0">
                <a:pos x="1410" y="28"/>
              </a:cxn>
              <a:cxn ang="0">
                <a:pos x="1956" y="76"/>
              </a:cxn>
              <a:cxn ang="0">
                <a:pos x="2178" y="199"/>
              </a:cxn>
              <a:cxn ang="0">
                <a:pos x="2043" y="495"/>
              </a:cxn>
              <a:cxn ang="0">
                <a:pos x="1670" y="665"/>
              </a:cxn>
              <a:cxn ang="0">
                <a:pos x="1447" y="719"/>
              </a:cxn>
              <a:cxn ang="0">
                <a:pos x="1278" y="752"/>
              </a:cxn>
              <a:cxn ang="0">
                <a:pos x="1276" y="888"/>
              </a:cxn>
              <a:cxn ang="0">
                <a:pos x="1512" y="840"/>
              </a:cxn>
              <a:cxn ang="0">
                <a:pos x="1897" y="744"/>
              </a:cxn>
              <a:cxn ang="0">
                <a:pos x="2263" y="759"/>
              </a:cxn>
              <a:cxn ang="0">
                <a:pos x="2568" y="918"/>
              </a:cxn>
              <a:cxn ang="0">
                <a:pos x="2655" y="1179"/>
              </a:cxn>
              <a:cxn ang="0">
                <a:pos x="2523" y="1510"/>
              </a:cxn>
              <a:cxn ang="0">
                <a:pos x="2340" y="1838"/>
              </a:cxn>
              <a:cxn ang="0">
                <a:pos x="1951" y="1898"/>
              </a:cxn>
              <a:cxn ang="0">
                <a:pos x="1738" y="1800"/>
              </a:cxn>
              <a:cxn ang="0">
                <a:pos x="1466" y="1531"/>
              </a:cxn>
              <a:cxn ang="0">
                <a:pos x="1317" y="1200"/>
              </a:cxn>
              <a:cxn ang="0">
                <a:pos x="1264" y="1007"/>
              </a:cxn>
              <a:cxn ang="0">
                <a:pos x="1156" y="1000"/>
              </a:cxn>
              <a:cxn ang="0">
                <a:pos x="1097" y="1100"/>
              </a:cxn>
              <a:cxn ang="0">
                <a:pos x="1205" y="1288"/>
              </a:cxn>
              <a:cxn ang="0">
                <a:pos x="1277" y="1572"/>
              </a:cxn>
              <a:cxn ang="0">
                <a:pos x="1272" y="1880"/>
              </a:cxn>
              <a:cxn ang="0">
                <a:pos x="1117" y="2249"/>
              </a:cxn>
              <a:cxn ang="0">
                <a:pos x="820" y="2375"/>
              </a:cxn>
              <a:cxn ang="0">
                <a:pos x="495" y="2211"/>
              </a:cxn>
              <a:cxn ang="0">
                <a:pos x="200" y="2051"/>
              </a:cxn>
              <a:cxn ang="0">
                <a:pos x="169" y="1772"/>
              </a:cxn>
              <a:cxn ang="0">
                <a:pos x="267" y="1527"/>
              </a:cxn>
              <a:cxn ang="0">
                <a:pos x="402" y="1374"/>
              </a:cxn>
              <a:cxn ang="0">
                <a:pos x="509" y="1293"/>
              </a:cxn>
              <a:cxn ang="0">
                <a:pos x="727" y="1160"/>
              </a:cxn>
              <a:cxn ang="0">
                <a:pos x="915" y="1107"/>
              </a:cxn>
              <a:cxn ang="0">
                <a:pos x="1013" y="1028"/>
              </a:cxn>
              <a:cxn ang="0">
                <a:pos x="974" y="926"/>
              </a:cxn>
              <a:cxn ang="0">
                <a:pos x="600" y="1109"/>
              </a:cxn>
              <a:cxn ang="0">
                <a:pos x="166" y="1183"/>
              </a:cxn>
              <a:cxn ang="0">
                <a:pos x="25" y="1113"/>
              </a:cxn>
              <a:cxn ang="0">
                <a:pos x="39" y="916"/>
              </a:cxn>
              <a:cxn ang="0">
                <a:pos x="106" y="802"/>
              </a:cxn>
              <a:cxn ang="0">
                <a:pos x="183" y="705"/>
              </a:cxn>
              <a:cxn ang="0">
                <a:pos x="307" y="525"/>
              </a:cxn>
              <a:cxn ang="0">
                <a:pos x="356" y="455"/>
              </a:cxn>
              <a:cxn ang="0">
                <a:pos x="360" y="450"/>
              </a:cxn>
            </a:cxnLst>
            <a:rect l="0" t="0" r="r" b="b"/>
            <a:pathLst>
              <a:path w="2659" h="2397">
                <a:moveTo>
                  <a:pt x="360" y="450"/>
                </a:moveTo>
                <a:cubicBezTo>
                  <a:pt x="395" y="419"/>
                  <a:pt x="421" y="401"/>
                  <a:pt x="443" y="386"/>
                </a:cubicBezTo>
                <a:cubicBezTo>
                  <a:pt x="490" y="357"/>
                  <a:pt x="524" y="347"/>
                  <a:pt x="562" y="340"/>
                </a:cubicBezTo>
                <a:cubicBezTo>
                  <a:pt x="612" y="329"/>
                  <a:pt x="671" y="324"/>
                  <a:pt x="727" y="337"/>
                </a:cubicBezTo>
                <a:cubicBezTo>
                  <a:pt x="811" y="356"/>
                  <a:pt x="888" y="417"/>
                  <a:pt x="939" y="504"/>
                </a:cubicBezTo>
                <a:cubicBezTo>
                  <a:pt x="970" y="557"/>
                  <a:pt x="992" y="619"/>
                  <a:pt x="990" y="682"/>
                </a:cubicBezTo>
                <a:cubicBezTo>
                  <a:pt x="989" y="725"/>
                  <a:pt x="976" y="768"/>
                  <a:pt x="992" y="793"/>
                </a:cubicBezTo>
                <a:cubicBezTo>
                  <a:pt x="1011" y="824"/>
                  <a:pt x="1076" y="824"/>
                  <a:pt x="1111" y="808"/>
                </a:cubicBezTo>
                <a:cubicBezTo>
                  <a:pt x="1151" y="791"/>
                  <a:pt x="1153" y="755"/>
                  <a:pt x="1145" y="723"/>
                </a:cubicBezTo>
                <a:cubicBezTo>
                  <a:pt x="1129" y="657"/>
                  <a:pt x="1072" y="608"/>
                  <a:pt x="1053" y="524"/>
                </a:cubicBezTo>
                <a:cubicBezTo>
                  <a:pt x="1041" y="471"/>
                  <a:pt x="1045" y="406"/>
                  <a:pt x="1061" y="343"/>
                </a:cubicBezTo>
                <a:cubicBezTo>
                  <a:pt x="1098" y="200"/>
                  <a:pt x="1201" y="65"/>
                  <a:pt x="1410" y="28"/>
                </a:cubicBezTo>
                <a:cubicBezTo>
                  <a:pt x="1567" y="0"/>
                  <a:pt x="1783" y="27"/>
                  <a:pt x="1956" y="76"/>
                </a:cubicBezTo>
                <a:cubicBezTo>
                  <a:pt x="2058" y="106"/>
                  <a:pt x="2145" y="143"/>
                  <a:pt x="2178" y="199"/>
                </a:cubicBezTo>
                <a:cubicBezTo>
                  <a:pt x="2227" y="283"/>
                  <a:pt x="2150" y="410"/>
                  <a:pt x="2043" y="495"/>
                </a:cubicBezTo>
                <a:cubicBezTo>
                  <a:pt x="1930" y="584"/>
                  <a:pt x="1783" y="627"/>
                  <a:pt x="1670" y="665"/>
                </a:cubicBezTo>
                <a:cubicBezTo>
                  <a:pt x="1597" y="690"/>
                  <a:pt x="1538" y="713"/>
                  <a:pt x="1447" y="719"/>
                </a:cubicBezTo>
                <a:cubicBezTo>
                  <a:pt x="1387" y="722"/>
                  <a:pt x="1312" y="719"/>
                  <a:pt x="1278" y="752"/>
                </a:cubicBezTo>
                <a:cubicBezTo>
                  <a:pt x="1244" y="786"/>
                  <a:pt x="1251" y="856"/>
                  <a:pt x="1276" y="888"/>
                </a:cubicBezTo>
                <a:cubicBezTo>
                  <a:pt x="1319" y="941"/>
                  <a:pt x="1415" y="881"/>
                  <a:pt x="1512" y="840"/>
                </a:cubicBezTo>
                <a:cubicBezTo>
                  <a:pt x="1645" y="782"/>
                  <a:pt x="1779" y="758"/>
                  <a:pt x="1897" y="744"/>
                </a:cubicBezTo>
                <a:cubicBezTo>
                  <a:pt x="2020" y="729"/>
                  <a:pt x="2127" y="723"/>
                  <a:pt x="2263" y="759"/>
                </a:cubicBezTo>
                <a:cubicBezTo>
                  <a:pt x="2371" y="787"/>
                  <a:pt x="2496" y="841"/>
                  <a:pt x="2568" y="918"/>
                </a:cubicBezTo>
                <a:cubicBezTo>
                  <a:pt x="2642" y="999"/>
                  <a:pt x="2659" y="1104"/>
                  <a:pt x="2655" y="1179"/>
                </a:cubicBezTo>
                <a:cubicBezTo>
                  <a:pt x="2648" y="1300"/>
                  <a:pt x="2588" y="1341"/>
                  <a:pt x="2523" y="1510"/>
                </a:cubicBezTo>
                <a:cubicBezTo>
                  <a:pt x="2485" y="1611"/>
                  <a:pt x="2444" y="1758"/>
                  <a:pt x="2340" y="1838"/>
                </a:cubicBezTo>
                <a:cubicBezTo>
                  <a:pt x="2240" y="1915"/>
                  <a:pt x="2080" y="1929"/>
                  <a:pt x="1951" y="1898"/>
                </a:cubicBezTo>
                <a:cubicBezTo>
                  <a:pt x="1870" y="1879"/>
                  <a:pt x="1800" y="1842"/>
                  <a:pt x="1738" y="1800"/>
                </a:cubicBezTo>
                <a:cubicBezTo>
                  <a:pt x="1623" y="1722"/>
                  <a:pt x="1535" y="1628"/>
                  <a:pt x="1466" y="1531"/>
                </a:cubicBezTo>
                <a:cubicBezTo>
                  <a:pt x="1390" y="1425"/>
                  <a:pt x="1336" y="1316"/>
                  <a:pt x="1317" y="1200"/>
                </a:cubicBezTo>
                <a:cubicBezTo>
                  <a:pt x="1305" y="1124"/>
                  <a:pt x="1308" y="1044"/>
                  <a:pt x="1264" y="1007"/>
                </a:cubicBezTo>
                <a:cubicBezTo>
                  <a:pt x="1237" y="984"/>
                  <a:pt x="1191" y="977"/>
                  <a:pt x="1156" y="1000"/>
                </a:cubicBezTo>
                <a:cubicBezTo>
                  <a:pt x="1124" y="1021"/>
                  <a:pt x="1101" y="1067"/>
                  <a:pt x="1097" y="1100"/>
                </a:cubicBezTo>
                <a:cubicBezTo>
                  <a:pt x="1087" y="1169"/>
                  <a:pt x="1154" y="1184"/>
                  <a:pt x="1205" y="1288"/>
                </a:cubicBezTo>
                <a:cubicBezTo>
                  <a:pt x="1239" y="1358"/>
                  <a:pt x="1265" y="1469"/>
                  <a:pt x="1277" y="1572"/>
                </a:cubicBezTo>
                <a:cubicBezTo>
                  <a:pt x="1290" y="1685"/>
                  <a:pt x="1286" y="1788"/>
                  <a:pt x="1272" y="1880"/>
                </a:cubicBezTo>
                <a:cubicBezTo>
                  <a:pt x="1248" y="2037"/>
                  <a:pt x="1196" y="2159"/>
                  <a:pt x="1117" y="2249"/>
                </a:cubicBezTo>
                <a:cubicBezTo>
                  <a:pt x="1037" y="2340"/>
                  <a:pt x="929" y="2397"/>
                  <a:pt x="820" y="2375"/>
                </a:cubicBezTo>
                <a:cubicBezTo>
                  <a:pt x="717" y="2354"/>
                  <a:pt x="615" y="2264"/>
                  <a:pt x="495" y="2211"/>
                </a:cubicBezTo>
                <a:cubicBezTo>
                  <a:pt x="383" y="2161"/>
                  <a:pt x="256" y="2143"/>
                  <a:pt x="200" y="2051"/>
                </a:cubicBezTo>
                <a:cubicBezTo>
                  <a:pt x="156" y="1979"/>
                  <a:pt x="156" y="1862"/>
                  <a:pt x="169" y="1772"/>
                </a:cubicBezTo>
                <a:cubicBezTo>
                  <a:pt x="183" y="1673"/>
                  <a:pt x="212" y="1606"/>
                  <a:pt x="267" y="1527"/>
                </a:cubicBezTo>
                <a:cubicBezTo>
                  <a:pt x="304" y="1475"/>
                  <a:pt x="352" y="1417"/>
                  <a:pt x="402" y="1374"/>
                </a:cubicBezTo>
                <a:cubicBezTo>
                  <a:pt x="437" y="1343"/>
                  <a:pt x="472" y="1320"/>
                  <a:pt x="509" y="1293"/>
                </a:cubicBezTo>
                <a:cubicBezTo>
                  <a:pt x="576" y="1246"/>
                  <a:pt x="647" y="1189"/>
                  <a:pt x="727" y="1160"/>
                </a:cubicBezTo>
                <a:cubicBezTo>
                  <a:pt x="788" y="1138"/>
                  <a:pt x="854" y="1132"/>
                  <a:pt x="915" y="1107"/>
                </a:cubicBezTo>
                <a:cubicBezTo>
                  <a:pt x="960" y="1089"/>
                  <a:pt x="1001" y="1061"/>
                  <a:pt x="1013" y="1028"/>
                </a:cubicBezTo>
                <a:cubicBezTo>
                  <a:pt x="1027" y="990"/>
                  <a:pt x="1001" y="946"/>
                  <a:pt x="974" y="926"/>
                </a:cubicBezTo>
                <a:cubicBezTo>
                  <a:pt x="893" y="866"/>
                  <a:pt x="801" y="1022"/>
                  <a:pt x="600" y="1109"/>
                </a:cubicBezTo>
                <a:cubicBezTo>
                  <a:pt x="468" y="1167"/>
                  <a:pt x="289" y="1195"/>
                  <a:pt x="166" y="1183"/>
                </a:cubicBezTo>
                <a:cubicBezTo>
                  <a:pt x="98" y="1176"/>
                  <a:pt x="47" y="1156"/>
                  <a:pt x="25" y="1113"/>
                </a:cubicBezTo>
                <a:cubicBezTo>
                  <a:pt x="0" y="1063"/>
                  <a:pt x="13" y="981"/>
                  <a:pt x="39" y="916"/>
                </a:cubicBezTo>
                <a:cubicBezTo>
                  <a:pt x="58" y="868"/>
                  <a:pt x="85" y="830"/>
                  <a:pt x="106" y="802"/>
                </a:cubicBezTo>
                <a:cubicBezTo>
                  <a:pt x="137" y="759"/>
                  <a:pt x="156" y="738"/>
                  <a:pt x="183" y="705"/>
                </a:cubicBezTo>
                <a:cubicBezTo>
                  <a:pt x="215" y="665"/>
                  <a:pt x="259" y="608"/>
                  <a:pt x="307" y="525"/>
                </a:cubicBezTo>
                <a:cubicBezTo>
                  <a:pt x="314" y="513"/>
                  <a:pt x="321" y="500"/>
                  <a:pt x="356" y="455"/>
                </a:cubicBezTo>
                <a:cubicBezTo>
                  <a:pt x="357" y="454"/>
                  <a:pt x="359" y="452"/>
                  <a:pt x="360" y="450"/>
                </a:cubicBezTo>
              </a:path>
            </a:pathLst>
          </a:custGeom>
          <a:solidFill>
            <a:schemeClr val="accent1"/>
          </a:solidFill>
          <a:ln w="6350" cap="rnd">
            <a:noFill/>
            <a:prstDash val="solid"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28082E"/>
              </a:solidFill>
              <a:latin typeface="+mn-lt"/>
            </a:endParaRPr>
          </a:p>
        </p:txBody>
      </p:sp>
      <p:sp>
        <p:nvSpPr>
          <p:cNvPr id="5" name="Freeform 22"/>
          <p:cNvSpPr>
            <a:spLocks/>
          </p:cNvSpPr>
          <p:nvPr/>
        </p:nvSpPr>
        <p:spPr bwMode="auto">
          <a:xfrm rot="16755786">
            <a:off x="6908800" y="6180138"/>
            <a:ext cx="209550" cy="234950"/>
          </a:xfrm>
          <a:custGeom>
            <a:avLst/>
            <a:gdLst/>
            <a:ahLst/>
            <a:cxnLst>
              <a:cxn ang="0">
                <a:pos x="434" y="1195"/>
              </a:cxn>
              <a:cxn ang="0">
                <a:pos x="322" y="1098"/>
              </a:cxn>
              <a:cxn ang="0">
                <a:pos x="235" y="976"/>
              </a:cxn>
              <a:cxn ang="0">
                <a:pos x="112" y="780"/>
              </a:cxn>
              <a:cxn ang="0">
                <a:pos x="33" y="656"/>
              </a:cxn>
              <a:cxn ang="0">
                <a:pos x="3" y="500"/>
              </a:cxn>
              <a:cxn ang="0">
                <a:pos x="48" y="310"/>
              </a:cxn>
              <a:cxn ang="0">
                <a:pos x="117" y="210"/>
              </a:cxn>
              <a:cxn ang="0">
                <a:pos x="390" y="60"/>
              </a:cxn>
              <a:cxn ang="0">
                <a:pos x="899" y="19"/>
              </a:cxn>
              <a:cxn ang="0">
                <a:pos x="1179" y="113"/>
              </a:cxn>
              <a:cxn ang="0">
                <a:pos x="1289" y="175"/>
              </a:cxn>
              <a:cxn ang="0">
                <a:pos x="1389" y="162"/>
              </a:cxn>
              <a:cxn ang="0">
                <a:pos x="1434" y="90"/>
              </a:cxn>
              <a:cxn ang="0">
                <a:pos x="1526" y="86"/>
              </a:cxn>
              <a:cxn ang="0">
                <a:pos x="1565" y="205"/>
              </a:cxn>
              <a:cxn ang="0">
                <a:pos x="1487" y="264"/>
              </a:cxn>
              <a:cxn ang="0">
                <a:pos x="1414" y="281"/>
              </a:cxn>
              <a:cxn ang="0">
                <a:pos x="1357" y="456"/>
              </a:cxn>
              <a:cxn ang="0">
                <a:pos x="1171" y="886"/>
              </a:cxn>
              <a:cxn ang="0">
                <a:pos x="868" y="1155"/>
              </a:cxn>
              <a:cxn ang="0">
                <a:pos x="653" y="1225"/>
              </a:cxn>
              <a:cxn ang="0">
                <a:pos x="434" y="1195"/>
              </a:cxn>
            </a:cxnLst>
            <a:rect l="0" t="0" r="r" b="b"/>
            <a:pathLst>
              <a:path w="1582" h="1237">
                <a:moveTo>
                  <a:pt x="434" y="1195"/>
                </a:moveTo>
                <a:cubicBezTo>
                  <a:pt x="357" y="1140"/>
                  <a:pt x="338" y="1118"/>
                  <a:pt x="322" y="1098"/>
                </a:cubicBezTo>
                <a:cubicBezTo>
                  <a:pt x="276" y="1042"/>
                  <a:pt x="257" y="1011"/>
                  <a:pt x="235" y="976"/>
                </a:cubicBezTo>
                <a:cubicBezTo>
                  <a:pt x="195" y="911"/>
                  <a:pt x="149" y="830"/>
                  <a:pt x="112" y="780"/>
                </a:cubicBezTo>
                <a:cubicBezTo>
                  <a:pt x="79" y="736"/>
                  <a:pt x="54" y="716"/>
                  <a:pt x="33" y="656"/>
                </a:cubicBezTo>
                <a:cubicBezTo>
                  <a:pt x="18" y="614"/>
                  <a:pt x="5" y="553"/>
                  <a:pt x="3" y="500"/>
                </a:cubicBezTo>
                <a:cubicBezTo>
                  <a:pt x="0" y="415"/>
                  <a:pt x="27" y="354"/>
                  <a:pt x="48" y="310"/>
                </a:cubicBezTo>
                <a:cubicBezTo>
                  <a:pt x="71" y="266"/>
                  <a:pt x="88" y="239"/>
                  <a:pt x="117" y="210"/>
                </a:cubicBezTo>
                <a:cubicBezTo>
                  <a:pt x="165" y="159"/>
                  <a:pt x="245" y="100"/>
                  <a:pt x="390" y="60"/>
                </a:cubicBezTo>
                <a:cubicBezTo>
                  <a:pt x="534" y="21"/>
                  <a:pt x="743" y="0"/>
                  <a:pt x="899" y="19"/>
                </a:cubicBezTo>
                <a:cubicBezTo>
                  <a:pt x="1022" y="33"/>
                  <a:pt x="1112" y="72"/>
                  <a:pt x="1179" y="113"/>
                </a:cubicBezTo>
                <a:cubicBezTo>
                  <a:pt x="1218" y="138"/>
                  <a:pt x="1250" y="164"/>
                  <a:pt x="1289" y="175"/>
                </a:cubicBezTo>
                <a:cubicBezTo>
                  <a:pt x="1326" y="186"/>
                  <a:pt x="1368" y="184"/>
                  <a:pt x="1389" y="162"/>
                </a:cubicBezTo>
                <a:cubicBezTo>
                  <a:pt x="1407" y="143"/>
                  <a:pt x="1409" y="109"/>
                  <a:pt x="1434" y="90"/>
                </a:cubicBezTo>
                <a:cubicBezTo>
                  <a:pt x="1457" y="74"/>
                  <a:pt x="1497" y="70"/>
                  <a:pt x="1526" y="86"/>
                </a:cubicBezTo>
                <a:cubicBezTo>
                  <a:pt x="1565" y="107"/>
                  <a:pt x="1582" y="165"/>
                  <a:pt x="1565" y="205"/>
                </a:cubicBezTo>
                <a:cubicBezTo>
                  <a:pt x="1551" y="237"/>
                  <a:pt x="1516" y="259"/>
                  <a:pt x="1487" y="264"/>
                </a:cubicBezTo>
                <a:cubicBezTo>
                  <a:pt x="1457" y="271"/>
                  <a:pt x="1433" y="260"/>
                  <a:pt x="1414" y="281"/>
                </a:cubicBezTo>
                <a:cubicBezTo>
                  <a:pt x="1390" y="307"/>
                  <a:pt x="1375" y="385"/>
                  <a:pt x="1357" y="456"/>
                </a:cubicBezTo>
                <a:cubicBezTo>
                  <a:pt x="1311" y="636"/>
                  <a:pt x="1250" y="772"/>
                  <a:pt x="1171" y="886"/>
                </a:cubicBezTo>
                <a:cubicBezTo>
                  <a:pt x="1092" y="1001"/>
                  <a:pt x="995" y="1093"/>
                  <a:pt x="868" y="1155"/>
                </a:cubicBezTo>
                <a:cubicBezTo>
                  <a:pt x="799" y="1189"/>
                  <a:pt x="721" y="1215"/>
                  <a:pt x="653" y="1225"/>
                </a:cubicBezTo>
                <a:cubicBezTo>
                  <a:pt x="570" y="1237"/>
                  <a:pt x="502" y="1227"/>
                  <a:pt x="434" y="1195"/>
                </a:cubicBezTo>
              </a:path>
            </a:pathLst>
          </a:custGeom>
          <a:solidFill>
            <a:schemeClr val="accent1"/>
          </a:solidFill>
          <a:ln w="9525" cap="rnd">
            <a:noFill/>
            <a:prstDash val="solid"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28082E"/>
              </a:solidFill>
              <a:latin typeface="+mn-lt"/>
            </a:endParaRPr>
          </a:p>
        </p:txBody>
      </p:sp>
      <p:sp>
        <p:nvSpPr>
          <p:cNvPr id="6" name="Freeform 23"/>
          <p:cNvSpPr>
            <a:spLocks/>
          </p:cNvSpPr>
          <p:nvPr/>
        </p:nvSpPr>
        <p:spPr bwMode="auto">
          <a:xfrm rot="20620876">
            <a:off x="8126413" y="3602038"/>
            <a:ext cx="304800" cy="274637"/>
          </a:xfrm>
          <a:custGeom>
            <a:avLst/>
            <a:gdLst/>
            <a:ahLst/>
            <a:cxnLst>
              <a:cxn ang="0">
                <a:pos x="360" y="450"/>
              </a:cxn>
              <a:cxn ang="0">
                <a:pos x="443" y="386"/>
              </a:cxn>
              <a:cxn ang="0">
                <a:pos x="562" y="340"/>
              </a:cxn>
              <a:cxn ang="0">
                <a:pos x="727" y="337"/>
              </a:cxn>
              <a:cxn ang="0">
                <a:pos x="939" y="504"/>
              </a:cxn>
              <a:cxn ang="0">
                <a:pos x="990" y="682"/>
              </a:cxn>
              <a:cxn ang="0">
                <a:pos x="992" y="793"/>
              </a:cxn>
              <a:cxn ang="0">
                <a:pos x="1111" y="808"/>
              </a:cxn>
              <a:cxn ang="0">
                <a:pos x="1145" y="723"/>
              </a:cxn>
              <a:cxn ang="0">
                <a:pos x="1053" y="524"/>
              </a:cxn>
              <a:cxn ang="0">
                <a:pos x="1061" y="343"/>
              </a:cxn>
              <a:cxn ang="0">
                <a:pos x="1410" y="28"/>
              </a:cxn>
              <a:cxn ang="0">
                <a:pos x="1956" y="76"/>
              </a:cxn>
              <a:cxn ang="0">
                <a:pos x="2178" y="199"/>
              </a:cxn>
              <a:cxn ang="0">
                <a:pos x="2043" y="495"/>
              </a:cxn>
              <a:cxn ang="0">
                <a:pos x="1670" y="665"/>
              </a:cxn>
              <a:cxn ang="0">
                <a:pos x="1447" y="719"/>
              </a:cxn>
              <a:cxn ang="0">
                <a:pos x="1278" y="752"/>
              </a:cxn>
              <a:cxn ang="0">
                <a:pos x="1276" y="888"/>
              </a:cxn>
              <a:cxn ang="0">
                <a:pos x="1512" y="840"/>
              </a:cxn>
              <a:cxn ang="0">
                <a:pos x="1897" y="744"/>
              </a:cxn>
              <a:cxn ang="0">
                <a:pos x="2263" y="759"/>
              </a:cxn>
              <a:cxn ang="0">
                <a:pos x="2568" y="918"/>
              </a:cxn>
              <a:cxn ang="0">
                <a:pos x="2655" y="1179"/>
              </a:cxn>
              <a:cxn ang="0">
                <a:pos x="2523" y="1510"/>
              </a:cxn>
              <a:cxn ang="0">
                <a:pos x="2340" y="1838"/>
              </a:cxn>
              <a:cxn ang="0">
                <a:pos x="1951" y="1898"/>
              </a:cxn>
              <a:cxn ang="0">
                <a:pos x="1738" y="1800"/>
              </a:cxn>
              <a:cxn ang="0">
                <a:pos x="1466" y="1531"/>
              </a:cxn>
              <a:cxn ang="0">
                <a:pos x="1317" y="1200"/>
              </a:cxn>
              <a:cxn ang="0">
                <a:pos x="1264" y="1007"/>
              </a:cxn>
              <a:cxn ang="0">
                <a:pos x="1156" y="1000"/>
              </a:cxn>
              <a:cxn ang="0">
                <a:pos x="1097" y="1100"/>
              </a:cxn>
              <a:cxn ang="0">
                <a:pos x="1205" y="1288"/>
              </a:cxn>
              <a:cxn ang="0">
                <a:pos x="1277" y="1572"/>
              </a:cxn>
              <a:cxn ang="0">
                <a:pos x="1272" y="1880"/>
              </a:cxn>
              <a:cxn ang="0">
                <a:pos x="1117" y="2249"/>
              </a:cxn>
              <a:cxn ang="0">
                <a:pos x="820" y="2375"/>
              </a:cxn>
              <a:cxn ang="0">
                <a:pos x="495" y="2211"/>
              </a:cxn>
              <a:cxn ang="0">
                <a:pos x="200" y="2051"/>
              </a:cxn>
              <a:cxn ang="0">
                <a:pos x="169" y="1772"/>
              </a:cxn>
              <a:cxn ang="0">
                <a:pos x="267" y="1527"/>
              </a:cxn>
              <a:cxn ang="0">
                <a:pos x="402" y="1374"/>
              </a:cxn>
              <a:cxn ang="0">
                <a:pos x="509" y="1293"/>
              </a:cxn>
              <a:cxn ang="0">
                <a:pos x="727" y="1160"/>
              </a:cxn>
              <a:cxn ang="0">
                <a:pos x="915" y="1107"/>
              </a:cxn>
              <a:cxn ang="0">
                <a:pos x="1013" y="1028"/>
              </a:cxn>
              <a:cxn ang="0">
                <a:pos x="974" y="926"/>
              </a:cxn>
              <a:cxn ang="0">
                <a:pos x="600" y="1109"/>
              </a:cxn>
              <a:cxn ang="0">
                <a:pos x="166" y="1183"/>
              </a:cxn>
              <a:cxn ang="0">
                <a:pos x="25" y="1113"/>
              </a:cxn>
              <a:cxn ang="0">
                <a:pos x="39" y="916"/>
              </a:cxn>
              <a:cxn ang="0">
                <a:pos x="106" y="802"/>
              </a:cxn>
              <a:cxn ang="0">
                <a:pos x="183" y="705"/>
              </a:cxn>
              <a:cxn ang="0">
                <a:pos x="307" y="525"/>
              </a:cxn>
              <a:cxn ang="0">
                <a:pos x="356" y="455"/>
              </a:cxn>
              <a:cxn ang="0">
                <a:pos x="360" y="450"/>
              </a:cxn>
            </a:cxnLst>
            <a:rect l="0" t="0" r="r" b="b"/>
            <a:pathLst>
              <a:path w="2659" h="2397">
                <a:moveTo>
                  <a:pt x="360" y="450"/>
                </a:moveTo>
                <a:cubicBezTo>
                  <a:pt x="395" y="419"/>
                  <a:pt x="421" y="401"/>
                  <a:pt x="443" y="386"/>
                </a:cubicBezTo>
                <a:cubicBezTo>
                  <a:pt x="490" y="357"/>
                  <a:pt x="524" y="347"/>
                  <a:pt x="562" y="340"/>
                </a:cubicBezTo>
                <a:cubicBezTo>
                  <a:pt x="612" y="329"/>
                  <a:pt x="671" y="324"/>
                  <a:pt x="727" y="337"/>
                </a:cubicBezTo>
                <a:cubicBezTo>
                  <a:pt x="811" y="356"/>
                  <a:pt x="888" y="417"/>
                  <a:pt x="939" y="504"/>
                </a:cubicBezTo>
                <a:cubicBezTo>
                  <a:pt x="970" y="557"/>
                  <a:pt x="992" y="619"/>
                  <a:pt x="990" y="682"/>
                </a:cubicBezTo>
                <a:cubicBezTo>
                  <a:pt x="989" y="725"/>
                  <a:pt x="976" y="768"/>
                  <a:pt x="992" y="793"/>
                </a:cubicBezTo>
                <a:cubicBezTo>
                  <a:pt x="1011" y="824"/>
                  <a:pt x="1076" y="824"/>
                  <a:pt x="1111" y="808"/>
                </a:cubicBezTo>
                <a:cubicBezTo>
                  <a:pt x="1151" y="791"/>
                  <a:pt x="1153" y="755"/>
                  <a:pt x="1145" y="723"/>
                </a:cubicBezTo>
                <a:cubicBezTo>
                  <a:pt x="1129" y="657"/>
                  <a:pt x="1072" y="608"/>
                  <a:pt x="1053" y="524"/>
                </a:cubicBezTo>
                <a:cubicBezTo>
                  <a:pt x="1041" y="471"/>
                  <a:pt x="1045" y="406"/>
                  <a:pt x="1061" y="343"/>
                </a:cubicBezTo>
                <a:cubicBezTo>
                  <a:pt x="1098" y="200"/>
                  <a:pt x="1201" y="65"/>
                  <a:pt x="1410" y="28"/>
                </a:cubicBezTo>
                <a:cubicBezTo>
                  <a:pt x="1567" y="0"/>
                  <a:pt x="1783" y="27"/>
                  <a:pt x="1956" y="76"/>
                </a:cubicBezTo>
                <a:cubicBezTo>
                  <a:pt x="2058" y="106"/>
                  <a:pt x="2145" y="143"/>
                  <a:pt x="2178" y="199"/>
                </a:cubicBezTo>
                <a:cubicBezTo>
                  <a:pt x="2227" y="283"/>
                  <a:pt x="2150" y="410"/>
                  <a:pt x="2043" y="495"/>
                </a:cubicBezTo>
                <a:cubicBezTo>
                  <a:pt x="1930" y="584"/>
                  <a:pt x="1783" y="627"/>
                  <a:pt x="1670" y="665"/>
                </a:cubicBezTo>
                <a:cubicBezTo>
                  <a:pt x="1597" y="690"/>
                  <a:pt x="1538" y="713"/>
                  <a:pt x="1447" y="719"/>
                </a:cubicBezTo>
                <a:cubicBezTo>
                  <a:pt x="1387" y="722"/>
                  <a:pt x="1312" y="719"/>
                  <a:pt x="1278" y="752"/>
                </a:cubicBezTo>
                <a:cubicBezTo>
                  <a:pt x="1244" y="786"/>
                  <a:pt x="1251" y="856"/>
                  <a:pt x="1276" y="888"/>
                </a:cubicBezTo>
                <a:cubicBezTo>
                  <a:pt x="1319" y="941"/>
                  <a:pt x="1415" y="881"/>
                  <a:pt x="1512" y="840"/>
                </a:cubicBezTo>
                <a:cubicBezTo>
                  <a:pt x="1645" y="782"/>
                  <a:pt x="1779" y="758"/>
                  <a:pt x="1897" y="744"/>
                </a:cubicBezTo>
                <a:cubicBezTo>
                  <a:pt x="2020" y="729"/>
                  <a:pt x="2127" y="723"/>
                  <a:pt x="2263" y="759"/>
                </a:cubicBezTo>
                <a:cubicBezTo>
                  <a:pt x="2371" y="787"/>
                  <a:pt x="2496" y="841"/>
                  <a:pt x="2568" y="918"/>
                </a:cubicBezTo>
                <a:cubicBezTo>
                  <a:pt x="2642" y="999"/>
                  <a:pt x="2659" y="1104"/>
                  <a:pt x="2655" y="1179"/>
                </a:cubicBezTo>
                <a:cubicBezTo>
                  <a:pt x="2648" y="1300"/>
                  <a:pt x="2588" y="1341"/>
                  <a:pt x="2523" y="1510"/>
                </a:cubicBezTo>
                <a:cubicBezTo>
                  <a:pt x="2485" y="1611"/>
                  <a:pt x="2444" y="1758"/>
                  <a:pt x="2340" y="1838"/>
                </a:cubicBezTo>
                <a:cubicBezTo>
                  <a:pt x="2240" y="1915"/>
                  <a:pt x="2080" y="1929"/>
                  <a:pt x="1951" y="1898"/>
                </a:cubicBezTo>
                <a:cubicBezTo>
                  <a:pt x="1870" y="1879"/>
                  <a:pt x="1800" y="1842"/>
                  <a:pt x="1738" y="1800"/>
                </a:cubicBezTo>
                <a:cubicBezTo>
                  <a:pt x="1623" y="1722"/>
                  <a:pt x="1535" y="1628"/>
                  <a:pt x="1466" y="1531"/>
                </a:cubicBezTo>
                <a:cubicBezTo>
                  <a:pt x="1390" y="1425"/>
                  <a:pt x="1336" y="1316"/>
                  <a:pt x="1317" y="1200"/>
                </a:cubicBezTo>
                <a:cubicBezTo>
                  <a:pt x="1305" y="1124"/>
                  <a:pt x="1308" y="1044"/>
                  <a:pt x="1264" y="1007"/>
                </a:cubicBezTo>
                <a:cubicBezTo>
                  <a:pt x="1237" y="984"/>
                  <a:pt x="1191" y="977"/>
                  <a:pt x="1156" y="1000"/>
                </a:cubicBezTo>
                <a:cubicBezTo>
                  <a:pt x="1124" y="1021"/>
                  <a:pt x="1101" y="1067"/>
                  <a:pt x="1097" y="1100"/>
                </a:cubicBezTo>
                <a:cubicBezTo>
                  <a:pt x="1087" y="1169"/>
                  <a:pt x="1154" y="1184"/>
                  <a:pt x="1205" y="1288"/>
                </a:cubicBezTo>
                <a:cubicBezTo>
                  <a:pt x="1239" y="1358"/>
                  <a:pt x="1265" y="1469"/>
                  <a:pt x="1277" y="1572"/>
                </a:cubicBezTo>
                <a:cubicBezTo>
                  <a:pt x="1290" y="1685"/>
                  <a:pt x="1286" y="1788"/>
                  <a:pt x="1272" y="1880"/>
                </a:cubicBezTo>
                <a:cubicBezTo>
                  <a:pt x="1248" y="2037"/>
                  <a:pt x="1196" y="2159"/>
                  <a:pt x="1117" y="2249"/>
                </a:cubicBezTo>
                <a:cubicBezTo>
                  <a:pt x="1037" y="2340"/>
                  <a:pt x="929" y="2397"/>
                  <a:pt x="820" y="2375"/>
                </a:cubicBezTo>
                <a:cubicBezTo>
                  <a:pt x="717" y="2354"/>
                  <a:pt x="615" y="2264"/>
                  <a:pt x="495" y="2211"/>
                </a:cubicBezTo>
                <a:cubicBezTo>
                  <a:pt x="383" y="2161"/>
                  <a:pt x="256" y="2143"/>
                  <a:pt x="200" y="2051"/>
                </a:cubicBezTo>
                <a:cubicBezTo>
                  <a:pt x="156" y="1979"/>
                  <a:pt x="156" y="1862"/>
                  <a:pt x="169" y="1772"/>
                </a:cubicBezTo>
                <a:cubicBezTo>
                  <a:pt x="183" y="1673"/>
                  <a:pt x="212" y="1606"/>
                  <a:pt x="267" y="1527"/>
                </a:cubicBezTo>
                <a:cubicBezTo>
                  <a:pt x="304" y="1475"/>
                  <a:pt x="352" y="1417"/>
                  <a:pt x="402" y="1374"/>
                </a:cubicBezTo>
                <a:cubicBezTo>
                  <a:pt x="437" y="1343"/>
                  <a:pt x="472" y="1320"/>
                  <a:pt x="509" y="1293"/>
                </a:cubicBezTo>
                <a:cubicBezTo>
                  <a:pt x="576" y="1246"/>
                  <a:pt x="647" y="1189"/>
                  <a:pt x="727" y="1160"/>
                </a:cubicBezTo>
                <a:cubicBezTo>
                  <a:pt x="788" y="1138"/>
                  <a:pt x="854" y="1132"/>
                  <a:pt x="915" y="1107"/>
                </a:cubicBezTo>
                <a:cubicBezTo>
                  <a:pt x="960" y="1089"/>
                  <a:pt x="1001" y="1061"/>
                  <a:pt x="1013" y="1028"/>
                </a:cubicBezTo>
                <a:cubicBezTo>
                  <a:pt x="1027" y="990"/>
                  <a:pt x="1001" y="946"/>
                  <a:pt x="974" y="926"/>
                </a:cubicBezTo>
                <a:cubicBezTo>
                  <a:pt x="893" y="866"/>
                  <a:pt x="801" y="1022"/>
                  <a:pt x="600" y="1109"/>
                </a:cubicBezTo>
                <a:cubicBezTo>
                  <a:pt x="468" y="1167"/>
                  <a:pt x="289" y="1195"/>
                  <a:pt x="166" y="1183"/>
                </a:cubicBezTo>
                <a:cubicBezTo>
                  <a:pt x="98" y="1176"/>
                  <a:pt x="47" y="1156"/>
                  <a:pt x="25" y="1113"/>
                </a:cubicBezTo>
                <a:cubicBezTo>
                  <a:pt x="0" y="1063"/>
                  <a:pt x="13" y="981"/>
                  <a:pt x="39" y="916"/>
                </a:cubicBezTo>
                <a:cubicBezTo>
                  <a:pt x="58" y="868"/>
                  <a:pt x="85" y="830"/>
                  <a:pt x="106" y="802"/>
                </a:cubicBezTo>
                <a:cubicBezTo>
                  <a:pt x="137" y="759"/>
                  <a:pt x="156" y="738"/>
                  <a:pt x="183" y="705"/>
                </a:cubicBezTo>
                <a:cubicBezTo>
                  <a:pt x="215" y="665"/>
                  <a:pt x="259" y="608"/>
                  <a:pt x="307" y="525"/>
                </a:cubicBezTo>
                <a:cubicBezTo>
                  <a:pt x="314" y="513"/>
                  <a:pt x="321" y="500"/>
                  <a:pt x="356" y="455"/>
                </a:cubicBezTo>
                <a:cubicBezTo>
                  <a:pt x="357" y="454"/>
                  <a:pt x="359" y="452"/>
                  <a:pt x="360" y="450"/>
                </a:cubicBezTo>
              </a:path>
            </a:pathLst>
          </a:custGeom>
          <a:solidFill>
            <a:schemeClr val="accent1"/>
          </a:solidFill>
          <a:ln w="6350" cap="rnd">
            <a:noFill/>
            <a:prstDash val="solid"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28082E"/>
              </a:solidFill>
              <a:latin typeface="+mn-lt"/>
            </a:endParaRPr>
          </a:p>
        </p:txBody>
      </p:sp>
      <p:sp>
        <p:nvSpPr>
          <p:cNvPr id="7" name="Freeform 24"/>
          <p:cNvSpPr>
            <a:spLocks/>
          </p:cNvSpPr>
          <p:nvPr/>
        </p:nvSpPr>
        <p:spPr bwMode="auto">
          <a:xfrm rot="14800307">
            <a:off x="6477000" y="6018213"/>
            <a:ext cx="230187" cy="109538"/>
          </a:xfrm>
          <a:custGeom>
            <a:avLst/>
            <a:gdLst/>
            <a:ahLst/>
            <a:cxnLst>
              <a:cxn ang="0">
                <a:pos x="434" y="1195"/>
              </a:cxn>
              <a:cxn ang="0">
                <a:pos x="322" y="1098"/>
              </a:cxn>
              <a:cxn ang="0">
                <a:pos x="235" y="976"/>
              </a:cxn>
              <a:cxn ang="0">
                <a:pos x="112" y="780"/>
              </a:cxn>
              <a:cxn ang="0">
                <a:pos x="33" y="656"/>
              </a:cxn>
              <a:cxn ang="0">
                <a:pos x="3" y="500"/>
              </a:cxn>
              <a:cxn ang="0">
                <a:pos x="48" y="310"/>
              </a:cxn>
              <a:cxn ang="0">
                <a:pos x="117" y="210"/>
              </a:cxn>
              <a:cxn ang="0">
                <a:pos x="390" y="60"/>
              </a:cxn>
              <a:cxn ang="0">
                <a:pos x="899" y="19"/>
              </a:cxn>
              <a:cxn ang="0">
                <a:pos x="1179" y="113"/>
              </a:cxn>
              <a:cxn ang="0">
                <a:pos x="1289" y="175"/>
              </a:cxn>
              <a:cxn ang="0">
                <a:pos x="1389" y="162"/>
              </a:cxn>
              <a:cxn ang="0">
                <a:pos x="1434" y="90"/>
              </a:cxn>
              <a:cxn ang="0">
                <a:pos x="1526" y="86"/>
              </a:cxn>
              <a:cxn ang="0">
                <a:pos x="1565" y="205"/>
              </a:cxn>
              <a:cxn ang="0">
                <a:pos x="1487" y="264"/>
              </a:cxn>
              <a:cxn ang="0">
                <a:pos x="1414" y="281"/>
              </a:cxn>
              <a:cxn ang="0">
                <a:pos x="1357" y="456"/>
              </a:cxn>
              <a:cxn ang="0">
                <a:pos x="1171" y="886"/>
              </a:cxn>
              <a:cxn ang="0">
                <a:pos x="868" y="1155"/>
              </a:cxn>
              <a:cxn ang="0">
                <a:pos x="653" y="1225"/>
              </a:cxn>
              <a:cxn ang="0">
                <a:pos x="434" y="1195"/>
              </a:cxn>
            </a:cxnLst>
            <a:rect l="0" t="0" r="r" b="b"/>
            <a:pathLst>
              <a:path w="1582" h="1237">
                <a:moveTo>
                  <a:pt x="434" y="1195"/>
                </a:moveTo>
                <a:cubicBezTo>
                  <a:pt x="357" y="1140"/>
                  <a:pt x="338" y="1118"/>
                  <a:pt x="322" y="1098"/>
                </a:cubicBezTo>
                <a:cubicBezTo>
                  <a:pt x="276" y="1042"/>
                  <a:pt x="257" y="1011"/>
                  <a:pt x="235" y="976"/>
                </a:cubicBezTo>
                <a:cubicBezTo>
                  <a:pt x="195" y="911"/>
                  <a:pt x="149" y="830"/>
                  <a:pt x="112" y="780"/>
                </a:cubicBezTo>
                <a:cubicBezTo>
                  <a:pt x="79" y="736"/>
                  <a:pt x="54" y="716"/>
                  <a:pt x="33" y="656"/>
                </a:cubicBezTo>
                <a:cubicBezTo>
                  <a:pt x="18" y="614"/>
                  <a:pt x="5" y="553"/>
                  <a:pt x="3" y="500"/>
                </a:cubicBezTo>
                <a:cubicBezTo>
                  <a:pt x="0" y="415"/>
                  <a:pt x="27" y="354"/>
                  <a:pt x="48" y="310"/>
                </a:cubicBezTo>
                <a:cubicBezTo>
                  <a:pt x="71" y="266"/>
                  <a:pt x="88" y="239"/>
                  <a:pt x="117" y="210"/>
                </a:cubicBezTo>
                <a:cubicBezTo>
                  <a:pt x="165" y="159"/>
                  <a:pt x="245" y="100"/>
                  <a:pt x="390" y="60"/>
                </a:cubicBezTo>
                <a:cubicBezTo>
                  <a:pt x="534" y="21"/>
                  <a:pt x="743" y="0"/>
                  <a:pt x="899" y="19"/>
                </a:cubicBezTo>
                <a:cubicBezTo>
                  <a:pt x="1022" y="33"/>
                  <a:pt x="1112" y="72"/>
                  <a:pt x="1179" y="113"/>
                </a:cubicBezTo>
                <a:cubicBezTo>
                  <a:pt x="1218" y="138"/>
                  <a:pt x="1250" y="164"/>
                  <a:pt x="1289" y="175"/>
                </a:cubicBezTo>
                <a:cubicBezTo>
                  <a:pt x="1326" y="186"/>
                  <a:pt x="1368" y="184"/>
                  <a:pt x="1389" y="162"/>
                </a:cubicBezTo>
                <a:cubicBezTo>
                  <a:pt x="1407" y="143"/>
                  <a:pt x="1409" y="109"/>
                  <a:pt x="1434" y="90"/>
                </a:cubicBezTo>
                <a:cubicBezTo>
                  <a:pt x="1457" y="74"/>
                  <a:pt x="1497" y="70"/>
                  <a:pt x="1526" y="86"/>
                </a:cubicBezTo>
                <a:cubicBezTo>
                  <a:pt x="1565" y="107"/>
                  <a:pt x="1582" y="165"/>
                  <a:pt x="1565" y="205"/>
                </a:cubicBezTo>
                <a:cubicBezTo>
                  <a:pt x="1551" y="237"/>
                  <a:pt x="1516" y="259"/>
                  <a:pt x="1487" y="264"/>
                </a:cubicBezTo>
                <a:cubicBezTo>
                  <a:pt x="1457" y="271"/>
                  <a:pt x="1433" y="260"/>
                  <a:pt x="1414" y="281"/>
                </a:cubicBezTo>
                <a:cubicBezTo>
                  <a:pt x="1390" y="307"/>
                  <a:pt x="1375" y="385"/>
                  <a:pt x="1357" y="456"/>
                </a:cubicBezTo>
                <a:cubicBezTo>
                  <a:pt x="1311" y="636"/>
                  <a:pt x="1250" y="772"/>
                  <a:pt x="1171" y="886"/>
                </a:cubicBezTo>
                <a:cubicBezTo>
                  <a:pt x="1092" y="1001"/>
                  <a:pt x="995" y="1093"/>
                  <a:pt x="868" y="1155"/>
                </a:cubicBezTo>
                <a:cubicBezTo>
                  <a:pt x="799" y="1189"/>
                  <a:pt x="721" y="1215"/>
                  <a:pt x="653" y="1225"/>
                </a:cubicBezTo>
                <a:cubicBezTo>
                  <a:pt x="570" y="1237"/>
                  <a:pt x="502" y="1227"/>
                  <a:pt x="434" y="1195"/>
                </a:cubicBezTo>
              </a:path>
            </a:pathLst>
          </a:custGeom>
          <a:solidFill>
            <a:schemeClr val="accent1"/>
          </a:solidFill>
          <a:ln w="9525" cap="rnd">
            <a:noFill/>
            <a:prstDash val="solid"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28082E"/>
              </a:solidFill>
              <a:latin typeface="+mn-lt"/>
            </a:endParaRPr>
          </a:p>
        </p:txBody>
      </p:sp>
      <p:sp>
        <p:nvSpPr>
          <p:cNvPr id="8" name="Freeform 25"/>
          <p:cNvSpPr>
            <a:spLocks/>
          </p:cNvSpPr>
          <p:nvPr/>
        </p:nvSpPr>
        <p:spPr bwMode="auto">
          <a:xfrm rot="19800000">
            <a:off x="6694488" y="5727700"/>
            <a:ext cx="150812" cy="117475"/>
          </a:xfrm>
          <a:custGeom>
            <a:avLst/>
            <a:gdLst/>
            <a:ahLst/>
            <a:cxnLst>
              <a:cxn ang="0">
                <a:pos x="434" y="1195"/>
              </a:cxn>
              <a:cxn ang="0">
                <a:pos x="322" y="1098"/>
              </a:cxn>
              <a:cxn ang="0">
                <a:pos x="235" y="976"/>
              </a:cxn>
              <a:cxn ang="0">
                <a:pos x="112" y="780"/>
              </a:cxn>
              <a:cxn ang="0">
                <a:pos x="33" y="656"/>
              </a:cxn>
              <a:cxn ang="0">
                <a:pos x="3" y="500"/>
              </a:cxn>
              <a:cxn ang="0">
                <a:pos x="48" y="310"/>
              </a:cxn>
              <a:cxn ang="0">
                <a:pos x="117" y="210"/>
              </a:cxn>
              <a:cxn ang="0">
                <a:pos x="390" y="60"/>
              </a:cxn>
              <a:cxn ang="0">
                <a:pos x="899" y="19"/>
              </a:cxn>
              <a:cxn ang="0">
                <a:pos x="1179" y="113"/>
              </a:cxn>
              <a:cxn ang="0">
                <a:pos x="1289" y="175"/>
              </a:cxn>
              <a:cxn ang="0">
                <a:pos x="1389" y="162"/>
              </a:cxn>
              <a:cxn ang="0">
                <a:pos x="1434" y="90"/>
              </a:cxn>
              <a:cxn ang="0">
                <a:pos x="1526" y="86"/>
              </a:cxn>
              <a:cxn ang="0">
                <a:pos x="1565" y="205"/>
              </a:cxn>
              <a:cxn ang="0">
                <a:pos x="1487" y="264"/>
              </a:cxn>
              <a:cxn ang="0">
                <a:pos x="1414" y="281"/>
              </a:cxn>
              <a:cxn ang="0">
                <a:pos x="1357" y="456"/>
              </a:cxn>
              <a:cxn ang="0">
                <a:pos x="1171" y="886"/>
              </a:cxn>
              <a:cxn ang="0">
                <a:pos x="868" y="1155"/>
              </a:cxn>
              <a:cxn ang="0">
                <a:pos x="653" y="1225"/>
              </a:cxn>
              <a:cxn ang="0">
                <a:pos x="434" y="1195"/>
              </a:cxn>
            </a:cxnLst>
            <a:rect l="0" t="0" r="r" b="b"/>
            <a:pathLst>
              <a:path w="1582" h="1237">
                <a:moveTo>
                  <a:pt x="434" y="1195"/>
                </a:moveTo>
                <a:cubicBezTo>
                  <a:pt x="357" y="1140"/>
                  <a:pt x="338" y="1118"/>
                  <a:pt x="322" y="1098"/>
                </a:cubicBezTo>
                <a:cubicBezTo>
                  <a:pt x="276" y="1042"/>
                  <a:pt x="257" y="1011"/>
                  <a:pt x="235" y="976"/>
                </a:cubicBezTo>
                <a:cubicBezTo>
                  <a:pt x="195" y="911"/>
                  <a:pt x="149" y="830"/>
                  <a:pt x="112" y="780"/>
                </a:cubicBezTo>
                <a:cubicBezTo>
                  <a:pt x="79" y="736"/>
                  <a:pt x="54" y="716"/>
                  <a:pt x="33" y="656"/>
                </a:cubicBezTo>
                <a:cubicBezTo>
                  <a:pt x="18" y="614"/>
                  <a:pt x="5" y="553"/>
                  <a:pt x="3" y="500"/>
                </a:cubicBezTo>
                <a:cubicBezTo>
                  <a:pt x="0" y="415"/>
                  <a:pt x="27" y="354"/>
                  <a:pt x="48" y="310"/>
                </a:cubicBezTo>
                <a:cubicBezTo>
                  <a:pt x="71" y="266"/>
                  <a:pt x="88" y="239"/>
                  <a:pt x="117" y="210"/>
                </a:cubicBezTo>
                <a:cubicBezTo>
                  <a:pt x="165" y="159"/>
                  <a:pt x="245" y="100"/>
                  <a:pt x="390" y="60"/>
                </a:cubicBezTo>
                <a:cubicBezTo>
                  <a:pt x="534" y="21"/>
                  <a:pt x="743" y="0"/>
                  <a:pt x="899" y="19"/>
                </a:cubicBezTo>
                <a:cubicBezTo>
                  <a:pt x="1022" y="33"/>
                  <a:pt x="1112" y="72"/>
                  <a:pt x="1179" y="113"/>
                </a:cubicBezTo>
                <a:cubicBezTo>
                  <a:pt x="1218" y="138"/>
                  <a:pt x="1250" y="164"/>
                  <a:pt x="1289" y="175"/>
                </a:cubicBezTo>
                <a:cubicBezTo>
                  <a:pt x="1326" y="186"/>
                  <a:pt x="1368" y="184"/>
                  <a:pt x="1389" y="162"/>
                </a:cubicBezTo>
                <a:cubicBezTo>
                  <a:pt x="1407" y="143"/>
                  <a:pt x="1409" y="109"/>
                  <a:pt x="1434" y="90"/>
                </a:cubicBezTo>
                <a:cubicBezTo>
                  <a:pt x="1457" y="74"/>
                  <a:pt x="1497" y="70"/>
                  <a:pt x="1526" y="86"/>
                </a:cubicBezTo>
                <a:cubicBezTo>
                  <a:pt x="1565" y="107"/>
                  <a:pt x="1582" y="165"/>
                  <a:pt x="1565" y="205"/>
                </a:cubicBezTo>
                <a:cubicBezTo>
                  <a:pt x="1551" y="237"/>
                  <a:pt x="1516" y="259"/>
                  <a:pt x="1487" y="264"/>
                </a:cubicBezTo>
                <a:cubicBezTo>
                  <a:pt x="1457" y="271"/>
                  <a:pt x="1433" y="260"/>
                  <a:pt x="1414" y="281"/>
                </a:cubicBezTo>
                <a:cubicBezTo>
                  <a:pt x="1390" y="307"/>
                  <a:pt x="1375" y="385"/>
                  <a:pt x="1357" y="456"/>
                </a:cubicBezTo>
                <a:cubicBezTo>
                  <a:pt x="1311" y="636"/>
                  <a:pt x="1250" y="772"/>
                  <a:pt x="1171" y="886"/>
                </a:cubicBezTo>
                <a:cubicBezTo>
                  <a:pt x="1092" y="1001"/>
                  <a:pt x="995" y="1093"/>
                  <a:pt x="868" y="1155"/>
                </a:cubicBezTo>
                <a:cubicBezTo>
                  <a:pt x="799" y="1189"/>
                  <a:pt x="721" y="1215"/>
                  <a:pt x="653" y="1225"/>
                </a:cubicBezTo>
                <a:cubicBezTo>
                  <a:pt x="570" y="1237"/>
                  <a:pt x="502" y="1227"/>
                  <a:pt x="434" y="1195"/>
                </a:cubicBezTo>
              </a:path>
            </a:pathLst>
          </a:custGeom>
          <a:solidFill>
            <a:schemeClr val="accent1"/>
          </a:solidFill>
          <a:ln w="9525" cap="rnd">
            <a:noFill/>
            <a:prstDash val="solid"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28082E"/>
              </a:solidFill>
              <a:latin typeface="+mn-lt"/>
            </a:endParaRPr>
          </a:p>
        </p:txBody>
      </p:sp>
      <p:sp>
        <p:nvSpPr>
          <p:cNvPr id="9" name="Freeform 26"/>
          <p:cNvSpPr>
            <a:spLocks/>
          </p:cNvSpPr>
          <p:nvPr/>
        </p:nvSpPr>
        <p:spPr bwMode="auto">
          <a:xfrm rot="10800000">
            <a:off x="5300663" y="6384925"/>
            <a:ext cx="676275" cy="604838"/>
          </a:xfrm>
          <a:custGeom>
            <a:avLst/>
            <a:gdLst/>
            <a:ahLst/>
            <a:cxnLst>
              <a:cxn ang="0">
                <a:pos x="360" y="450"/>
              </a:cxn>
              <a:cxn ang="0">
                <a:pos x="443" y="386"/>
              </a:cxn>
              <a:cxn ang="0">
                <a:pos x="562" y="340"/>
              </a:cxn>
              <a:cxn ang="0">
                <a:pos x="727" y="337"/>
              </a:cxn>
              <a:cxn ang="0">
                <a:pos x="939" y="504"/>
              </a:cxn>
              <a:cxn ang="0">
                <a:pos x="990" y="682"/>
              </a:cxn>
              <a:cxn ang="0">
                <a:pos x="992" y="793"/>
              </a:cxn>
              <a:cxn ang="0">
                <a:pos x="1111" y="808"/>
              </a:cxn>
              <a:cxn ang="0">
                <a:pos x="1145" y="723"/>
              </a:cxn>
              <a:cxn ang="0">
                <a:pos x="1053" y="524"/>
              </a:cxn>
              <a:cxn ang="0">
                <a:pos x="1061" y="343"/>
              </a:cxn>
              <a:cxn ang="0">
                <a:pos x="1410" y="28"/>
              </a:cxn>
              <a:cxn ang="0">
                <a:pos x="1956" y="76"/>
              </a:cxn>
              <a:cxn ang="0">
                <a:pos x="2178" y="199"/>
              </a:cxn>
              <a:cxn ang="0">
                <a:pos x="2043" y="495"/>
              </a:cxn>
              <a:cxn ang="0">
                <a:pos x="1670" y="665"/>
              </a:cxn>
              <a:cxn ang="0">
                <a:pos x="1447" y="719"/>
              </a:cxn>
              <a:cxn ang="0">
                <a:pos x="1278" y="752"/>
              </a:cxn>
              <a:cxn ang="0">
                <a:pos x="1276" y="888"/>
              </a:cxn>
              <a:cxn ang="0">
                <a:pos x="1512" y="840"/>
              </a:cxn>
              <a:cxn ang="0">
                <a:pos x="1897" y="744"/>
              </a:cxn>
              <a:cxn ang="0">
                <a:pos x="2263" y="759"/>
              </a:cxn>
              <a:cxn ang="0">
                <a:pos x="2568" y="918"/>
              </a:cxn>
              <a:cxn ang="0">
                <a:pos x="2655" y="1179"/>
              </a:cxn>
              <a:cxn ang="0">
                <a:pos x="2523" y="1510"/>
              </a:cxn>
              <a:cxn ang="0">
                <a:pos x="2340" y="1838"/>
              </a:cxn>
              <a:cxn ang="0">
                <a:pos x="1951" y="1898"/>
              </a:cxn>
              <a:cxn ang="0">
                <a:pos x="1738" y="1800"/>
              </a:cxn>
              <a:cxn ang="0">
                <a:pos x="1466" y="1531"/>
              </a:cxn>
              <a:cxn ang="0">
                <a:pos x="1317" y="1200"/>
              </a:cxn>
              <a:cxn ang="0">
                <a:pos x="1264" y="1007"/>
              </a:cxn>
              <a:cxn ang="0">
                <a:pos x="1156" y="1000"/>
              </a:cxn>
              <a:cxn ang="0">
                <a:pos x="1097" y="1100"/>
              </a:cxn>
              <a:cxn ang="0">
                <a:pos x="1205" y="1288"/>
              </a:cxn>
              <a:cxn ang="0">
                <a:pos x="1277" y="1572"/>
              </a:cxn>
              <a:cxn ang="0">
                <a:pos x="1272" y="1880"/>
              </a:cxn>
              <a:cxn ang="0">
                <a:pos x="1117" y="2249"/>
              </a:cxn>
              <a:cxn ang="0">
                <a:pos x="820" y="2375"/>
              </a:cxn>
              <a:cxn ang="0">
                <a:pos x="495" y="2211"/>
              </a:cxn>
              <a:cxn ang="0">
                <a:pos x="200" y="2051"/>
              </a:cxn>
              <a:cxn ang="0">
                <a:pos x="169" y="1772"/>
              </a:cxn>
              <a:cxn ang="0">
                <a:pos x="267" y="1527"/>
              </a:cxn>
              <a:cxn ang="0">
                <a:pos x="402" y="1374"/>
              </a:cxn>
              <a:cxn ang="0">
                <a:pos x="509" y="1293"/>
              </a:cxn>
              <a:cxn ang="0">
                <a:pos x="727" y="1160"/>
              </a:cxn>
              <a:cxn ang="0">
                <a:pos x="915" y="1107"/>
              </a:cxn>
              <a:cxn ang="0">
                <a:pos x="1013" y="1028"/>
              </a:cxn>
              <a:cxn ang="0">
                <a:pos x="974" y="926"/>
              </a:cxn>
              <a:cxn ang="0">
                <a:pos x="600" y="1109"/>
              </a:cxn>
              <a:cxn ang="0">
                <a:pos x="166" y="1183"/>
              </a:cxn>
              <a:cxn ang="0">
                <a:pos x="25" y="1113"/>
              </a:cxn>
              <a:cxn ang="0">
                <a:pos x="39" y="916"/>
              </a:cxn>
              <a:cxn ang="0">
                <a:pos x="106" y="802"/>
              </a:cxn>
              <a:cxn ang="0">
                <a:pos x="183" y="705"/>
              </a:cxn>
              <a:cxn ang="0">
                <a:pos x="307" y="525"/>
              </a:cxn>
              <a:cxn ang="0">
                <a:pos x="356" y="455"/>
              </a:cxn>
              <a:cxn ang="0">
                <a:pos x="360" y="450"/>
              </a:cxn>
            </a:cxnLst>
            <a:rect l="0" t="0" r="r" b="b"/>
            <a:pathLst>
              <a:path w="2659" h="2397">
                <a:moveTo>
                  <a:pt x="360" y="450"/>
                </a:moveTo>
                <a:cubicBezTo>
                  <a:pt x="395" y="419"/>
                  <a:pt x="421" y="401"/>
                  <a:pt x="443" y="386"/>
                </a:cubicBezTo>
                <a:cubicBezTo>
                  <a:pt x="490" y="357"/>
                  <a:pt x="524" y="347"/>
                  <a:pt x="562" y="340"/>
                </a:cubicBezTo>
                <a:cubicBezTo>
                  <a:pt x="612" y="329"/>
                  <a:pt x="671" y="324"/>
                  <a:pt x="727" y="337"/>
                </a:cubicBezTo>
                <a:cubicBezTo>
                  <a:pt x="811" y="356"/>
                  <a:pt x="888" y="417"/>
                  <a:pt x="939" y="504"/>
                </a:cubicBezTo>
                <a:cubicBezTo>
                  <a:pt x="970" y="557"/>
                  <a:pt x="992" y="619"/>
                  <a:pt x="990" y="682"/>
                </a:cubicBezTo>
                <a:cubicBezTo>
                  <a:pt x="989" y="725"/>
                  <a:pt x="976" y="768"/>
                  <a:pt x="992" y="793"/>
                </a:cubicBezTo>
                <a:cubicBezTo>
                  <a:pt x="1011" y="824"/>
                  <a:pt x="1076" y="824"/>
                  <a:pt x="1111" y="808"/>
                </a:cubicBezTo>
                <a:cubicBezTo>
                  <a:pt x="1151" y="791"/>
                  <a:pt x="1153" y="755"/>
                  <a:pt x="1145" y="723"/>
                </a:cubicBezTo>
                <a:cubicBezTo>
                  <a:pt x="1129" y="657"/>
                  <a:pt x="1072" y="608"/>
                  <a:pt x="1053" y="524"/>
                </a:cubicBezTo>
                <a:cubicBezTo>
                  <a:pt x="1041" y="471"/>
                  <a:pt x="1045" y="406"/>
                  <a:pt x="1061" y="343"/>
                </a:cubicBezTo>
                <a:cubicBezTo>
                  <a:pt x="1098" y="200"/>
                  <a:pt x="1201" y="65"/>
                  <a:pt x="1410" y="28"/>
                </a:cubicBezTo>
                <a:cubicBezTo>
                  <a:pt x="1567" y="0"/>
                  <a:pt x="1783" y="27"/>
                  <a:pt x="1956" y="76"/>
                </a:cubicBezTo>
                <a:cubicBezTo>
                  <a:pt x="2058" y="106"/>
                  <a:pt x="2145" y="143"/>
                  <a:pt x="2178" y="199"/>
                </a:cubicBezTo>
                <a:cubicBezTo>
                  <a:pt x="2227" y="283"/>
                  <a:pt x="2150" y="410"/>
                  <a:pt x="2043" y="495"/>
                </a:cubicBezTo>
                <a:cubicBezTo>
                  <a:pt x="1930" y="584"/>
                  <a:pt x="1783" y="627"/>
                  <a:pt x="1670" y="665"/>
                </a:cubicBezTo>
                <a:cubicBezTo>
                  <a:pt x="1597" y="690"/>
                  <a:pt x="1538" y="713"/>
                  <a:pt x="1447" y="719"/>
                </a:cubicBezTo>
                <a:cubicBezTo>
                  <a:pt x="1387" y="722"/>
                  <a:pt x="1312" y="719"/>
                  <a:pt x="1278" y="752"/>
                </a:cubicBezTo>
                <a:cubicBezTo>
                  <a:pt x="1244" y="786"/>
                  <a:pt x="1251" y="856"/>
                  <a:pt x="1276" y="888"/>
                </a:cubicBezTo>
                <a:cubicBezTo>
                  <a:pt x="1319" y="941"/>
                  <a:pt x="1415" y="881"/>
                  <a:pt x="1512" y="840"/>
                </a:cubicBezTo>
                <a:cubicBezTo>
                  <a:pt x="1645" y="782"/>
                  <a:pt x="1779" y="758"/>
                  <a:pt x="1897" y="744"/>
                </a:cubicBezTo>
                <a:cubicBezTo>
                  <a:pt x="2020" y="729"/>
                  <a:pt x="2127" y="723"/>
                  <a:pt x="2263" y="759"/>
                </a:cubicBezTo>
                <a:cubicBezTo>
                  <a:pt x="2371" y="787"/>
                  <a:pt x="2496" y="841"/>
                  <a:pt x="2568" y="918"/>
                </a:cubicBezTo>
                <a:cubicBezTo>
                  <a:pt x="2642" y="999"/>
                  <a:pt x="2659" y="1104"/>
                  <a:pt x="2655" y="1179"/>
                </a:cubicBezTo>
                <a:cubicBezTo>
                  <a:pt x="2648" y="1300"/>
                  <a:pt x="2588" y="1341"/>
                  <a:pt x="2523" y="1510"/>
                </a:cubicBezTo>
                <a:cubicBezTo>
                  <a:pt x="2485" y="1611"/>
                  <a:pt x="2444" y="1758"/>
                  <a:pt x="2340" y="1838"/>
                </a:cubicBezTo>
                <a:cubicBezTo>
                  <a:pt x="2240" y="1915"/>
                  <a:pt x="2080" y="1929"/>
                  <a:pt x="1951" y="1898"/>
                </a:cubicBezTo>
                <a:cubicBezTo>
                  <a:pt x="1870" y="1879"/>
                  <a:pt x="1800" y="1842"/>
                  <a:pt x="1738" y="1800"/>
                </a:cubicBezTo>
                <a:cubicBezTo>
                  <a:pt x="1623" y="1722"/>
                  <a:pt x="1535" y="1628"/>
                  <a:pt x="1466" y="1531"/>
                </a:cubicBezTo>
                <a:cubicBezTo>
                  <a:pt x="1390" y="1425"/>
                  <a:pt x="1336" y="1316"/>
                  <a:pt x="1317" y="1200"/>
                </a:cubicBezTo>
                <a:cubicBezTo>
                  <a:pt x="1305" y="1124"/>
                  <a:pt x="1308" y="1044"/>
                  <a:pt x="1264" y="1007"/>
                </a:cubicBezTo>
                <a:cubicBezTo>
                  <a:pt x="1237" y="984"/>
                  <a:pt x="1191" y="977"/>
                  <a:pt x="1156" y="1000"/>
                </a:cubicBezTo>
                <a:cubicBezTo>
                  <a:pt x="1124" y="1021"/>
                  <a:pt x="1101" y="1067"/>
                  <a:pt x="1097" y="1100"/>
                </a:cubicBezTo>
                <a:cubicBezTo>
                  <a:pt x="1087" y="1169"/>
                  <a:pt x="1154" y="1184"/>
                  <a:pt x="1205" y="1288"/>
                </a:cubicBezTo>
                <a:cubicBezTo>
                  <a:pt x="1239" y="1358"/>
                  <a:pt x="1265" y="1469"/>
                  <a:pt x="1277" y="1572"/>
                </a:cubicBezTo>
                <a:cubicBezTo>
                  <a:pt x="1290" y="1685"/>
                  <a:pt x="1286" y="1788"/>
                  <a:pt x="1272" y="1880"/>
                </a:cubicBezTo>
                <a:cubicBezTo>
                  <a:pt x="1248" y="2037"/>
                  <a:pt x="1196" y="2159"/>
                  <a:pt x="1117" y="2249"/>
                </a:cubicBezTo>
                <a:cubicBezTo>
                  <a:pt x="1037" y="2340"/>
                  <a:pt x="929" y="2397"/>
                  <a:pt x="820" y="2375"/>
                </a:cubicBezTo>
                <a:cubicBezTo>
                  <a:pt x="717" y="2354"/>
                  <a:pt x="615" y="2264"/>
                  <a:pt x="495" y="2211"/>
                </a:cubicBezTo>
                <a:cubicBezTo>
                  <a:pt x="383" y="2161"/>
                  <a:pt x="256" y="2143"/>
                  <a:pt x="200" y="2051"/>
                </a:cubicBezTo>
                <a:cubicBezTo>
                  <a:pt x="156" y="1979"/>
                  <a:pt x="156" y="1862"/>
                  <a:pt x="169" y="1772"/>
                </a:cubicBezTo>
                <a:cubicBezTo>
                  <a:pt x="183" y="1673"/>
                  <a:pt x="212" y="1606"/>
                  <a:pt x="267" y="1527"/>
                </a:cubicBezTo>
                <a:cubicBezTo>
                  <a:pt x="304" y="1475"/>
                  <a:pt x="352" y="1417"/>
                  <a:pt x="402" y="1374"/>
                </a:cubicBezTo>
                <a:cubicBezTo>
                  <a:pt x="437" y="1343"/>
                  <a:pt x="472" y="1320"/>
                  <a:pt x="509" y="1293"/>
                </a:cubicBezTo>
                <a:cubicBezTo>
                  <a:pt x="576" y="1246"/>
                  <a:pt x="647" y="1189"/>
                  <a:pt x="727" y="1160"/>
                </a:cubicBezTo>
                <a:cubicBezTo>
                  <a:pt x="788" y="1138"/>
                  <a:pt x="854" y="1132"/>
                  <a:pt x="915" y="1107"/>
                </a:cubicBezTo>
                <a:cubicBezTo>
                  <a:pt x="960" y="1089"/>
                  <a:pt x="1001" y="1061"/>
                  <a:pt x="1013" y="1028"/>
                </a:cubicBezTo>
                <a:cubicBezTo>
                  <a:pt x="1027" y="990"/>
                  <a:pt x="1001" y="946"/>
                  <a:pt x="974" y="926"/>
                </a:cubicBezTo>
                <a:cubicBezTo>
                  <a:pt x="893" y="866"/>
                  <a:pt x="801" y="1022"/>
                  <a:pt x="600" y="1109"/>
                </a:cubicBezTo>
                <a:cubicBezTo>
                  <a:pt x="468" y="1167"/>
                  <a:pt x="289" y="1195"/>
                  <a:pt x="166" y="1183"/>
                </a:cubicBezTo>
                <a:cubicBezTo>
                  <a:pt x="98" y="1176"/>
                  <a:pt x="47" y="1156"/>
                  <a:pt x="25" y="1113"/>
                </a:cubicBezTo>
                <a:cubicBezTo>
                  <a:pt x="0" y="1063"/>
                  <a:pt x="13" y="981"/>
                  <a:pt x="39" y="916"/>
                </a:cubicBezTo>
                <a:cubicBezTo>
                  <a:pt x="58" y="868"/>
                  <a:pt x="85" y="830"/>
                  <a:pt x="106" y="802"/>
                </a:cubicBezTo>
                <a:cubicBezTo>
                  <a:pt x="137" y="759"/>
                  <a:pt x="156" y="738"/>
                  <a:pt x="183" y="705"/>
                </a:cubicBezTo>
                <a:cubicBezTo>
                  <a:pt x="215" y="665"/>
                  <a:pt x="259" y="608"/>
                  <a:pt x="307" y="525"/>
                </a:cubicBezTo>
                <a:cubicBezTo>
                  <a:pt x="314" y="513"/>
                  <a:pt x="321" y="500"/>
                  <a:pt x="356" y="455"/>
                </a:cubicBezTo>
                <a:cubicBezTo>
                  <a:pt x="357" y="454"/>
                  <a:pt x="359" y="452"/>
                  <a:pt x="360" y="450"/>
                </a:cubicBezTo>
              </a:path>
            </a:pathLst>
          </a:custGeom>
          <a:solidFill>
            <a:schemeClr val="accent1"/>
          </a:solidFill>
          <a:ln w="6350" cap="rnd">
            <a:noFill/>
            <a:prstDash val="solid"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28082E"/>
              </a:solidFill>
              <a:latin typeface="+mn-lt"/>
            </a:endParaRPr>
          </a:p>
        </p:txBody>
      </p:sp>
      <p:sp>
        <p:nvSpPr>
          <p:cNvPr id="10" name="Freeform 27"/>
          <p:cNvSpPr>
            <a:spLocks/>
          </p:cNvSpPr>
          <p:nvPr/>
        </p:nvSpPr>
        <p:spPr bwMode="auto">
          <a:xfrm rot="12347464">
            <a:off x="7091363" y="5057775"/>
            <a:ext cx="227012" cy="177800"/>
          </a:xfrm>
          <a:custGeom>
            <a:avLst/>
            <a:gdLst/>
            <a:ahLst/>
            <a:cxnLst>
              <a:cxn ang="0">
                <a:pos x="434" y="1195"/>
              </a:cxn>
              <a:cxn ang="0">
                <a:pos x="322" y="1098"/>
              </a:cxn>
              <a:cxn ang="0">
                <a:pos x="235" y="976"/>
              </a:cxn>
              <a:cxn ang="0">
                <a:pos x="112" y="780"/>
              </a:cxn>
              <a:cxn ang="0">
                <a:pos x="33" y="656"/>
              </a:cxn>
              <a:cxn ang="0">
                <a:pos x="3" y="500"/>
              </a:cxn>
              <a:cxn ang="0">
                <a:pos x="48" y="310"/>
              </a:cxn>
              <a:cxn ang="0">
                <a:pos x="117" y="210"/>
              </a:cxn>
              <a:cxn ang="0">
                <a:pos x="390" y="60"/>
              </a:cxn>
              <a:cxn ang="0">
                <a:pos x="899" y="19"/>
              </a:cxn>
              <a:cxn ang="0">
                <a:pos x="1179" y="113"/>
              </a:cxn>
              <a:cxn ang="0">
                <a:pos x="1289" y="175"/>
              </a:cxn>
              <a:cxn ang="0">
                <a:pos x="1389" y="162"/>
              </a:cxn>
              <a:cxn ang="0">
                <a:pos x="1434" y="90"/>
              </a:cxn>
              <a:cxn ang="0">
                <a:pos x="1526" y="86"/>
              </a:cxn>
              <a:cxn ang="0">
                <a:pos x="1565" y="205"/>
              </a:cxn>
              <a:cxn ang="0">
                <a:pos x="1487" y="264"/>
              </a:cxn>
              <a:cxn ang="0">
                <a:pos x="1414" y="281"/>
              </a:cxn>
              <a:cxn ang="0">
                <a:pos x="1357" y="456"/>
              </a:cxn>
              <a:cxn ang="0">
                <a:pos x="1171" y="886"/>
              </a:cxn>
              <a:cxn ang="0">
                <a:pos x="868" y="1155"/>
              </a:cxn>
              <a:cxn ang="0">
                <a:pos x="653" y="1225"/>
              </a:cxn>
              <a:cxn ang="0">
                <a:pos x="434" y="1195"/>
              </a:cxn>
            </a:cxnLst>
            <a:rect l="0" t="0" r="r" b="b"/>
            <a:pathLst>
              <a:path w="1582" h="1237">
                <a:moveTo>
                  <a:pt x="434" y="1195"/>
                </a:moveTo>
                <a:cubicBezTo>
                  <a:pt x="357" y="1140"/>
                  <a:pt x="338" y="1118"/>
                  <a:pt x="322" y="1098"/>
                </a:cubicBezTo>
                <a:cubicBezTo>
                  <a:pt x="276" y="1042"/>
                  <a:pt x="257" y="1011"/>
                  <a:pt x="235" y="976"/>
                </a:cubicBezTo>
                <a:cubicBezTo>
                  <a:pt x="195" y="911"/>
                  <a:pt x="149" y="830"/>
                  <a:pt x="112" y="780"/>
                </a:cubicBezTo>
                <a:cubicBezTo>
                  <a:pt x="79" y="736"/>
                  <a:pt x="54" y="716"/>
                  <a:pt x="33" y="656"/>
                </a:cubicBezTo>
                <a:cubicBezTo>
                  <a:pt x="18" y="614"/>
                  <a:pt x="5" y="553"/>
                  <a:pt x="3" y="500"/>
                </a:cubicBezTo>
                <a:cubicBezTo>
                  <a:pt x="0" y="415"/>
                  <a:pt x="27" y="354"/>
                  <a:pt x="48" y="310"/>
                </a:cubicBezTo>
                <a:cubicBezTo>
                  <a:pt x="71" y="266"/>
                  <a:pt x="88" y="239"/>
                  <a:pt x="117" y="210"/>
                </a:cubicBezTo>
                <a:cubicBezTo>
                  <a:pt x="165" y="159"/>
                  <a:pt x="245" y="100"/>
                  <a:pt x="390" y="60"/>
                </a:cubicBezTo>
                <a:cubicBezTo>
                  <a:pt x="534" y="21"/>
                  <a:pt x="743" y="0"/>
                  <a:pt x="899" y="19"/>
                </a:cubicBezTo>
                <a:cubicBezTo>
                  <a:pt x="1022" y="33"/>
                  <a:pt x="1112" y="72"/>
                  <a:pt x="1179" y="113"/>
                </a:cubicBezTo>
                <a:cubicBezTo>
                  <a:pt x="1218" y="138"/>
                  <a:pt x="1250" y="164"/>
                  <a:pt x="1289" y="175"/>
                </a:cubicBezTo>
                <a:cubicBezTo>
                  <a:pt x="1326" y="186"/>
                  <a:pt x="1368" y="184"/>
                  <a:pt x="1389" y="162"/>
                </a:cubicBezTo>
                <a:cubicBezTo>
                  <a:pt x="1407" y="143"/>
                  <a:pt x="1409" y="109"/>
                  <a:pt x="1434" y="90"/>
                </a:cubicBezTo>
                <a:cubicBezTo>
                  <a:pt x="1457" y="74"/>
                  <a:pt x="1497" y="70"/>
                  <a:pt x="1526" y="86"/>
                </a:cubicBezTo>
                <a:cubicBezTo>
                  <a:pt x="1565" y="107"/>
                  <a:pt x="1582" y="165"/>
                  <a:pt x="1565" y="205"/>
                </a:cubicBezTo>
                <a:cubicBezTo>
                  <a:pt x="1551" y="237"/>
                  <a:pt x="1516" y="259"/>
                  <a:pt x="1487" y="264"/>
                </a:cubicBezTo>
                <a:cubicBezTo>
                  <a:pt x="1457" y="271"/>
                  <a:pt x="1433" y="260"/>
                  <a:pt x="1414" y="281"/>
                </a:cubicBezTo>
                <a:cubicBezTo>
                  <a:pt x="1390" y="307"/>
                  <a:pt x="1375" y="385"/>
                  <a:pt x="1357" y="456"/>
                </a:cubicBezTo>
                <a:cubicBezTo>
                  <a:pt x="1311" y="636"/>
                  <a:pt x="1250" y="772"/>
                  <a:pt x="1171" y="886"/>
                </a:cubicBezTo>
                <a:cubicBezTo>
                  <a:pt x="1092" y="1001"/>
                  <a:pt x="995" y="1093"/>
                  <a:pt x="868" y="1155"/>
                </a:cubicBezTo>
                <a:cubicBezTo>
                  <a:pt x="799" y="1189"/>
                  <a:pt x="721" y="1215"/>
                  <a:pt x="653" y="1225"/>
                </a:cubicBezTo>
                <a:cubicBezTo>
                  <a:pt x="570" y="1237"/>
                  <a:pt x="502" y="1227"/>
                  <a:pt x="434" y="1195"/>
                </a:cubicBezTo>
              </a:path>
            </a:pathLst>
          </a:custGeom>
          <a:solidFill>
            <a:schemeClr val="accent1"/>
          </a:solidFill>
          <a:ln w="9525" cap="rnd">
            <a:noFill/>
            <a:prstDash val="solid"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28082E"/>
              </a:solidFill>
              <a:latin typeface="+mn-lt"/>
            </a:endParaRPr>
          </a:p>
        </p:txBody>
      </p:sp>
      <p:sp>
        <p:nvSpPr>
          <p:cNvPr id="11" name="Freeform 28"/>
          <p:cNvSpPr>
            <a:spLocks/>
          </p:cNvSpPr>
          <p:nvPr/>
        </p:nvSpPr>
        <p:spPr bwMode="auto">
          <a:xfrm rot="14800307">
            <a:off x="7450138" y="4960938"/>
            <a:ext cx="268287" cy="211137"/>
          </a:xfrm>
          <a:custGeom>
            <a:avLst/>
            <a:gdLst/>
            <a:ahLst/>
            <a:cxnLst>
              <a:cxn ang="0">
                <a:pos x="434" y="1195"/>
              </a:cxn>
              <a:cxn ang="0">
                <a:pos x="322" y="1098"/>
              </a:cxn>
              <a:cxn ang="0">
                <a:pos x="235" y="976"/>
              </a:cxn>
              <a:cxn ang="0">
                <a:pos x="112" y="780"/>
              </a:cxn>
              <a:cxn ang="0">
                <a:pos x="33" y="656"/>
              </a:cxn>
              <a:cxn ang="0">
                <a:pos x="3" y="500"/>
              </a:cxn>
              <a:cxn ang="0">
                <a:pos x="48" y="310"/>
              </a:cxn>
              <a:cxn ang="0">
                <a:pos x="117" y="210"/>
              </a:cxn>
              <a:cxn ang="0">
                <a:pos x="390" y="60"/>
              </a:cxn>
              <a:cxn ang="0">
                <a:pos x="899" y="19"/>
              </a:cxn>
              <a:cxn ang="0">
                <a:pos x="1179" y="113"/>
              </a:cxn>
              <a:cxn ang="0">
                <a:pos x="1289" y="175"/>
              </a:cxn>
              <a:cxn ang="0">
                <a:pos x="1389" y="162"/>
              </a:cxn>
              <a:cxn ang="0">
                <a:pos x="1434" y="90"/>
              </a:cxn>
              <a:cxn ang="0">
                <a:pos x="1526" y="86"/>
              </a:cxn>
              <a:cxn ang="0">
                <a:pos x="1565" y="205"/>
              </a:cxn>
              <a:cxn ang="0">
                <a:pos x="1487" y="264"/>
              </a:cxn>
              <a:cxn ang="0">
                <a:pos x="1414" y="281"/>
              </a:cxn>
              <a:cxn ang="0">
                <a:pos x="1357" y="456"/>
              </a:cxn>
              <a:cxn ang="0">
                <a:pos x="1171" y="886"/>
              </a:cxn>
              <a:cxn ang="0">
                <a:pos x="868" y="1155"/>
              </a:cxn>
              <a:cxn ang="0">
                <a:pos x="653" y="1225"/>
              </a:cxn>
              <a:cxn ang="0">
                <a:pos x="434" y="1195"/>
              </a:cxn>
            </a:cxnLst>
            <a:rect l="0" t="0" r="r" b="b"/>
            <a:pathLst>
              <a:path w="1582" h="1237">
                <a:moveTo>
                  <a:pt x="434" y="1195"/>
                </a:moveTo>
                <a:cubicBezTo>
                  <a:pt x="357" y="1140"/>
                  <a:pt x="338" y="1118"/>
                  <a:pt x="322" y="1098"/>
                </a:cubicBezTo>
                <a:cubicBezTo>
                  <a:pt x="276" y="1042"/>
                  <a:pt x="257" y="1011"/>
                  <a:pt x="235" y="976"/>
                </a:cubicBezTo>
                <a:cubicBezTo>
                  <a:pt x="195" y="911"/>
                  <a:pt x="149" y="830"/>
                  <a:pt x="112" y="780"/>
                </a:cubicBezTo>
                <a:cubicBezTo>
                  <a:pt x="79" y="736"/>
                  <a:pt x="54" y="716"/>
                  <a:pt x="33" y="656"/>
                </a:cubicBezTo>
                <a:cubicBezTo>
                  <a:pt x="18" y="614"/>
                  <a:pt x="5" y="553"/>
                  <a:pt x="3" y="500"/>
                </a:cubicBezTo>
                <a:cubicBezTo>
                  <a:pt x="0" y="415"/>
                  <a:pt x="27" y="354"/>
                  <a:pt x="48" y="310"/>
                </a:cubicBezTo>
                <a:cubicBezTo>
                  <a:pt x="71" y="266"/>
                  <a:pt x="88" y="239"/>
                  <a:pt x="117" y="210"/>
                </a:cubicBezTo>
                <a:cubicBezTo>
                  <a:pt x="165" y="159"/>
                  <a:pt x="245" y="100"/>
                  <a:pt x="390" y="60"/>
                </a:cubicBezTo>
                <a:cubicBezTo>
                  <a:pt x="534" y="21"/>
                  <a:pt x="743" y="0"/>
                  <a:pt x="899" y="19"/>
                </a:cubicBezTo>
                <a:cubicBezTo>
                  <a:pt x="1022" y="33"/>
                  <a:pt x="1112" y="72"/>
                  <a:pt x="1179" y="113"/>
                </a:cubicBezTo>
                <a:cubicBezTo>
                  <a:pt x="1218" y="138"/>
                  <a:pt x="1250" y="164"/>
                  <a:pt x="1289" y="175"/>
                </a:cubicBezTo>
                <a:cubicBezTo>
                  <a:pt x="1326" y="186"/>
                  <a:pt x="1368" y="184"/>
                  <a:pt x="1389" y="162"/>
                </a:cubicBezTo>
                <a:cubicBezTo>
                  <a:pt x="1407" y="143"/>
                  <a:pt x="1409" y="109"/>
                  <a:pt x="1434" y="90"/>
                </a:cubicBezTo>
                <a:cubicBezTo>
                  <a:pt x="1457" y="74"/>
                  <a:pt x="1497" y="70"/>
                  <a:pt x="1526" y="86"/>
                </a:cubicBezTo>
                <a:cubicBezTo>
                  <a:pt x="1565" y="107"/>
                  <a:pt x="1582" y="165"/>
                  <a:pt x="1565" y="205"/>
                </a:cubicBezTo>
                <a:cubicBezTo>
                  <a:pt x="1551" y="237"/>
                  <a:pt x="1516" y="259"/>
                  <a:pt x="1487" y="264"/>
                </a:cubicBezTo>
                <a:cubicBezTo>
                  <a:pt x="1457" y="271"/>
                  <a:pt x="1433" y="260"/>
                  <a:pt x="1414" y="281"/>
                </a:cubicBezTo>
                <a:cubicBezTo>
                  <a:pt x="1390" y="307"/>
                  <a:pt x="1375" y="385"/>
                  <a:pt x="1357" y="456"/>
                </a:cubicBezTo>
                <a:cubicBezTo>
                  <a:pt x="1311" y="636"/>
                  <a:pt x="1250" y="772"/>
                  <a:pt x="1171" y="886"/>
                </a:cubicBezTo>
                <a:cubicBezTo>
                  <a:pt x="1092" y="1001"/>
                  <a:pt x="995" y="1093"/>
                  <a:pt x="868" y="1155"/>
                </a:cubicBezTo>
                <a:cubicBezTo>
                  <a:pt x="799" y="1189"/>
                  <a:pt x="721" y="1215"/>
                  <a:pt x="653" y="1225"/>
                </a:cubicBezTo>
                <a:cubicBezTo>
                  <a:pt x="570" y="1237"/>
                  <a:pt x="502" y="1227"/>
                  <a:pt x="434" y="1195"/>
                </a:cubicBezTo>
              </a:path>
            </a:pathLst>
          </a:custGeom>
          <a:solidFill>
            <a:schemeClr val="accent1"/>
          </a:solidFill>
          <a:ln w="9525" cap="rnd">
            <a:noFill/>
            <a:prstDash val="solid"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28082E"/>
              </a:solidFill>
              <a:latin typeface="+mn-lt"/>
            </a:endParaRPr>
          </a:p>
        </p:txBody>
      </p:sp>
      <p:sp>
        <p:nvSpPr>
          <p:cNvPr id="12" name="Freeform 29"/>
          <p:cNvSpPr>
            <a:spLocks/>
          </p:cNvSpPr>
          <p:nvPr/>
        </p:nvSpPr>
        <p:spPr bwMode="auto">
          <a:xfrm rot="8643891">
            <a:off x="4635500" y="6769100"/>
            <a:ext cx="228600" cy="177800"/>
          </a:xfrm>
          <a:custGeom>
            <a:avLst/>
            <a:gdLst/>
            <a:ahLst/>
            <a:cxnLst>
              <a:cxn ang="0">
                <a:pos x="434" y="1195"/>
              </a:cxn>
              <a:cxn ang="0">
                <a:pos x="322" y="1098"/>
              </a:cxn>
              <a:cxn ang="0">
                <a:pos x="235" y="976"/>
              </a:cxn>
              <a:cxn ang="0">
                <a:pos x="112" y="780"/>
              </a:cxn>
              <a:cxn ang="0">
                <a:pos x="33" y="656"/>
              </a:cxn>
              <a:cxn ang="0">
                <a:pos x="3" y="500"/>
              </a:cxn>
              <a:cxn ang="0">
                <a:pos x="48" y="310"/>
              </a:cxn>
              <a:cxn ang="0">
                <a:pos x="117" y="210"/>
              </a:cxn>
              <a:cxn ang="0">
                <a:pos x="390" y="60"/>
              </a:cxn>
              <a:cxn ang="0">
                <a:pos x="899" y="19"/>
              </a:cxn>
              <a:cxn ang="0">
                <a:pos x="1179" y="113"/>
              </a:cxn>
              <a:cxn ang="0">
                <a:pos x="1289" y="175"/>
              </a:cxn>
              <a:cxn ang="0">
                <a:pos x="1389" y="162"/>
              </a:cxn>
              <a:cxn ang="0">
                <a:pos x="1434" y="90"/>
              </a:cxn>
              <a:cxn ang="0">
                <a:pos x="1526" y="86"/>
              </a:cxn>
              <a:cxn ang="0">
                <a:pos x="1565" y="205"/>
              </a:cxn>
              <a:cxn ang="0">
                <a:pos x="1487" y="264"/>
              </a:cxn>
              <a:cxn ang="0">
                <a:pos x="1414" y="281"/>
              </a:cxn>
              <a:cxn ang="0">
                <a:pos x="1357" y="456"/>
              </a:cxn>
              <a:cxn ang="0">
                <a:pos x="1171" y="886"/>
              </a:cxn>
              <a:cxn ang="0">
                <a:pos x="868" y="1155"/>
              </a:cxn>
              <a:cxn ang="0">
                <a:pos x="653" y="1225"/>
              </a:cxn>
              <a:cxn ang="0">
                <a:pos x="434" y="1195"/>
              </a:cxn>
            </a:cxnLst>
            <a:rect l="0" t="0" r="r" b="b"/>
            <a:pathLst>
              <a:path w="1582" h="1237">
                <a:moveTo>
                  <a:pt x="434" y="1195"/>
                </a:moveTo>
                <a:cubicBezTo>
                  <a:pt x="357" y="1140"/>
                  <a:pt x="338" y="1118"/>
                  <a:pt x="322" y="1098"/>
                </a:cubicBezTo>
                <a:cubicBezTo>
                  <a:pt x="276" y="1042"/>
                  <a:pt x="257" y="1011"/>
                  <a:pt x="235" y="976"/>
                </a:cubicBezTo>
                <a:cubicBezTo>
                  <a:pt x="195" y="911"/>
                  <a:pt x="149" y="830"/>
                  <a:pt x="112" y="780"/>
                </a:cubicBezTo>
                <a:cubicBezTo>
                  <a:pt x="79" y="736"/>
                  <a:pt x="54" y="716"/>
                  <a:pt x="33" y="656"/>
                </a:cubicBezTo>
                <a:cubicBezTo>
                  <a:pt x="18" y="614"/>
                  <a:pt x="5" y="553"/>
                  <a:pt x="3" y="500"/>
                </a:cubicBezTo>
                <a:cubicBezTo>
                  <a:pt x="0" y="415"/>
                  <a:pt x="27" y="354"/>
                  <a:pt x="48" y="310"/>
                </a:cubicBezTo>
                <a:cubicBezTo>
                  <a:pt x="71" y="266"/>
                  <a:pt x="88" y="239"/>
                  <a:pt x="117" y="210"/>
                </a:cubicBezTo>
                <a:cubicBezTo>
                  <a:pt x="165" y="159"/>
                  <a:pt x="245" y="100"/>
                  <a:pt x="390" y="60"/>
                </a:cubicBezTo>
                <a:cubicBezTo>
                  <a:pt x="534" y="21"/>
                  <a:pt x="743" y="0"/>
                  <a:pt x="899" y="19"/>
                </a:cubicBezTo>
                <a:cubicBezTo>
                  <a:pt x="1022" y="33"/>
                  <a:pt x="1112" y="72"/>
                  <a:pt x="1179" y="113"/>
                </a:cubicBezTo>
                <a:cubicBezTo>
                  <a:pt x="1218" y="138"/>
                  <a:pt x="1250" y="164"/>
                  <a:pt x="1289" y="175"/>
                </a:cubicBezTo>
                <a:cubicBezTo>
                  <a:pt x="1326" y="186"/>
                  <a:pt x="1368" y="184"/>
                  <a:pt x="1389" y="162"/>
                </a:cubicBezTo>
                <a:cubicBezTo>
                  <a:pt x="1407" y="143"/>
                  <a:pt x="1409" y="109"/>
                  <a:pt x="1434" y="90"/>
                </a:cubicBezTo>
                <a:cubicBezTo>
                  <a:pt x="1457" y="74"/>
                  <a:pt x="1497" y="70"/>
                  <a:pt x="1526" y="86"/>
                </a:cubicBezTo>
                <a:cubicBezTo>
                  <a:pt x="1565" y="107"/>
                  <a:pt x="1582" y="165"/>
                  <a:pt x="1565" y="205"/>
                </a:cubicBezTo>
                <a:cubicBezTo>
                  <a:pt x="1551" y="237"/>
                  <a:pt x="1516" y="259"/>
                  <a:pt x="1487" y="264"/>
                </a:cubicBezTo>
                <a:cubicBezTo>
                  <a:pt x="1457" y="271"/>
                  <a:pt x="1433" y="260"/>
                  <a:pt x="1414" y="281"/>
                </a:cubicBezTo>
                <a:cubicBezTo>
                  <a:pt x="1390" y="307"/>
                  <a:pt x="1375" y="385"/>
                  <a:pt x="1357" y="456"/>
                </a:cubicBezTo>
                <a:cubicBezTo>
                  <a:pt x="1311" y="636"/>
                  <a:pt x="1250" y="772"/>
                  <a:pt x="1171" y="886"/>
                </a:cubicBezTo>
                <a:cubicBezTo>
                  <a:pt x="1092" y="1001"/>
                  <a:pt x="995" y="1093"/>
                  <a:pt x="868" y="1155"/>
                </a:cubicBezTo>
                <a:cubicBezTo>
                  <a:pt x="799" y="1189"/>
                  <a:pt x="721" y="1215"/>
                  <a:pt x="653" y="1225"/>
                </a:cubicBezTo>
                <a:cubicBezTo>
                  <a:pt x="570" y="1237"/>
                  <a:pt x="502" y="1227"/>
                  <a:pt x="434" y="1195"/>
                </a:cubicBezTo>
              </a:path>
            </a:pathLst>
          </a:custGeom>
          <a:solidFill>
            <a:schemeClr val="accent1"/>
          </a:solidFill>
          <a:ln w="9525" cap="rnd">
            <a:noFill/>
            <a:prstDash val="solid"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28082E"/>
              </a:solidFill>
              <a:latin typeface="+mn-lt"/>
            </a:endParaRPr>
          </a:p>
        </p:txBody>
      </p:sp>
      <p:sp>
        <p:nvSpPr>
          <p:cNvPr id="13" name="Freeform 30"/>
          <p:cNvSpPr>
            <a:spLocks/>
          </p:cNvSpPr>
          <p:nvPr/>
        </p:nvSpPr>
        <p:spPr bwMode="auto">
          <a:xfrm rot="8643891">
            <a:off x="6022975" y="6246813"/>
            <a:ext cx="228600" cy="130175"/>
          </a:xfrm>
          <a:custGeom>
            <a:avLst/>
            <a:gdLst/>
            <a:ahLst/>
            <a:cxnLst>
              <a:cxn ang="0">
                <a:pos x="434" y="1195"/>
              </a:cxn>
              <a:cxn ang="0">
                <a:pos x="322" y="1098"/>
              </a:cxn>
              <a:cxn ang="0">
                <a:pos x="235" y="976"/>
              </a:cxn>
              <a:cxn ang="0">
                <a:pos x="112" y="780"/>
              </a:cxn>
              <a:cxn ang="0">
                <a:pos x="33" y="656"/>
              </a:cxn>
              <a:cxn ang="0">
                <a:pos x="3" y="500"/>
              </a:cxn>
              <a:cxn ang="0">
                <a:pos x="48" y="310"/>
              </a:cxn>
              <a:cxn ang="0">
                <a:pos x="117" y="210"/>
              </a:cxn>
              <a:cxn ang="0">
                <a:pos x="390" y="60"/>
              </a:cxn>
              <a:cxn ang="0">
                <a:pos x="899" y="19"/>
              </a:cxn>
              <a:cxn ang="0">
                <a:pos x="1179" y="113"/>
              </a:cxn>
              <a:cxn ang="0">
                <a:pos x="1289" y="175"/>
              </a:cxn>
              <a:cxn ang="0">
                <a:pos x="1389" y="162"/>
              </a:cxn>
              <a:cxn ang="0">
                <a:pos x="1434" y="90"/>
              </a:cxn>
              <a:cxn ang="0">
                <a:pos x="1526" y="86"/>
              </a:cxn>
              <a:cxn ang="0">
                <a:pos x="1565" y="205"/>
              </a:cxn>
              <a:cxn ang="0">
                <a:pos x="1487" y="264"/>
              </a:cxn>
              <a:cxn ang="0">
                <a:pos x="1414" y="281"/>
              </a:cxn>
              <a:cxn ang="0">
                <a:pos x="1357" y="456"/>
              </a:cxn>
              <a:cxn ang="0">
                <a:pos x="1171" y="886"/>
              </a:cxn>
              <a:cxn ang="0">
                <a:pos x="868" y="1155"/>
              </a:cxn>
              <a:cxn ang="0">
                <a:pos x="653" y="1225"/>
              </a:cxn>
              <a:cxn ang="0">
                <a:pos x="434" y="1195"/>
              </a:cxn>
            </a:cxnLst>
            <a:rect l="0" t="0" r="r" b="b"/>
            <a:pathLst>
              <a:path w="1582" h="1237">
                <a:moveTo>
                  <a:pt x="434" y="1195"/>
                </a:moveTo>
                <a:cubicBezTo>
                  <a:pt x="357" y="1140"/>
                  <a:pt x="338" y="1118"/>
                  <a:pt x="322" y="1098"/>
                </a:cubicBezTo>
                <a:cubicBezTo>
                  <a:pt x="276" y="1042"/>
                  <a:pt x="257" y="1011"/>
                  <a:pt x="235" y="976"/>
                </a:cubicBezTo>
                <a:cubicBezTo>
                  <a:pt x="195" y="911"/>
                  <a:pt x="149" y="830"/>
                  <a:pt x="112" y="780"/>
                </a:cubicBezTo>
                <a:cubicBezTo>
                  <a:pt x="79" y="736"/>
                  <a:pt x="54" y="716"/>
                  <a:pt x="33" y="656"/>
                </a:cubicBezTo>
                <a:cubicBezTo>
                  <a:pt x="18" y="614"/>
                  <a:pt x="5" y="553"/>
                  <a:pt x="3" y="500"/>
                </a:cubicBezTo>
                <a:cubicBezTo>
                  <a:pt x="0" y="415"/>
                  <a:pt x="27" y="354"/>
                  <a:pt x="48" y="310"/>
                </a:cubicBezTo>
                <a:cubicBezTo>
                  <a:pt x="71" y="266"/>
                  <a:pt x="88" y="239"/>
                  <a:pt x="117" y="210"/>
                </a:cubicBezTo>
                <a:cubicBezTo>
                  <a:pt x="165" y="159"/>
                  <a:pt x="245" y="100"/>
                  <a:pt x="390" y="60"/>
                </a:cubicBezTo>
                <a:cubicBezTo>
                  <a:pt x="534" y="21"/>
                  <a:pt x="743" y="0"/>
                  <a:pt x="899" y="19"/>
                </a:cubicBezTo>
                <a:cubicBezTo>
                  <a:pt x="1022" y="33"/>
                  <a:pt x="1112" y="72"/>
                  <a:pt x="1179" y="113"/>
                </a:cubicBezTo>
                <a:cubicBezTo>
                  <a:pt x="1218" y="138"/>
                  <a:pt x="1250" y="164"/>
                  <a:pt x="1289" y="175"/>
                </a:cubicBezTo>
                <a:cubicBezTo>
                  <a:pt x="1326" y="186"/>
                  <a:pt x="1368" y="184"/>
                  <a:pt x="1389" y="162"/>
                </a:cubicBezTo>
                <a:cubicBezTo>
                  <a:pt x="1407" y="143"/>
                  <a:pt x="1409" y="109"/>
                  <a:pt x="1434" y="90"/>
                </a:cubicBezTo>
                <a:cubicBezTo>
                  <a:pt x="1457" y="74"/>
                  <a:pt x="1497" y="70"/>
                  <a:pt x="1526" y="86"/>
                </a:cubicBezTo>
                <a:cubicBezTo>
                  <a:pt x="1565" y="107"/>
                  <a:pt x="1582" y="165"/>
                  <a:pt x="1565" y="205"/>
                </a:cubicBezTo>
                <a:cubicBezTo>
                  <a:pt x="1551" y="237"/>
                  <a:pt x="1516" y="259"/>
                  <a:pt x="1487" y="264"/>
                </a:cubicBezTo>
                <a:cubicBezTo>
                  <a:pt x="1457" y="271"/>
                  <a:pt x="1433" y="260"/>
                  <a:pt x="1414" y="281"/>
                </a:cubicBezTo>
                <a:cubicBezTo>
                  <a:pt x="1390" y="307"/>
                  <a:pt x="1375" y="385"/>
                  <a:pt x="1357" y="456"/>
                </a:cubicBezTo>
                <a:cubicBezTo>
                  <a:pt x="1311" y="636"/>
                  <a:pt x="1250" y="772"/>
                  <a:pt x="1171" y="886"/>
                </a:cubicBezTo>
                <a:cubicBezTo>
                  <a:pt x="1092" y="1001"/>
                  <a:pt x="995" y="1093"/>
                  <a:pt x="868" y="1155"/>
                </a:cubicBezTo>
                <a:cubicBezTo>
                  <a:pt x="799" y="1189"/>
                  <a:pt x="721" y="1215"/>
                  <a:pt x="653" y="1225"/>
                </a:cubicBezTo>
                <a:cubicBezTo>
                  <a:pt x="570" y="1237"/>
                  <a:pt x="502" y="1227"/>
                  <a:pt x="434" y="1195"/>
                </a:cubicBezTo>
              </a:path>
            </a:pathLst>
          </a:custGeom>
          <a:solidFill>
            <a:schemeClr val="accent1"/>
          </a:solidFill>
          <a:ln w="9525" cap="rnd">
            <a:noFill/>
            <a:prstDash val="solid"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28082E"/>
              </a:solidFill>
              <a:latin typeface="+mn-lt"/>
            </a:endParaRPr>
          </a:p>
        </p:txBody>
      </p:sp>
      <p:sp>
        <p:nvSpPr>
          <p:cNvPr id="14" name="Freeform 31"/>
          <p:cNvSpPr>
            <a:spLocks/>
          </p:cNvSpPr>
          <p:nvPr/>
        </p:nvSpPr>
        <p:spPr bwMode="auto">
          <a:xfrm rot="4500000">
            <a:off x="6231732" y="6400006"/>
            <a:ext cx="285750" cy="166687"/>
          </a:xfrm>
          <a:custGeom>
            <a:avLst/>
            <a:gdLst/>
            <a:ahLst/>
            <a:cxnLst>
              <a:cxn ang="0">
                <a:pos x="434" y="1195"/>
              </a:cxn>
              <a:cxn ang="0">
                <a:pos x="322" y="1098"/>
              </a:cxn>
              <a:cxn ang="0">
                <a:pos x="235" y="976"/>
              </a:cxn>
              <a:cxn ang="0">
                <a:pos x="112" y="780"/>
              </a:cxn>
              <a:cxn ang="0">
                <a:pos x="33" y="656"/>
              </a:cxn>
              <a:cxn ang="0">
                <a:pos x="3" y="500"/>
              </a:cxn>
              <a:cxn ang="0">
                <a:pos x="48" y="310"/>
              </a:cxn>
              <a:cxn ang="0">
                <a:pos x="117" y="210"/>
              </a:cxn>
              <a:cxn ang="0">
                <a:pos x="390" y="60"/>
              </a:cxn>
              <a:cxn ang="0">
                <a:pos x="899" y="19"/>
              </a:cxn>
              <a:cxn ang="0">
                <a:pos x="1179" y="113"/>
              </a:cxn>
              <a:cxn ang="0">
                <a:pos x="1289" y="175"/>
              </a:cxn>
              <a:cxn ang="0">
                <a:pos x="1389" y="162"/>
              </a:cxn>
              <a:cxn ang="0">
                <a:pos x="1434" y="90"/>
              </a:cxn>
              <a:cxn ang="0">
                <a:pos x="1526" y="86"/>
              </a:cxn>
              <a:cxn ang="0">
                <a:pos x="1565" y="205"/>
              </a:cxn>
              <a:cxn ang="0">
                <a:pos x="1487" y="264"/>
              </a:cxn>
              <a:cxn ang="0">
                <a:pos x="1414" y="281"/>
              </a:cxn>
              <a:cxn ang="0">
                <a:pos x="1357" y="456"/>
              </a:cxn>
              <a:cxn ang="0">
                <a:pos x="1171" y="886"/>
              </a:cxn>
              <a:cxn ang="0">
                <a:pos x="868" y="1155"/>
              </a:cxn>
              <a:cxn ang="0">
                <a:pos x="653" y="1225"/>
              </a:cxn>
              <a:cxn ang="0">
                <a:pos x="434" y="1195"/>
              </a:cxn>
            </a:cxnLst>
            <a:rect l="0" t="0" r="r" b="b"/>
            <a:pathLst>
              <a:path w="1582" h="1237">
                <a:moveTo>
                  <a:pt x="434" y="1195"/>
                </a:moveTo>
                <a:cubicBezTo>
                  <a:pt x="357" y="1140"/>
                  <a:pt x="338" y="1118"/>
                  <a:pt x="322" y="1098"/>
                </a:cubicBezTo>
                <a:cubicBezTo>
                  <a:pt x="276" y="1042"/>
                  <a:pt x="257" y="1011"/>
                  <a:pt x="235" y="976"/>
                </a:cubicBezTo>
                <a:cubicBezTo>
                  <a:pt x="195" y="911"/>
                  <a:pt x="149" y="830"/>
                  <a:pt x="112" y="780"/>
                </a:cubicBezTo>
                <a:cubicBezTo>
                  <a:pt x="79" y="736"/>
                  <a:pt x="54" y="716"/>
                  <a:pt x="33" y="656"/>
                </a:cubicBezTo>
                <a:cubicBezTo>
                  <a:pt x="18" y="614"/>
                  <a:pt x="5" y="553"/>
                  <a:pt x="3" y="500"/>
                </a:cubicBezTo>
                <a:cubicBezTo>
                  <a:pt x="0" y="415"/>
                  <a:pt x="27" y="354"/>
                  <a:pt x="48" y="310"/>
                </a:cubicBezTo>
                <a:cubicBezTo>
                  <a:pt x="71" y="266"/>
                  <a:pt x="88" y="239"/>
                  <a:pt x="117" y="210"/>
                </a:cubicBezTo>
                <a:cubicBezTo>
                  <a:pt x="165" y="159"/>
                  <a:pt x="245" y="100"/>
                  <a:pt x="390" y="60"/>
                </a:cubicBezTo>
                <a:cubicBezTo>
                  <a:pt x="534" y="21"/>
                  <a:pt x="743" y="0"/>
                  <a:pt x="899" y="19"/>
                </a:cubicBezTo>
                <a:cubicBezTo>
                  <a:pt x="1022" y="33"/>
                  <a:pt x="1112" y="72"/>
                  <a:pt x="1179" y="113"/>
                </a:cubicBezTo>
                <a:cubicBezTo>
                  <a:pt x="1218" y="138"/>
                  <a:pt x="1250" y="164"/>
                  <a:pt x="1289" y="175"/>
                </a:cubicBezTo>
                <a:cubicBezTo>
                  <a:pt x="1326" y="186"/>
                  <a:pt x="1368" y="184"/>
                  <a:pt x="1389" y="162"/>
                </a:cubicBezTo>
                <a:cubicBezTo>
                  <a:pt x="1407" y="143"/>
                  <a:pt x="1409" y="109"/>
                  <a:pt x="1434" y="90"/>
                </a:cubicBezTo>
                <a:cubicBezTo>
                  <a:pt x="1457" y="74"/>
                  <a:pt x="1497" y="70"/>
                  <a:pt x="1526" y="86"/>
                </a:cubicBezTo>
                <a:cubicBezTo>
                  <a:pt x="1565" y="107"/>
                  <a:pt x="1582" y="165"/>
                  <a:pt x="1565" y="205"/>
                </a:cubicBezTo>
                <a:cubicBezTo>
                  <a:pt x="1551" y="237"/>
                  <a:pt x="1516" y="259"/>
                  <a:pt x="1487" y="264"/>
                </a:cubicBezTo>
                <a:cubicBezTo>
                  <a:pt x="1457" y="271"/>
                  <a:pt x="1433" y="260"/>
                  <a:pt x="1414" y="281"/>
                </a:cubicBezTo>
                <a:cubicBezTo>
                  <a:pt x="1390" y="307"/>
                  <a:pt x="1375" y="385"/>
                  <a:pt x="1357" y="456"/>
                </a:cubicBezTo>
                <a:cubicBezTo>
                  <a:pt x="1311" y="636"/>
                  <a:pt x="1250" y="772"/>
                  <a:pt x="1171" y="886"/>
                </a:cubicBezTo>
                <a:cubicBezTo>
                  <a:pt x="1092" y="1001"/>
                  <a:pt x="995" y="1093"/>
                  <a:pt x="868" y="1155"/>
                </a:cubicBezTo>
                <a:cubicBezTo>
                  <a:pt x="799" y="1189"/>
                  <a:pt x="721" y="1215"/>
                  <a:pt x="653" y="1225"/>
                </a:cubicBezTo>
                <a:cubicBezTo>
                  <a:pt x="570" y="1237"/>
                  <a:pt x="502" y="1227"/>
                  <a:pt x="434" y="1195"/>
                </a:cubicBezTo>
              </a:path>
            </a:pathLst>
          </a:custGeom>
          <a:solidFill>
            <a:schemeClr val="accent1"/>
          </a:solidFill>
          <a:ln w="9525" cap="rnd">
            <a:noFill/>
            <a:prstDash val="solid"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28082E"/>
              </a:solidFill>
              <a:latin typeface="+mn-lt"/>
            </a:endParaRPr>
          </a:p>
        </p:txBody>
      </p:sp>
      <p:sp>
        <p:nvSpPr>
          <p:cNvPr id="15" name="Freeform 32"/>
          <p:cNvSpPr>
            <a:spLocks/>
          </p:cNvSpPr>
          <p:nvPr/>
        </p:nvSpPr>
        <p:spPr bwMode="auto">
          <a:xfrm rot="900000">
            <a:off x="7874000" y="4841875"/>
            <a:ext cx="195263" cy="217488"/>
          </a:xfrm>
          <a:custGeom>
            <a:avLst/>
            <a:gdLst/>
            <a:ahLst/>
            <a:cxnLst>
              <a:cxn ang="0">
                <a:pos x="434" y="1195"/>
              </a:cxn>
              <a:cxn ang="0">
                <a:pos x="322" y="1098"/>
              </a:cxn>
              <a:cxn ang="0">
                <a:pos x="235" y="976"/>
              </a:cxn>
              <a:cxn ang="0">
                <a:pos x="112" y="780"/>
              </a:cxn>
              <a:cxn ang="0">
                <a:pos x="33" y="656"/>
              </a:cxn>
              <a:cxn ang="0">
                <a:pos x="3" y="500"/>
              </a:cxn>
              <a:cxn ang="0">
                <a:pos x="48" y="310"/>
              </a:cxn>
              <a:cxn ang="0">
                <a:pos x="117" y="210"/>
              </a:cxn>
              <a:cxn ang="0">
                <a:pos x="390" y="60"/>
              </a:cxn>
              <a:cxn ang="0">
                <a:pos x="899" y="19"/>
              </a:cxn>
              <a:cxn ang="0">
                <a:pos x="1179" y="113"/>
              </a:cxn>
              <a:cxn ang="0">
                <a:pos x="1289" y="175"/>
              </a:cxn>
              <a:cxn ang="0">
                <a:pos x="1389" y="162"/>
              </a:cxn>
              <a:cxn ang="0">
                <a:pos x="1434" y="90"/>
              </a:cxn>
              <a:cxn ang="0">
                <a:pos x="1526" y="86"/>
              </a:cxn>
              <a:cxn ang="0">
                <a:pos x="1565" y="205"/>
              </a:cxn>
              <a:cxn ang="0">
                <a:pos x="1487" y="264"/>
              </a:cxn>
              <a:cxn ang="0">
                <a:pos x="1414" y="281"/>
              </a:cxn>
              <a:cxn ang="0">
                <a:pos x="1357" y="456"/>
              </a:cxn>
              <a:cxn ang="0">
                <a:pos x="1171" y="886"/>
              </a:cxn>
              <a:cxn ang="0">
                <a:pos x="868" y="1155"/>
              </a:cxn>
              <a:cxn ang="0">
                <a:pos x="653" y="1225"/>
              </a:cxn>
              <a:cxn ang="0">
                <a:pos x="434" y="1195"/>
              </a:cxn>
            </a:cxnLst>
            <a:rect l="0" t="0" r="r" b="b"/>
            <a:pathLst>
              <a:path w="1582" h="1237">
                <a:moveTo>
                  <a:pt x="434" y="1195"/>
                </a:moveTo>
                <a:cubicBezTo>
                  <a:pt x="357" y="1140"/>
                  <a:pt x="338" y="1118"/>
                  <a:pt x="322" y="1098"/>
                </a:cubicBezTo>
                <a:cubicBezTo>
                  <a:pt x="276" y="1042"/>
                  <a:pt x="257" y="1011"/>
                  <a:pt x="235" y="976"/>
                </a:cubicBezTo>
                <a:cubicBezTo>
                  <a:pt x="195" y="911"/>
                  <a:pt x="149" y="830"/>
                  <a:pt x="112" y="780"/>
                </a:cubicBezTo>
                <a:cubicBezTo>
                  <a:pt x="79" y="736"/>
                  <a:pt x="54" y="716"/>
                  <a:pt x="33" y="656"/>
                </a:cubicBezTo>
                <a:cubicBezTo>
                  <a:pt x="18" y="614"/>
                  <a:pt x="5" y="553"/>
                  <a:pt x="3" y="500"/>
                </a:cubicBezTo>
                <a:cubicBezTo>
                  <a:pt x="0" y="415"/>
                  <a:pt x="27" y="354"/>
                  <a:pt x="48" y="310"/>
                </a:cubicBezTo>
                <a:cubicBezTo>
                  <a:pt x="71" y="266"/>
                  <a:pt x="88" y="239"/>
                  <a:pt x="117" y="210"/>
                </a:cubicBezTo>
                <a:cubicBezTo>
                  <a:pt x="165" y="159"/>
                  <a:pt x="245" y="100"/>
                  <a:pt x="390" y="60"/>
                </a:cubicBezTo>
                <a:cubicBezTo>
                  <a:pt x="534" y="21"/>
                  <a:pt x="743" y="0"/>
                  <a:pt x="899" y="19"/>
                </a:cubicBezTo>
                <a:cubicBezTo>
                  <a:pt x="1022" y="33"/>
                  <a:pt x="1112" y="72"/>
                  <a:pt x="1179" y="113"/>
                </a:cubicBezTo>
                <a:cubicBezTo>
                  <a:pt x="1218" y="138"/>
                  <a:pt x="1250" y="164"/>
                  <a:pt x="1289" y="175"/>
                </a:cubicBezTo>
                <a:cubicBezTo>
                  <a:pt x="1326" y="186"/>
                  <a:pt x="1368" y="184"/>
                  <a:pt x="1389" y="162"/>
                </a:cubicBezTo>
                <a:cubicBezTo>
                  <a:pt x="1407" y="143"/>
                  <a:pt x="1409" y="109"/>
                  <a:pt x="1434" y="90"/>
                </a:cubicBezTo>
                <a:cubicBezTo>
                  <a:pt x="1457" y="74"/>
                  <a:pt x="1497" y="70"/>
                  <a:pt x="1526" y="86"/>
                </a:cubicBezTo>
                <a:cubicBezTo>
                  <a:pt x="1565" y="107"/>
                  <a:pt x="1582" y="165"/>
                  <a:pt x="1565" y="205"/>
                </a:cubicBezTo>
                <a:cubicBezTo>
                  <a:pt x="1551" y="237"/>
                  <a:pt x="1516" y="259"/>
                  <a:pt x="1487" y="264"/>
                </a:cubicBezTo>
                <a:cubicBezTo>
                  <a:pt x="1457" y="271"/>
                  <a:pt x="1433" y="260"/>
                  <a:pt x="1414" y="281"/>
                </a:cubicBezTo>
                <a:cubicBezTo>
                  <a:pt x="1390" y="307"/>
                  <a:pt x="1375" y="385"/>
                  <a:pt x="1357" y="456"/>
                </a:cubicBezTo>
                <a:cubicBezTo>
                  <a:pt x="1311" y="636"/>
                  <a:pt x="1250" y="772"/>
                  <a:pt x="1171" y="886"/>
                </a:cubicBezTo>
                <a:cubicBezTo>
                  <a:pt x="1092" y="1001"/>
                  <a:pt x="995" y="1093"/>
                  <a:pt x="868" y="1155"/>
                </a:cubicBezTo>
                <a:cubicBezTo>
                  <a:pt x="799" y="1189"/>
                  <a:pt x="721" y="1215"/>
                  <a:pt x="653" y="1225"/>
                </a:cubicBezTo>
                <a:cubicBezTo>
                  <a:pt x="570" y="1237"/>
                  <a:pt x="502" y="1227"/>
                  <a:pt x="434" y="1195"/>
                </a:cubicBezTo>
              </a:path>
            </a:pathLst>
          </a:custGeom>
          <a:solidFill>
            <a:schemeClr val="accent1"/>
          </a:solidFill>
          <a:ln w="9525" cap="rnd">
            <a:noFill/>
            <a:prstDash val="solid"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28082E"/>
              </a:solidFill>
              <a:latin typeface="+mn-lt"/>
            </a:endParaRPr>
          </a:p>
        </p:txBody>
      </p:sp>
      <p:sp>
        <p:nvSpPr>
          <p:cNvPr id="16" name="Freeform 33"/>
          <p:cNvSpPr>
            <a:spLocks/>
          </p:cNvSpPr>
          <p:nvPr/>
        </p:nvSpPr>
        <p:spPr bwMode="auto">
          <a:xfrm rot="17100000">
            <a:off x="7596981" y="4425157"/>
            <a:ext cx="303213" cy="273050"/>
          </a:xfrm>
          <a:custGeom>
            <a:avLst/>
            <a:gdLst/>
            <a:ahLst/>
            <a:cxnLst>
              <a:cxn ang="0">
                <a:pos x="360" y="450"/>
              </a:cxn>
              <a:cxn ang="0">
                <a:pos x="443" y="386"/>
              </a:cxn>
              <a:cxn ang="0">
                <a:pos x="562" y="340"/>
              </a:cxn>
              <a:cxn ang="0">
                <a:pos x="727" y="337"/>
              </a:cxn>
              <a:cxn ang="0">
                <a:pos x="939" y="504"/>
              </a:cxn>
              <a:cxn ang="0">
                <a:pos x="990" y="682"/>
              </a:cxn>
              <a:cxn ang="0">
                <a:pos x="992" y="793"/>
              </a:cxn>
              <a:cxn ang="0">
                <a:pos x="1111" y="808"/>
              </a:cxn>
              <a:cxn ang="0">
                <a:pos x="1145" y="723"/>
              </a:cxn>
              <a:cxn ang="0">
                <a:pos x="1053" y="524"/>
              </a:cxn>
              <a:cxn ang="0">
                <a:pos x="1061" y="343"/>
              </a:cxn>
              <a:cxn ang="0">
                <a:pos x="1410" y="28"/>
              </a:cxn>
              <a:cxn ang="0">
                <a:pos x="1956" y="76"/>
              </a:cxn>
              <a:cxn ang="0">
                <a:pos x="2178" y="199"/>
              </a:cxn>
              <a:cxn ang="0">
                <a:pos x="2043" y="495"/>
              </a:cxn>
              <a:cxn ang="0">
                <a:pos x="1670" y="665"/>
              </a:cxn>
              <a:cxn ang="0">
                <a:pos x="1447" y="719"/>
              </a:cxn>
              <a:cxn ang="0">
                <a:pos x="1278" y="752"/>
              </a:cxn>
              <a:cxn ang="0">
                <a:pos x="1276" y="888"/>
              </a:cxn>
              <a:cxn ang="0">
                <a:pos x="1512" y="840"/>
              </a:cxn>
              <a:cxn ang="0">
                <a:pos x="1897" y="744"/>
              </a:cxn>
              <a:cxn ang="0">
                <a:pos x="2263" y="759"/>
              </a:cxn>
              <a:cxn ang="0">
                <a:pos x="2568" y="918"/>
              </a:cxn>
              <a:cxn ang="0">
                <a:pos x="2655" y="1179"/>
              </a:cxn>
              <a:cxn ang="0">
                <a:pos x="2523" y="1510"/>
              </a:cxn>
              <a:cxn ang="0">
                <a:pos x="2340" y="1838"/>
              </a:cxn>
              <a:cxn ang="0">
                <a:pos x="1951" y="1898"/>
              </a:cxn>
              <a:cxn ang="0">
                <a:pos x="1738" y="1800"/>
              </a:cxn>
              <a:cxn ang="0">
                <a:pos x="1466" y="1531"/>
              </a:cxn>
              <a:cxn ang="0">
                <a:pos x="1317" y="1200"/>
              </a:cxn>
              <a:cxn ang="0">
                <a:pos x="1264" y="1007"/>
              </a:cxn>
              <a:cxn ang="0">
                <a:pos x="1156" y="1000"/>
              </a:cxn>
              <a:cxn ang="0">
                <a:pos x="1097" y="1100"/>
              </a:cxn>
              <a:cxn ang="0">
                <a:pos x="1205" y="1288"/>
              </a:cxn>
              <a:cxn ang="0">
                <a:pos x="1277" y="1572"/>
              </a:cxn>
              <a:cxn ang="0">
                <a:pos x="1272" y="1880"/>
              </a:cxn>
              <a:cxn ang="0">
                <a:pos x="1117" y="2249"/>
              </a:cxn>
              <a:cxn ang="0">
                <a:pos x="820" y="2375"/>
              </a:cxn>
              <a:cxn ang="0">
                <a:pos x="495" y="2211"/>
              </a:cxn>
              <a:cxn ang="0">
                <a:pos x="200" y="2051"/>
              </a:cxn>
              <a:cxn ang="0">
                <a:pos x="169" y="1772"/>
              </a:cxn>
              <a:cxn ang="0">
                <a:pos x="267" y="1527"/>
              </a:cxn>
              <a:cxn ang="0">
                <a:pos x="402" y="1374"/>
              </a:cxn>
              <a:cxn ang="0">
                <a:pos x="509" y="1293"/>
              </a:cxn>
              <a:cxn ang="0">
                <a:pos x="727" y="1160"/>
              </a:cxn>
              <a:cxn ang="0">
                <a:pos x="915" y="1107"/>
              </a:cxn>
              <a:cxn ang="0">
                <a:pos x="1013" y="1028"/>
              </a:cxn>
              <a:cxn ang="0">
                <a:pos x="974" y="926"/>
              </a:cxn>
              <a:cxn ang="0">
                <a:pos x="600" y="1109"/>
              </a:cxn>
              <a:cxn ang="0">
                <a:pos x="166" y="1183"/>
              </a:cxn>
              <a:cxn ang="0">
                <a:pos x="25" y="1113"/>
              </a:cxn>
              <a:cxn ang="0">
                <a:pos x="39" y="916"/>
              </a:cxn>
              <a:cxn ang="0">
                <a:pos x="106" y="802"/>
              </a:cxn>
              <a:cxn ang="0">
                <a:pos x="183" y="705"/>
              </a:cxn>
              <a:cxn ang="0">
                <a:pos x="307" y="525"/>
              </a:cxn>
              <a:cxn ang="0">
                <a:pos x="356" y="455"/>
              </a:cxn>
              <a:cxn ang="0">
                <a:pos x="360" y="450"/>
              </a:cxn>
            </a:cxnLst>
            <a:rect l="0" t="0" r="r" b="b"/>
            <a:pathLst>
              <a:path w="2659" h="2397">
                <a:moveTo>
                  <a:pt x="360" y="450"/>
                </a:moveTo>
                <a:cubicBezTo>
                  <a:pt x="395" y="419"/>
                  <a:pt x="421" y="401"/>
                  <a:pt x="443" y="386"/>
                </a:cubicBezTo>
                <a:cubicBezTo>
                  <a:pt x="490" y="357"/>
                  <a:pt x="524" y="347"/>
                  <a:pt x="562" y="340"/>
                </a:cubicBezTo>
                <a:cubicBezTo>
                  <a:pt x="612" y="329"/>
                  <a:pt x="671" y="324"/>
                  <a:pt x="727" y="337"/>
                </a:cubicBezTo>
                <a:cubicBezTo>
                  <a:pt x="811" y="356"/>
                  <a:pt x="888" y="417"/>
                  <a:pt x="939" y="504"/>
                </a:cubicBezTo>
                <a:cubicBezTo>
                  <a:pt x="970" y="557"/>
                  <a:pt x="992" y="619"/>
                  <a:pt x="990" y="682"/>
                </a:cubicBezTo>
                <a:cubicBezTo>
                  <a:pt x="989" y="725"/>
                  <a:pt x="976" y="768"/>
                  <a:pt x="992" y="793"/>
                </a:cubicBezTo>
                <a:cubicBezTo>
                  <a:pt x="1011" y="824"/>
                  <a:pt x="1076" y="824"/>
                  <a:pt x="1111" y="808"/>
                </a:cubicBezTo>
                <a:cubicBezTo>
                  <a:pt x="1151" y="791"/>
                  <a:pt x="1153" y="755"/>
                  <a:pt x="1145" y="723"/>
                </a:cubicBezTo>
                <a:cubicBezTo>
                  <a:pt x="1129" y="657"/>
                  <a:pt x="1072" y="608"/>
                  <a:pt x="1053" y="524"/>
                </a:cubicBezTo>
                <a:cubicBezTo>
                  <a:pt x="1041" y="471"/>
                  <a:pt x="1045" y="406"/>
                  <a:pt x="1061" y="343"/>
                </a:cubicBezTo>
                <a:cubicBezTo>
                  <a:pt x="1098" y="200"/>
                  <a:pt x="1201" y="65"/>
                  <a:pt x="1410" y="28"/>
                </a:cubicBezTo>
                <a:cubicBezTo>
                  <a:pt x="1567" y="0"/>
                  <a:pt x="1783" y="27"/>
                  <a:pt x="1956" y="76"/>
                </a:cubicBezTo>
                <a:cubicBezTo>
                  <a:pt x="2058" y="106"/>
                  <a:pt x="2145" y="143"/>
                  <a:pt x="2178" y="199"/>
                </a:cubicBezTo>
                <a:cubicBezTo>
                  <a:pt x="2227" y="283"/>
                  <a:pt x="2150" y="410"/>
                  <a:pt x="2043" y="495"/>
                </a:cubicBezTo>
                <a:cubicBezTo>
                  <a:pt x="1930" y="584"/>
                  <a:pt x="1783" y="627"/>
                  <a:pt x="1670" y="665"/>
                </a:cubicBezTo>
                <a:cubicBezTo>
                  <a:pt x="1597" y="690"/>
                  <a:pt x="1538" y="713"/>
                  <a:pt x="1447" y="719"/>
                </a:cubicBezTo>
                <a:cubicBezTo>
                  <a:pt x="1387" y="722"/>
                  <a:pt x="1312" y="719"/>
                  <a:pt x="1278" y="752"/>
                </a:cubicBezTo>
                <a:cubicBezTo>
                  <a:pt x="1244" y="786"/>
                  <a:pt x="1251" y="856"/>
                  <a:pt x="1276" y="888"/>
                </a:cubicBezTo>
                <a:cubicBezTo>
                  <a:pt x="1319" y="941"/>
                  <a:pt x="1415" y="881"/>
                  <a:pt x="1512" y="840"/>
                </a:cubicBezTo>
                <a:cubicBezTo>
                  <a:pt x="1645" y="782"/>
                  <a:pt x="1779" y="758"/>
                  <a:pt x="1897" y="744"/>
                </a:cubicBezTo>
                <a:cubicBezTo>
                  <a:pt x="2020" y="729"/>
                  <a:pt x="2127" y="723"/>
                  <a:pt x="2263" y="759"/>
                </a:cubicBezTo>
                <a:cubicBezTo>
                  <a:pt x="2371" y="787"/>
                  <a:pt x="2496" y="841"/>
                  <a:pt x="2568" y="918"/>
                </a:cubicBezTo>
                <a:cubicBezTo>
                  <a:pt x="2642" y="999"/>
                  <a:pt x="2659" y="1104"/>
                  <a:pt x="2655" y="1179"/>
                </a:cubicBezTo>
                <a:cubicBezTo>
                  <a:pt x="2648" y="1300"/>
                  <a:pt x="2588" y="1341"/>
                  <a:pt x="2523" y="1510"/>
                </a:cubicBezTo>
                <a:cubicBezTo>
                  <a:pt x="2485" y="1611"/>
                  <a:pt x="2444" y="1758"/>
                  <a:pt x="2340" y="1838"/>
                </a:cubicBezTo>
                <a:cubicBezTo>
                  <a:pt x="2240" y="1915"/>
                  <a:pt x="2080" y="1929"/>
                  <a:pt x="1951" y="1898"/>
                </a:cubicBezTo>
                <a:cubicBezTo>
                  <a:pt x="1870" y="1879"/>
                  <a:pt x="1800" y="1842"/>
                  <a:pt x="1738" y="1800"/>
                </a:cubicBezTo>
                <a:cubicBezTo>
                  <a:pt x="1623" y="1722"/>
                  <a:pt x="1535" y="1628"/>
                  <a:pt x="1466" y="1531"/>
                </a:cubicBezTo>
                <a:cubicBezTo>
                  <a:pt x="1390" y="1425"/>
                  <a:pt x="1336" y="1316"/>
                  <a:pt x="1317" y="1200"/>
                </a:cubicBezTo>
                <a:cubicBezTo>
                  <a:pt x="1305" y="1124"/>
                  <a:pt x="1308" y="1044"/>
                  <a:pt x="1264" y="1007"/>
                </a:cubicBezTo>
                <a:cubicBezTo>
                  <a:pt x="1237" y="984"/>
                  <a:pt x="1191" y="977"/>
                  <a:pt x="1156" y="1000"/>
                </a:cubicBezTo>
                <a:cubicBezTo>
                  <a:pt x="1124" y="1021"/>
                  <a:pt x="1101" y="1067"/>
                  <a:pt x="1097" y="1100"/>
                </a:cubicBezTo>
                <a:cubicBezTo>
                  <a:pt x="1087" y="1169"/>
                  <a:pt x="1154" y="1184"/>
                  <a:pt x="1205" y="1288"/>
                </a:cubicBezTo>
                <a:cubicBezTo>
                  <a:pt x="1239" y="1358"/>
                  <a:pt x="1265" y="1469"/>
                  <a:pt x="1277" y="1572"/>
                </a:cubicBezTo>
                <a:cubicBezTo>
                  <a:pt x="1290" y="1685"/>
                  <a:pt x="1286" y="1788"/>
                  <a:pt x="1272" y="1880"/>
                </a:cubicBezTo>
                <a:cubicBezTo>
                  <a:pt x="1248" y="2037"/>
                  <a:pt x="1196" y="2159"/>
                  <a:pt x="1117" y="2249"/>
                </a:cubicBezTo>
                <a:cubicBezTo>
                  <a:pt x="1037" y="2340"/>
                  <a:pt x="929" y="2397"/>
                  <a:pt x="820" y="2375"/>
                </a:cubicBezTo>
                <a:cubicBezTo>
                  <a:pt x="717" y="2354"/>
                  <a:pt x="615" y="2264"/>
                  <a:pt x="495" y="2211"/>
                </a:cubicBezTo>
                <a:cubicBezTo>
                  <a:pt x="383" y="2161"/>
                  <a:pt x="256" y="2143"/>
                  <a:pt x="200" y="2051"/>
                </a:cubicBezTo>
                <a:cubicBezTo>
                  <a:pt x="156" y="1979"/>
                  <a:pt x="156" y="1862"/>
                  <a:pt x="169" y="1772"/>
                </a:cubicBezTo>
                <a:cubicBezTo>
                  <a:pt x="183" y="1673"/>
                  <a:pt x="212" y="1606"/>
                  <a:pt x="267" y="1527"/>
                </a:cubicBezTo>
                <a:cubicBezTo>
                  <a:pt x="304" y="1475"/>
                  <a:pt x="352" y="1417"/>
                  <a:pt x="402" y="1374"/>
                </a:cubicBezTo>
                <a:cubicBezTo>
                  <a:pt x="437" y="1343"/>
                  <a:pt x="472" y="1320"/>
                  <a:pt x="509" y="1293"/>
                </a:cubicBezTo>
                <a:cubicBezTo>
                  <a:pt x="576" y="1246"/>
                  <a:pt x="647" y="1189"/>
                  <a:pt x="727" y="1160"/>
                </a:cubicBezTo>
                <a:cubicBezTo>
                  <a:pt x="788" y="1138"/>
                  <a:pt x="854" y="1132"/>
                  <a:pt x="915" y="1107"/>
                </a:cubicBezTo>
                <a:cubicBezTo>
                  <a:pt x="960" y="1089"/>
                  <a:pt x="1001" y="1061"/>
                  <a:pt x="1013" y="1028"/>
                </a:cubicBezTo>
                <a:cubicBezTo>
                  <a:pt x="1027" y="990"/>
                  <a:pt x="1001" y="946"/>
                  <a:pt x="974" y="926"/>
                </a:cubicBezTo>
                <a:cubicBezTo>
                  <a:pt x="893" y="866"/>
                  <a:pt x="801" y="1022"/>
                  <a:pt x="600" y="1109"/>
                </a:cubicBezTo>
                <a:cubicBezTo>
                  <a:pt x="468" y="1167"/>
                  <a:pt x="289" y="1195"/>
                  <a:pt x="166" y="1183"/>
                </a:cubicBezTo>
                <a:cubicBezTo>
                  <a:pt x="98" y="1176"/>
                  <a:pt x="47" y="1156"/>
                  <a:pt x="25" y="1113"/>
                </a:cubicBezTo>
                <a:cubicBezTo>
                  <a:pt x="0" y="1063"/>
                  <a:pt x="13" y="981"/>
                  <a:pt x="39" y="916"/>
                </a:cubicBezTo>
                <a:cubicBezTo>
                  <a:pt x="58" y="868"/>
                  <a:pt x="85" y="830"/>
                  <a:pt x="106" y="802"/>
                </a:cubicBezTo>
                <a:cubicBezTo>
                  <a:pt x="137" y="759"/>
                  <a:pt x="156" y="738"/>
                  <a:pt x="183" y="705"/>
                </a:cubicBezTo>
                <a:cubicBezTo>
                  <a:pt x="215" y="665"/>
                  <a:pt x="259" y="608"/>
                  <a:pt x="307" y="525"/>
                </a:cubicBezTo>
                <a:cubicBezTo>
                  <a:pt x="314" y="513"/>
                  <a:pt x="321" y="500"/>
                  <a:pt x="356" y="455"/>
                </a:cubicBezTo>
                <a:cubicBezTo>
                  <a:pt x="357" y="454"/>
                  <a:pt x="359" y="452"/>
                  <a:pt x="360" y="450"/>
                </a:cubicBezTo>
              </a:path>
            </a:pathLst>
          </a:custGeom>
          <a:solidFill>
            <a:schemeClr val="accent1"/>
          </a:solidFill>
          <a:ln w="6350" cap="rnd">
            <a:noFill/>
            <a:prstDash val="solid"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28082E"/>
              </a:solidFill>
              <a:latin typeface="+mn-lt"/>
            </a:endParaRPr>
          </a:p>
        </p:txBody>
      </p:sp>
      <p:sp>
        <p:nvSpPr>
          <p:cNvPr id="17" name="Freeform 34"/>
          <p:cNvSpPr>
            <a:spLocks/>
          </p:cNvSpPr>
          <p:nvPr/>
        </p:nvSpPr>
        <p:spPr bwMode="auto">
          <a:xfrm rot="18900000">
            <a:off x="7885113" y="4095750"/>
            <a:ext cx="131762" cy="103188"/>
          </a:xfrm>
          <a:custGeom>
            <a:avLst/>
            <a:gdLst/>
            <a:ahLst/>
            <a:cxnLst>
              <a:cxn ang="0">
                <a:pos x="434" y="1195"/>
              </a:cxn>
              <a:cxn ang="0">
                <a:pos x="322" y="1098"/>
              </a:cxn>
              <a:cxn ang="0">
                <a:pos x="235" y="976"/>
              </a:cxn>
              <a:cxn ang="0">
                <a:pos x="112" y="780"/>
              </a:cxn>
              <a:cxn ang="0">
                <a:pos x="33" y="656"/>
              </a:cxn>
              <a:cxn ang="0">
                <a:pos x="3" y="500"/>
              </a:cxn>
              <a:cxn ang="0">
                <a:pos x="48" y="310"/>
              </a:cxn>
              <a:cxn ang="0">
                <a:pos x="117" y="210"/>
              </a:cxn>
              <a:cxn ang="0">
                <a:pos x="390" y="60"/>
              </a:cxn>
              <a:cxn ang="0">
                <a:pos x="899" y="19"/>
              </a:cxn>
              <a:cxn ang="0">
                <a:pos x="1179" y="113"/>
              </a:cxn>
              <a:cxn ang="0">
                <a:pos x="1289" y="175"/>
              </a:cxn>
              <a:cxn ang="0">
                <a:pos x="1389" y="162"/>
              </a:cxn>
              <a:cxn ang="0">
                <a:pos x="1434" y="90"/>
              </a:cxn>
              <a:cxn ang="0">
                <a:pos x="1526" y="86"/>
              </a:cxn>
              <a:cxn ang="0">
                <a:pos x="1565" y="205"/>
              </a:cxn>
              <a:cxn ang="0">
                <a:pos x="1487" y="264"/>
              </a:cxn>
              <a:cxn ang="0">
                <a:pos x="1414" y="281"/>
              </a:cxn>
              <a:cxn ang="0">
                <a:pos x="1357" y="456"/>
              </a:cxn>
              <a:cxn ang="0">
                <a:pos x="1171" y="886"/>
              </a:cxn>
              <a:cxn ang="0">
                <a:pos x="868" y="1155"/>
              </a:cxn>
              <a:cxn ang="0">
                <a:pos x="653" y="1225"/>
              </a:cxn>
              <a:cxn ang="0">
                <a:pos x="434" y="1195"/>
              </a:cxn>
            </a:cxnLst>
            <a:rect l="0" t="0" r="r" b="b"/>
            <a:pathLst>
              <a:path w="1582" h="1237">
                <a:moveTo>
                  <a:pt x="434" y="1195"/>
                </a:moveTo>
                <a:cubicBezTo>
                  <a:pt x="357" y="1140"/>
                  <a:pt x="338" y="1118"/>
                  <a:pt x="322" y="1098"/>
                </a:cubicBezTo>
                <a:cubicBezTo>
                  <a:pt x="276" y="1042"/>
                  <a:pt x="257" y="1011"/>
                  <a:pt x="235" y="976"/>
                </a:cubicBezTo>
                <a:cubicBezTo>
                  <a:pt x="195" y="911"/>
                  <a:pt x="149" y="830"/>
                  <a:pt x="112" y="780"/>
                </a:cubicBezTo>
                <a:cubicBezTo>
                  <a:pt x="79" y="736"/>
                  <a:pt x="54" y="716"/>
                  <a:pt x="33" y="656"/>
                </a:cubicBezTo>
                <a:cubicBezTo>
                  <a:pt x="18" y="614"/>
                  <a:pt x="5" y="553"/>
                  <a:pt x="3" y="500"/>
                </a:cubicBezTo>
                <a:cubicBezTo>
                  <a:pt x="0" y="415"/>
                  <a:pt x="27" y="354"/>
                  <a:pt x="48" y="310"/>
                </a:cubicBezTo>
                <a:cubicBezTo>
                  <a:pt x="71" y="266"/>
                  <a:pt x="88" y="239"/>
                  <a:pt x="117" y="210"/>
                </a:cubicBezTo>
                <a:cubicBezTo>
                  <a:pt x="165" y="159"/>
                  <a:pt x="245" y="100"/>
                  <a:pt x="390" y="60"/>
                </a:cubicBezTo>
                <a:cubicBezTo>
                  <a:pt x="534" y="21"/>
                  <a:pt x="743" y="0"/>
                  <a:pt x="899" y="19"/>
                </a:cubicBezTo>
                <a:cubicBezTo>
                  <a:pt x="1022" y="33"/>
                  <a:pt x="1112" y="72"/>
                  <a:pt x="1179" y="113"/>
                </a:cubicBezTo>
                <a:cubicBezTo>
                  <a:pt x="1218" y="138"/>
                  <a:pt x="1250" y="164"/>
                  <a:pt x="1289" y="175"/>
                </a:cubicBezTo>
                <a:cubicBezTo>
                  <a:pt x="1326" y="186"/>
                  <a:pt x="1368" y="184"/>
                  <a:pt x="1389" y="162"/>
                </a:cubicBezTo>
                <a:cubicBezTo>
                  <a:pt x="1407" y="143"/>
                  <a:pt x="1409" y="109"/>
                  <a:pt x="1434" y="90"/>
                </a:cubicBezTo>
                <a:cubicBezTo>
                  <a:pt x="1457" y="74"/>
                  <a:pt x="1497" y="70"/>
                  <a:pt x="1526" y="86"/>
                </a:cubicBezTo>
                <a:cubicBezTo>
                  <a:pt x="1565" y="107"/>
                  <a:pt x="1582" y="165"/>
                  <a:pt x="1565" y="205"/>
                </a:cubicBezTo>
                <a:cubicBezTo>
                  <a:pt x="1551" y="237"/>
                  <a:pt x="1516" y="259"/>
                  <a:pt x="1487" y="264"/>
                </a:cubicBezTo>
                <a:cubicBezTo>
                  <a:pt x="1457" y="271"/>
                  <a:pt x="1433" y="260"/>
                  <a:pt x="1414" y="281"/>
                </a:cubicBezTo>
                <a:cubicBezTo>
                  <a:pt x="1390" y="307"/>
                  <a:pt x="1375" y="385"/>
                  <a:pt x="1357" y="456"/>
                </a:cubicBezTo>
                <a:cubicBezTo>
                  <a:pt x="1311" y="636"/>
                  <a:pt x="1250" y="772"/>
                  <a:pt x="1171" y="886"/>
                </a:cubicBezTo>
                <a:cubicBezTo>
                  <a:pt x="1092" y="1001"/>
                  <a:pt x="995" y="1093"/>
                  <a:pt x="868" y="1155"/>
                </a:cubicBezTo>
                <a:cubicBezTo>
                  <a:pt x="799" y="1189"/>
                  <a:pt x="721" y="1215"/>
                  <a:pt x="653" y="1225"/>
                </a:cubicBezTo>
                <a:cubicBezTo>
                  <a:pt x="570" y="1237"/>
                  <a:pt x="502" y="1227"/>
                  <a:pt x="434" y="1195"/>
                </a:cubicBezTo>
              </a:path>
            </a:pathLst>
          </a:custGeom>
          <a:solidFill>
            <a:schemeClr val="accent1"/>
          </a:solidFill>
          <a:ln w="9525" cap="rnd">
            <a:noFill/>
            <a:prstDash val="solid"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28082E"/>
              </a:solidFill>
              <a:latin typeface="+mn-lt"/>
            </a:endParaRPr>
          </a:p>
        </p:txBody>
      </p:sp>
      <p:sp>
        <p:nvSpPr>
          <p:cNvPr id="18" name="Freeform 35"/>
          <p:cNvSpPr>
            <a:spLocks/>
          </p:cNvSpPr>
          <p:nvPr/>
        </p:nvSpPr>
        <p:spPr bwMode="auto">
          <a:xfrm rot="10800000">
            <a:off x="8164513" y="4100513"/>
            <a:ext cx="133350" cy="103187"/>
          </a:xfrm>
          <a:custGeom>
            <a:avLst/>
            <a:gdLst/>
            <a:ahLst/>
            <a:cxnLst>
              <a:cxn ang="0">
                <a:pos x="434" y="1195"/>
              </a:cxn>
              <a:cxn ang="0">
                <a:pos x="322" y="1098"/>
              </a:cxn>
              <a:cxn ang="0">
                <a:pos x="235" y="976"/>
              </a:cxn>
              <a:cxn ang="0">
                <a:pos x="112" y="780"/>
              </a:cxn>
              <a:cxn ang="0">
                <a:pos x="33" y="656"/>
              </a:cxn>
              <a:cxn ang="0">
                <a:pos x="3" y="500"/>
              </a:cxn>
              <a:cxn ang="0">
                <a:pos x="48" y="310"/>
              </a:cxn>
              <a:cxn ang="0">
                <a:pos x="117" y="210"/>
              </a:cxn>
              <a:cxn ang="0">
                <a:pos x="390" y="60"/>
              </a:cxn>
              <a:cxn ang="0">
                <a:pos x="899" y="19"/>
              </a:cxn>
              <a:cxn ang="0">
                <a:pos x="1179" y="113"/>
              </a:cxn>
              <a:cxn ang="0">
                <a:pos x="1289" y="175"/>
              </a:cxn>
              <a:cxn ang="0">
                <a:pos x="1389" y="162"/>
              </a:cxn>
              <a:cxn ang="0">
                <a:pos x="1434" y="90"/>
              </a:cxn>
              <a:cxn ang="0">
                <a:pos x="1526" y="86"/>
              </a:cxn>
              <a:cxn ang="0">
                <a:pos x="1565" y="205"/>
              </a:cxn>
              <a:cxn ang="0">
                <a:pos x="1487" y="264"/>
              </a:cxn>
              <a:cxn ang="0">
                <a:pos x="1414" y="281"/>
              </a:cxn>
              <a:cxn ang="0">
                <a:pos x="1357" y="456"/>
              </a:cxn>
              <a:cxn ang="0">
                <a:pos x="1171" y="886"/>
              </a:cxn>
              <a:cxn ang="0">
                <a:pos x="868" y="1155"/>
              </a:cxn>
              <a:cxn ang="0">
                <a:pos x="653" y="1225"/>
              </a:cxn>
              <a:cxn ang="0">
                <a:pos x="434" y="1195"/>
              </a:cxn>
            </a:cxnLst>
            <a:rect l="0" t="0" r="r" b="b"/>
            <a:pathLst>
              <a:path w="1582" h="1237">
                <a:moveTo>
                  <a:pt x="434" y="1195"/>
                </a:moveTo>
                <a:cubicBezTo>
                  <a:pt x="357" y="1140"/>
                  <a:pt x="338" y="1118"/>
                  <a:pt x="322" y="1098"/>
                </a:cubicBezTo>
                <a:cubicBezTo>
                  <a:pt x="276" y="1042"/>
                  <a:pt x="257" y="1011"/>
                  <a:pt x="235" y="976"/>
                </a:cubicBezTo>
                <a:cubicBezTo>
                  <a:pt x="195" y="911"/>
                  <a:pt x="149" y="830"/>
                  <a:pt x="112" y="780"/>
                </a:cubicBezTo>
                <a:cubicBezTo>
                  <a:pt x="79" y="736"/>
                  <a:pt x="54" y="716"/>
                  <a:pt x="33" y="656"/>
                </a:cubicBezTo>
                <a:cubicBezTo>
                  <a:pt x="18" y="614"/>
                  <a:pt x="5" y="553"/>
                  <a:pt x="3" y="500"/>
                </a:cubicBezTo>
                <a:cubicBezTo>
                  <a:pt x="0" y="415"/>
                  <a:pt x="27" y="354"/>
                  <a:pt x="48" y="310"/>
                </a:cubicBezTo>
                <a:cubicBezTo>
                  <a:pt x="71" y="266"/>
                  <a:pt x="88" y="239"/>
                  <a:pt x="117" y="210"/>
                </a:cubicBezTo>
                <a:cubicBezTo>
                  <a:pt x="165" y="159"/>
                  <a:pt x="245" y="100"/>
                  <a:pt x="390" y="60"/>
                </a:cubicBezTo>
                <a:cubicBezTo>
                  <a:pt x="534" y="21"/>
                  <a:pt x="743" y="0"/>
                  <a:pt x="899" y="19"/>
                </a:cubicBezTo>
                <a:cubicBezTo>
                  <a:pt x="1022" y="33"/>
                  <a:pt x="1112" y="72"/>
                  <a:pt x="1179" y="113"/>
                </a:cubicBezTo>
                <a:cubicBezTo>
                  <a:pt x="1218" y="138"/>
                  <a:pt x="1250" y="164"/>
                  <a:pt x="1289" y="175"/>
                </a:cubicBezTo>
                <a:cubicBezTo>
                  <a:pt x="1326" y="186"/>
                  <a:pt x="1368" y="184"/>
                  <a:pt x="1389" y="162"/>
                </a:cubicBezTo>
                <a:cubicBezTo>
                  <a:pt x="1407" y="143"/>
                  <a:pt x="1409" y="109"/>
                  <a:pt x="1434" y="90"/>
                </a:cubicBezTo>
                <a:cubicBezTo>
                  <a:pt x="1457" y="74"/>
                  <a:pt x="1497" y="70"/>
                  <a:pt x="1526" y="86"/>
                </a:cubicBezTo>
                <a:cubicBezTo>
                  <a:pt x="1565" y="107"/>
                  <a:pt x="1582" y="165"/>
                  <a:pt x="1565" y="205"/>
                </a:cubicBezTo>
                <a:cubicBezTo>
                  <a:pt x="1551" y="237"/>
                  <a:pt x="1516" y="259"/>
                  <a:pt x="1487" y="264"/>
                </a:cubicBezTo>
                <a:cubicBezTo>
                  <a:pt x="1457" y="271"/>
                  <a:pt x="1433" y="260"/>
                  <a:pt x="1414" y="281"/>
                </a:cubicBezTo>
                <a:cubicBezTo>
                  <a:pt x="1390" y="307"/>
                  <a:pt x="1375" y="385"/>
                  <a:pt x="1357" y="456"/>
                </a:cubicBezTo>
                <a:cubicBezTo>
                  <a:pt x="1311" y="636"/>
                  <a:pt x="1250" y="772"/>
                  <a:pt x="1171" y="886"/>
                </a:cubicBezTo>
                <a:cubicBezTo>
                  <a:pt x="1092" y="1001"/>
                  <a:pt x="995" y="1093"/>
                  <a:pt x="868" y="1155"/>
                </a:cubicBezTo>
                <a:cubicBezTo>
                  <a:pt x="799" y="1189"/>
                  <a:pt x="721" y="1215"/>
                  <a:pt x="653" y="1225"/>
                </a:cubicBezTo>
                <a:cubicBezTo>
                  <a:pt x="570" y="1237"/>
                  <a:pt x="502" y="1227"/>
                  <a:pt x="434" y="1195"/>
                </a:cubicBezTo>
              </a:path>
            </a:pathLst>
          </a:custGeom>
          <a:solidFill>
            <a:schemeClr val="accent1"/>
          </a:solidFill>
          <a:ln w="9525" cap="rnd">
            <a:noFill/>
            <a:prstDash val="solid"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28082E"/>
              </a:solidFill>
              <a:latin typeface="+mn-lt"/>
            </a:endParaRPr>
          </a:p>
        </p:txBody>
      </p:sp>
      <p:sp>
        <p:nvSpPr>
          <p:cNvPr id="19" name="Freeform 36"/>
          <p:cNvSpPr>
            <a:spLocks/>
          </p:cNvSpPr>
          <p:nvPr/>
        </p:nvSpPr>
        <p:spPr bwMode="auto">
          <a:xfrm rot="13500000">
            <a:off x="7693025" y="5465763"/>
            <a:ext cx="131763" cy="103187"/>
          </a:xfrm>
          <a:custGeom>
            <a:avLst/>
            <a:gdLst/>
            <a:ahLst/>
            <a:cxnLst>
              <a:cxn ang="0">
                <a:pos x="434" y="1195"/>
              </a:cxn>
              <a:cxn ang="0">
                <a:pos x="322" y="1098"/>
              </a:cxn>
              <a:cxn ang="0">
                <a:pos x="235" y="976"/>
              </a:cxn>
              <a:cxn ang="0">
                <a:pos x="112" y="780"/>
              </a:cxn>
              <a:cxn ang="0">
                <a:pos x="33" y="656"/>
              </a:cxn>
              <a:cxn ang="0">
                <a:pos x="3" y="500"/>
              </a:cxn>
              <a:cxn ang="0">
                <a:pos x="48" y="310"/>
              </a:cxn>
              <a:cxn ang="0">
                <a:pos x="117" y="210"/>
              </a:cxn>
              <a:cxn ang="0">
                <a:pos x="390" y="60"/>
              </a:cxn>
              <a:cxn ang="0">
                <a:pos x="899" y="19"/>
              </a:cxn>
              <a:cxn ang="0">
                <a:pos x="1179" y="113"/>
              </a:cxn>
              <a:cxn ang="0">
                <a:pos x="1289" y="175"/>
              </a:cxn>
              <a:cxn ang="0">
                <a:pos x="1389" y="162"/>
              </a:cxn>
              <a:cxn ang="0">
                <a:pos x="1434" y="90"/>
              </a:cxn>
              <a:cxn ang="0">
                <a:pos x="1526" y="86"/>
              </a:cxn>
              <a:cxn ang="0">
                <a:pos x="1565" y="205"/>
              </a:cxn>
              <a:cxn ang="0">
                <a:pos x="1487" y="264"/>
              </a:cxn>
              <a:cxn ang="0">
                <a:pos x="1414" y="281"/>
              </a:cxn>
              <a:cxn ang="0">
                <a:pos x="1357" y="456"/>
              </a:cxn>
              <a:cxn ang="0">
                <a:pos x="1171" y="886"/>
              </a:cxn>
              <a:cxn ang="0">
                <a:pos x="868" y="1155"/>
              </a:cxn>
              <a:cxn ang="0">
                <a:pos x="653" y="1225"/>
              </a:cxn>
              <a:cxn ang="0">
                <a:pos x="434" y="1195"/>
              </a:cxn>
            </a:cxnLst>
            <a:rect l="0" t="0" r="r" b="b"/>
            <a:pathLst>
              <a:path w="1582" h="1237">
                <a:moveTo>
                  <a:pt x="434" y="1195"/>
                </a:moveTo>
                <a:cubicBezTo>
                  <a:pt x="357" y="1140"/>
                  <a:pt x="338" y="1118"/>
                  <a:pt x="322" y="1098"/>
                </a:cubicBezTo>
                <a:cubicBezTo>
                  <a:pt x="276" y="1042"/>
                  <a:pt x="257" y="1011"/>
                  <a:pt x="235" y="976"/>
                </a:cubicBezTo>
                <a:cubicBezTo>
                  <a:pt x="195" y="911"/>
                  <a:pt x="149" y="830"/>
                  <a:pt x="112" y="780"/>
                </a:cubicBezTo>
                <a:cubicBezTo>
                  <a:pt x="79" y="736"/>
                  <a:pt x="54" y="716"/>
                  <a:pt x="33" y="656"/>
                </a:cubicBezTo>
                <a:cubicBezTo>
                  <a:pt x="18" y="614"/>
                  <a:pt x="5" y="553"/>
                  <a:pt x="3" y="500"/>
                </a:cubicBezTo>
                <a:cubicBezTo>
                  <a:pt x="0" y="415"/>
                  <a:pt x="27" y="354"/>
                  <a:pt x="48" y="310"/>
                </a:cubicBezTo>
                <a:cubicBezTo>
                  <a:pt x="71" y="266"/>
                  <a:pt x="88" y="239"/>
                  <a:pt x="117" y="210"/>
                </a:cubicBezTo>
                <a:cubicBezTo>
                  <a:pt x="165" y="159"/>
                  <a:pt x="245" y="100"/>
                  <a:pt x="390" y="60"/>
                </a:cubicBezTo>
                <a:cubicBezTo>
                  <a:pt x="534" y="21"/>
                  <a:pt x="743" y="0"/>
                  <a:pt x="899" y="19"/>
                </a:cubicBezTo>
                <a:cubicBezTo>
                  <a:pt x="1022" y="33"/>
                  <a:pt x="1112" y="72"/>
                  <a:pt x="1179" y="113"/>
                </a:cubicBezTo>
                <a:cubicBezTo>
                  <a:pt x="1218" y="138"/>
                  <a:pt x="1250" y="164"/>
                  <a:pt x="1289" y="175"/>
                </a:cubicBezTo>
                <a:cubicBezTo>
                  <a:pt x="1326" y="186"/>
                  <a:pt x="1368" y="184"/>
                  <a:pt x="1389" y="162"/>
                </a:cubicBezTo>
                <a:cubicBezTo>
                  <a:pt x="1407" y="143"/>
                  <a:pt x="1409" y="109"/>
                  <a:pt x="1434" y="90"/>
                </a:cubicBezTo>
                <a:cubicBezTo>
                  <a:pt x="1457" y="74"/>
                  <a:pt x="1497" y="70"/>
                  <a:pt x="1526" y="86"/>
                </a:cubicBezTo>
                <a:cubicBezTo>
                  <a:pt x="1565" y="107"/>
                  <a:pt x="1582" y="165"/>
                  <a:pt x="1565" y="205"/>
                </a:cubicBezTo>
                <a:cubicBezTo>
                  <a:pt x="1551" y="237"/>
                  <a:pt x="1516" y="259"/>
                  <a:pt x="1487" y="264"/>
                </a:cubicBezTo>
                <a:cubicBezTo>
                  <a:pt x="1457" y="271"/>
                  <a:pt x="1433" y="260"/>
                  <a:pt x="1414" y="281"/>
                </a:cubicBezTo>
                <a:cubicBezTo>
                  <a:pt x="1390" y="307"/>
                  <a:pt x="1375" y="385"/>
                  <a:pt x="1357" y="456"/>
                </a:cubicBezTo>
                <a:cubicBezTo>
                  <a:pt x="1311" y="636"/>
                  <a:pt x="1250" y="772"/>
                  <a:pt x="1171" y="886"/>
                </a:cubicBezTo>
                <a:cubicBezTo>
                  <a:pt x="1092" y="1001"/>
                  <a:pt x="995" y="1093"/>
                  <a:pt x="868" y="1155"/>
                </a:cubicBezTo>
                <a:cubicBezTo>
                  <a:pt x="799" y="1189"/>
                  <a:pt x="721" y="1215"/>
                  <a:pt x="653" y="1225"/>
                </a:cubicBezTo>
                <a:cubicBezTo>
                  <a:pt x="570" y="1237"/>
                  <a:pt x="502" y="1227"/>
                  <a:pt x="434" y="1195"/>
                </a:cubicBezTo>
              </a:path>
            </a:pathLst>
          </a:custGeom>
          <a:solidFill>
            <a:schemeClr val="accent1"/>
          </a:solidFill>
          <a:ln w="9525" cap="rnd">
            <a:noFill/>
            <a:prstDash val="solid"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28082E"/>
              </a:solidFill>
              <a:latin typeface="+mn-lt"/>
            </a:endParaRPr>
          </a:p>
        </p:txBody>
      </p:sp>
      <p:sp>
        <p:nvSpPr>
          <p:cNvPr id="20" name="Freeform 37"/>
          <p:cNvSpPr>
            <a:spLocks/>
          </p:cNvSpPr>
          <p:nvPr/>
        </p:nvSpPr>
        <p:spPr bwMode="auto">
          <a:xfrm rot="6300000">
            <a:off x="8074026" y="4424362"/>
            <a:ext cx="106362" cy="182563"/>
          </a:xfrm>
          <a:custGeom>
            <a:avLst/>
            <a:gdLst/>
            <a:ahLst/>
            <a:cxnLst>
              <a:cxn ang="0">
                <a:pos x="434" y="1195"/>
              </a:cxn>
              <a:cxn ang="0">
                <a:pos x="322" y="1098"/>
              </a:cxn>
              <a:cxn ang="0">
                <a:pos x="235" y="976"/>
              </a:cxn>
              <a:cxn ang="0">
                <a:pos x="112" y="780"/>
              </a:cxn>
              <a:cxn ang="0">
                <a:pos x="33" y="656"/>
              </a:cxn>
              <a:cxn ang="0">
                <a:pos x="3" y="500"/>
              </a:cxn>
              <a:cxn ang="0">
                <a:pos x="48" y="310"/>
              </a:cxn>
              <a:cxn ang="0">
                <a:pos x="117" y="210"/>
              </a:cxn>
              <a:cxn ang="0">
                <a:pos x="390" y="60"/>
              </a:cxn>
              <a:cxn ang="0">
                <a:pos x="899" y="19"/>
              </a:cxn>
              <a:cxn ang="0">
                <a:pos x="1179" y="113"/>
              </a:cxn>
              <a:cxn ang="0">
                <a:pos x="1289" y="175"/>
              </a:cxn>
              <a:cxn ang="0">
                <a:pos x="1389" y="162"/>
              </a:cxn>
              <a:cxn ang="0">
                <a:pos x="1434" y="90"/>
              </a:cxn>
              <a:cxn ang="0">
                <a:pos x="1526" y="86"/>
              </a:cxn>
              <a:cxn ang="0">
                <a:pos x="1565" y="205"/>
              </a:cxn>
              <a:cxn ang="0">
                <a:pos x="1487" y="264"/>
              </a:cxn>
              <a:cxn ang="0">
                <a:pos x="1414" y="281"/>
              </a:cxn>
              <a:cxn ang="0">
                <a:pos x="1357" y="456"/>
              </a:cxn>
              <a:cxn ang="0">
                <a:pos x="1171" y="886"/>
              </a:cxn>
              <a:cxn ang="0">
                <a:pos x="868" y="1155"/>
              </a:cxn>
              <a:cxn ang="0">
                <a:pos x="653" y="1225"/>
              </a:cxn>
              <a:cxn ang="0">
                <a:pos x="434" y="1195"/>
              </a:cxn>
            </a:cxnLst>
            <a:rect l="0" t="0" r="r" b="b"/>
            <a:pathLst>
              <a:path w="1582" h="1237">
                <a:moveTo>
                  <a:pt x="434" y="1195"/>
                </a:moveTo>
                <a:cubicBezTo>
                  <a:pt x="357" y="1140"/>
                  <a:pt x="338" y="1118"/>
                  <a:pt x="322" y="1098"/>
                </a:cubicBezTo>
                <a:cubicBezTo>
                  <a:pt x="276" y="1042"/>
                  <a:pt x="257" y="1011"/>
                  <a:pt x="235" y="976"/>
                </a:cubicBezTo>
                <a:cubicBezTo>
                  <a:pt x="195" y="911"/>
                  <a:pt x="149" y="830"/>
                  <a:pt x="112" y="780"/>
                </a:cubicBezTo>
                <a:cubicBezTo>
                  <a:pt x="79" y="736"/>
                  <a:pt x="54" y="716"/>
                  <a:pt x="33" y="656"/>
                </a:cubicBezTo>
                <a:cubicBezTo>
                  <a:pt x="18" y="614"/>
                  <a:pt x="5" y="553"/>
                  <a:pt x="3" y="500"/>
                </a:cubicBezTo>
                <a:cubicBezTo>
                  <a:pt x="0" y="415"/>
                  <a:pt x="27" y="354"/>
                  <a:pt x="48" y="310"/>
                </a:cubicBezTo>
                <a:cubicBezTo>
                  <a:pt x="71" y="266"/>
                  <a:pt x="88" y="239"/>
                  <a:pt x="117" y="210"/>
                </a:cubicBezTo>
                <a:cubicBezTo>
                  <a:pt x="165" y="159"/>
                  <a:pt x="245" y="100"/>
                  <a:pt x="390" y="60"/>
                </a:cubicBezTo>
                <a:cubicBezTo>
                  <a:pt x="534" y="21"/>
                  <a:pt x="743" y="0"/>
                  <a:pt x="899" y="19"/>
                </a:cubicBezTo>
                <a:cubicBezTo>
                  <a:pt x="1022" y="33"/>
                  <a:pt x="1112" y="72"/>
                  <a:pt x="1179" y="113"/>
                </a:cubicBezTo>
                <a:cubicBezTo>
                  <a:pt x="1218" y="138"/>
                  <a:pt x="1250" y="164"/>
                  <a:pt x="1289" y="175"/>
                </a:cubicBezTo>
                <a:cubicBezTo>
                  <a:pt x="1326" y="186"/>
                  <a:pt x="1368" y="184"/>
                  <a:pt x="1389" y="162"/>
                </a:cubicBezTo>
                <a:cubicBezTo>
                  <a:pt x="1407" y="143"/>
                  <a:pt x="1409" y="109"/>
                  <a:pt x="1434" y="90"/>
                </a:cubicBezTo>
                <a:cubicBezTo>
                  <a:pt x="1457" y="74"/>
                  <a:pt x="1497" y="70"/>
                  <a:pt x="1526" y="86"/>
                </a:cubicBezTo>
                <a:cubicBezTo>
                  <a:pt x="1565" y="107"/>
                  <a:pt x="1582" y="165"/>
                  <a:pt x="1565" y="205"/>
                </a:cubicBezTo>
                <a:cubicBezTo>
                  <a:pt x="1551" y="237"/>
                  <a:pt x="1516" y="259"/>
                  <a:pt x="1487" y="264"/>
                </a:cubicBezTo>
                <a:cubicBezTo>
                  <a:pt x="1457" y="271"/>
                  <a:pt x="1433" y="260"/>
                  <a:pt x="1414" y="281"/>
                </a:cubicBezTo>
                <a:cubicBezTo>
                  <a:pt x="1390" y="307"/>
                  <a:pt x="1375" y="385"/>
                  <a:pt x="1357" y="456"/>
                </a:cubicBezTo>
                <a:cubicBezTo>
                  <a:pt x="1311" y="636"/>
                  <a:pt x="1250" y="772"/>
                  <a:pt x="1171" y="886"/>
                </a:cubicBezTo>
                <a:cubicBezTo>
                  <a:pt x="1092" y="1001"/>
                  <a:pt x="995" y="1093"/>
                  <a:pt x="868" y="1155"/>
                </a:cubicBezTo>
                <a:cubicBezTo>
                  <a:pt x="799" y="1189"/>
                  <a:pt x="721" y="1215"/>
                  <a:pt x="653" y="1225"/>
                </a:cubicBezTo>
                <a:cubicBezTo>
                  <a:pt x="570" y="1237"/>
                  <a:pt x="502" y="1227"/>
                  <a:pt x="434" y="1195"/>
                </a:cubicBezTo>
              </a:path>
            </a:pathLst>
          </a:custGeom>
          <a:solidFill>
            <a:schemeClr val="accent1"/>
          </a:solidFill>
          <a:ln w="9525" cap="rnd">
            <a:noFill/>
            <a:prstDash val="solid"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28082E"/>
              </a:solidFill>
              <a:latin typeface="+mn-lt"/>
            </a:endParaRPr>
          </a:p>
        </p:txBody>
      </p:sp>
      <p:sp>
        <p:nvSpPr>
          <p:cNvPr id="21" name="Freeform 38"/>
          <p:cNvSpPr>
            <a:spLocks/>
          </p:cNvSpPr>
          <p:nvPr/>
        </p:nvSpPr>
        <p:spPr bwMode="auto">
          <a:xfrm rot="10800000">
            <a:off x="9261475" y="2835275"/>
            <a:ext cx="131763" cy="101600"/>
          </a:xfrm>
          <a:custGeom>
            <a:avLst/>
            <a:gdLst/>
            <a:ahLst/>
            <a:cxnLst>
              <a:cxn ang="0">
                <a:pos x="434" y="1195"/>
              </a:cxn>
              <a:cxn ang="0">
                <a:pos x="322" y="1098"/>
              </a:cxn>
              <a:cxn ang="0">
                <a:pos x="235" y="976"/>
              </a:cxn>
              <a:cxn ang="0">
                <a:pos x="112" y="780"/>
              </a:cxn>
              <a:cxn ang="0">
                <a:pos x="33" y="656"/>
              </a:cxn>
              <a:cxn ang="0">
                <a:pos x="3" y="500"/>
              </a:cxn>
              <a:cxn ang="0">
                <a:pos x="48" y="310"/>
              </a:cxn>
              <a:cxn ang="0">
                <a:pos x="117" y="210"/>
              </a:cxn>
              <a:cxn ang="0">
                <a:pos x="390" y="60"/>
              </a:cxn>
              <a:cxn ang="0">
                <a:pos x="899" y="19"/>
              </a:cxn>
              <a:cxn ang="0">
                <a:pos x="1179" y="113"/>
              </a:cxn>
              <a:cxn ang="0">
                <a:pos x="1289" y="175"/>
              </a:cxn>
              <a:cxn ang="0">
                <a:pos x="1389" y="162"/>
              </a:cxn>
              <a:cxn ang="0">
                <a:pos x="1434" y="90"/>
              </a:cxn>
              <a:cxn ang="0">
                <a:pos x="1526" y="86"/>
              </a:cxn>
              <a:cxn ang="0">
                <a:pos x="1565" y="205"/>
              </a:cxn>
              <a:cxn ang="0">
                <a:pos x="1487" y="264"/>
              </a:cxn>
              <a:cxn ang="0">
                <a:pos x="1414" y="281"/>
              </a:cxn>
              <a:cxn ang="0">
                <a:pos x="1357" y="456"/>
              </a:cxn>
              <a:cxn ang="0">
                <a:pos x="1171" y="886"/>
              </a:cxn>
              <a:cxn ang="0">
                <a:pos x="868" y="1155"/>
              </a:cxn>
              <a:cxn ang="0">
                <a:pos x="653" y="1225"/>
              </a:cxn>
              <a:cxn ang="0">
                <a:pos x="434" y="1195"/>
              </a:cxn>
            </a:cxnLst>
            <a:rect l="0" t="0" r="r" b="b"/>
            <a:pathLst>
              <a:path w="1582" h="1237">
                <a:moveTo>
                  <a:pt x="434" y="1195"/>
                </a:moveTo>
                <a:cubicBezTo>
                  <a:pt x="357" y="1140"/>
                  <a:pt x="338" y="1118"/>
                  <a:pt x="322" y="1098"/>
                </a:cubicBezTo>
                <a:cubicBezTo>
                  <a:pt x="276" y="1042"/>
                  <a:pt x="257" y="1011"/>
                  <a:pt x="235" y="976"/>
                </a:cubicBezTo>
                <a:cubicBezTo>
                  <a:pt x="195" y="911"/>
                  <a:pt x="149" y="830"/>
                  <a:pt x="112" y="780"/>
                </a:cubicBezTo>
                <a:cubicBezTo>
                  <a:pt x="79" y="736"/>
                  <a:pt x="54" y="716"/>
                  <a:pt x="33" y="656"/>
                </a:cubicBezTo>
                <a:cubicBezTo>
                  <a:pt x="18" y="614"/>
                  <a:pt x="5" y="553"/>
                  <a:pt x="3" y="500"/>
                </a:cubicBezTo>
                <a:cubicBezTo>
                  <a:pt x="0" y="415"/>
                  <a:pt x="27" y="354"/>
                  <a:pt x="48" y="310"/>
                </a:cubicBezTo>
                <a:cubicBezTo>
                  <a:pt x="71" y="266"/>
                  <a:pt x="88" y="239"/>
                  <a:pt x="117" y="210"/>
                </a:cubicBezTo>
                <a:cubicBezTo>
                  <a:pt x="165" y="159"/>
                  <a:pt x="245" y="100"/>
                  <a:pt x="390" y="60"/>
                </a:cubicBezTo>
                <a:cubicBezTo>
                  <a:pt x="534" y="21"/>
                  <a:pt x="743" y="0"/>
                  <a:pt x="899" y="19"/>
                </a:cubicBezTo>
                <a:cubicBezTo>
                  <a:pt x="1022" y="33"/>
                  <a:pt x="1112" y="72"/>
                  <a:pt x="1179" y="113"/>
                </a:cubicBezTo>
                <a:cubicBezTo>
                  <a:pt x="1218" y="138"/>
                  <a:pt x="1250" y="164"/>
                  <a:pt x="1289" y="175"/>
                </a:cubicBezTo>
                <a:cubicBezTo>
                  <a:pt x="1326" y="186"/>
                  <a:pt x="1368" y="184"/>
                  <a:pt x="1389" y="162"/>
                </a:cubicBezTo>
                <a:cubicBezTo>
                  <a:pt x="1407" y="143"/>
                  <a:pt x="1409" y="109"/>
                  <a:pt x="1434" y="90"/>
                </a:cubicBezTo>
                <a:cubicBezTo>
                  <a:pt x="1457" y="74"/>
                  <a:pt x="1497" y="70"/>
                  <a:pt x="1526" y="86"/>
                </a:cubicBezTo>
                <a:cubicBezTo>
                  <a:pt x="1565" y="107"/>
                  <a:pt x="1582" y="165"/>
                  <a:pt x="1565" y="205"/>
                </a:cubicBezTo>
                <a:cubicBezTo>
                  <a:pt x="1551" y="237"/>
                  <a:pt x="1516" y="259"/>
                  <a:pt x="1487" y="264"/>
                </a:cubicBezTo>
                <a:cubicBezTo>
                  <a:pt x="1457" y="271"/>
                  <a:pt x="1433" y="260"/>
                  <a:pt x="1414" y="281"/>
                </a:cubicBezTo>
                <a:cubicBezTo>
                  <a:pt x="1390" y="307"/>
                  <a:pt x="1375" y="385"/>
                  <a:pt x="1357" y="456"/>
                </a:cubicBezTo>
                <a:cubicBezTo>
                  <a:pt x="1311" y="636"/>
                  <a:pt x="1250" y="772"/>
                  <a:pt x="1171" y="886"/>
                </a:cubicBezTo>
                <a:cubicBezTo>
                  <a:pt x="1092" y="1001"/>
                  <a:pt x="995" y="1093"/>
                  <a:pt x="868" y="1155"/>
                </a:cubicBezTo>
                <a:cubicBezTo>
                  <a:pt x="799" y="1189"/>
                  <a:pt x="721" y="1215"/>
                  <a:pt x="653" y="1225"/>
                </a:cubicBezTo>
                <a:cubicBezTo>
                  <a:pt x="570" y="1237"/>
                  <a:pt x="502" y="1227"/>
                  <a:pt x="434" y="1195"/>
                </a:cubicBezTo>
              </a:path>
            </a:pathLst>
          </a:custGeom>
          <a:solidFill>
            <a:schemeClr val="accent1">
              <a:alpha val="80000"/>
            </a:schemeClr>
          </a:solidFill>
          <a:ln w="9525" cap="rnd">
            <a:noFill/>
            <a:prstDash val="solid"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28082E"/>
              </a:solidFill>
              <a:latin typeface="+mn-lt"/>
            </a:endParaRPr>
          </a:p>
        </p:txBody>
      </p:sp>
      <p:grpSp>
        <p:nvGrpSpPr>
          <p:cNvPr id="22" name="Group 7"/>
          <p:cNvGrpSpPr>
            <a:grpSpLocks/>
          </p:cNvGrpSpPr>
          <p:nvPr/>
        </p:nvGrpSpPr>
        <p:grpSpPr bwMode="auto">
          <a:xfrm>
            <a:off x="9255125" y="0"/>
            <a:ext cx="1924050" cy="6870700"/>
            <a:chOff x="5830" y="0"/>
            <a:chExt cx="1212" cy="4328"/>
          </a:xfrm>
        </p:grpSpPr>
        <p:sp>
          <p:nvSpPr>
            <p:cNvPr id="23" name="Rectangle 8"/>
            <p:cNvSpPr>
              <a:spLocks noChangeArrowheads="1"/>
            </p:cNvSpPr>
            <p:nvPr/>
          </p:nvSpPr>
          <p:spPr bwMode="auto">
            <a:xfrm>
              <a:off x="5830" y="0"/>
              <a:ext cx="1212" cy="4328"/>
            </a:xfrm>
            <a:prstGeom prst="rect">
              <a:avLst/>
            </a:prstGeom>
            <a:solidFill>
              <a:schemeClr val="tx1"/>
            </a:solidFill>
            <a:ln w="3175">
              <a:noFill/>
              <a:miter lim="800000"/>
              <a:headEnd/>
              <a:tailEnd/>
            </a:ln>
            <a:effectLst>
              <a:outerShdw blurRad="127000" dist="63500" dir="5400000" algn="t" rotWithShape="0">
                <a:prstClr val="black">
                  <a:alpha val="30000"/>
                </a:prstClr>
              </a:outerShdw>
            </a:effectLst>
          </p:spPr>
          <p:txBody>
            <a:bodyPr lIns="126000" tIns="118800" rIns="126000" bIns="118800"/>
            <a:lstStyle/>
            <a:p>
              <a:pPr fontAlgn="auto">
                <a:spcBef>
                  <a:spcPct val="20000"/>
                </a:spcBef>
                <a:spcAft>
                  <a:spcPct val="20000"/>
                </a:spcAft>
                <a:buFont typeface="Wingdings" pitchFamily="2" charset="2"/>
                <a:buNone/>
                <a:defRPr/>
              </a:pPr>
              <a:r>
                <a:rPr lang="en-US" sz="1200" cap="all">
                  <a:solidFill>
                    <a:srgbClr val="FFFFFF"/>
                  </a:solidFill>
                  <a:latin typeface="+mn-lt"/>
                  <a:cs typeface="Arial" charset="0"/>
                </a:rPr>
                <a:t>Basic layout WITH small FLORAL</a:t>
              </a:r>
              <a:endParaRPr lang="en-US" sz="1000">
                <a:solidFill>
                  <a:srgbClr val="FFFFFF"/>
                </a:solidFill>
                <a:latin typeface="+mn-lt"/>
              </a:endParaRPr>
            </a:p>
            <a:p>
              <a:pPr>
                <a:defRPr/>
              </a:pPr>
              <a:r>
                <a:rPr lang="en-US" sz="1000">
                  <a:solidFill>
                    <a:srgbClr val="C3D940"/>
                  </a:solidFill>
                  <a:latin typeface="+mn-lt"/>
                </a:rPr>
                <a:t>Edit Layout: </a:t>
              </a:r>
              <a:r>
                <a:rPr lang="en-US" sz="1000">
                  <a:solidFill>
                    <a:srgbClr val="FFFFFF"/>
                  </a:solidFill>
                  <a:latin typeface="+mn-lt"/>
                </a:rPr>
                <a:t>Click Layout in the top menu Home. And choose between +30 different layouts.</a:t>
              </a:r>
            </a:p>
            <a:p>
              <a:pPr>
                <a:defRPr/>
              </a:pPr>
              <a:endParaRPr lang="en-US" sz="1000">
                <a:solidFill>
                  <a:srgbClr val="FFFFFF"/>
                </a:solidFill>
                <a:latin typeface="+mn-lt"/>
              </a:endParaRPr>
            </a:p>
            <a:p>
              <a:pPr>
                <a:defRPr/>
              </a:pPr>
              <a:r>
                <a:rPr lang="en-US" sz="1000">
                  <a:solidFill>
                    <a:srgbClr val="C3D940"/>
                  </a:solidFill>
                  <a:latin typeface="+mn-lt"/>
                </a:rPr>
                <a:t>Edit Header and footer: </a:t>
              </a:r>
              <a:r>
                <a:rPr lang="en-US" sz="1000">
                  <a:solidFill>
                    <a:srgbClr val="FFFFFF"/>
                  </a:solidFill>
                  <a:latin typeface="+mn-lt"/>
                </a:rPr>
                <a:t>In the top left corner you find Slide no., Date and Header. Change settings in the menu: </a:t>
              </a:r>
            </a:p>
            <a:p>
              <a:pPr>
                <a:defRPr/>
              </a:pPr>
              <a:r>
                <a:rPr lang="en-US" sz="800">
                  <a:solidFill>
                    <a:srgbClr val="C3D940"/>
                  </a:solidFill>
                  <a:latin typeface="+mn-lt"/>
                </a:rPr>
                <a:t>&gt;</a:t>
              </a:r>
              <a:r>
                <a:rPr lang="en-US" sz="800">
                  <a:solidFill>
                    <a:srgbClr val="28082E"/>
                  </a:solidFill>
                  <a:latin typeface="+mn-lt"/>
                </a:rPr>
                <a:t> </a:t>
              </a:r>
              <a:r>
                <a:rPr lang="en-US" sz="800">
                  <a:solidFill>
                    <a:srgbClr val="FFFFFF"/>
                  </a:solidFill>
                  <a:latin typeface="+mn-lt"/>
                </a:rPr>
                <a:t>Insert</a:t>
              </a:r>
            </a:p>
            <a:p>
              <a:pPr>
                <a:defRPr/>
              </a:pPr>
              <a:r>
                <a:rPr lang="en-US" sz="800">
                  <a:solidFill>
                    <a:srgbClr val="C3D940"/>
                  </a:solidFill>
                  <a:latin typeface="+mn-lt"/>
                </a:rPr>
                <a:t>&gt;</a:t>
              </a:r>
              <a:r>
                <a:rPr lang="en-US" sz="800">
                  <a:solidFill>
                    <a:srgbClr val="FFFFFF"/>
                  </a:solidFill>
                  <a:latin typeface="+mn-lt"/>
                </a:rPr>
                <a:t> Header and Footer</a:t>
              </a:r>
            </a:p>
            <a:p>
              <a:pPr>
                <a:defRPr/>
              </a:pPr>
              <a:endParaRPr lang="en-US" sz="800">
                <a:solidFill>
                  <a:srgbClr val="FFFFFF"/>
                </a:solidFill>
                <a:latin typeface="+mn-lt"/>
              </a:endParaRPr>
            </a:p>
            <a:p>
              <a:pPr>
                <a:defRPr/>
              </a:pPr>
              <a:endParaRPr lang="en-US">
                <a:solidFill>
                  <a:srgbClr val="28082E"/>
                </a:solidFill>
                <a:latin typeface="Arial" pitchFamily="34" charset="0"/>
              </a:endParaRPr>
            </a:p>
          </p:txBody>
        </p:sp>
        <p:sp>
          <p:nvSpPr>
            <p:cNvPr id="24" name="Text Box 9"/>
            <p:cNvSpPr txBox="1">
              <a:spLocks noChangeArrowheads="1"/>
            </p:cNvSpPr>
            <p:nvPr/>
          </p:nvSpPr>
          <p:spPr bwMode="auto">
            <a:xfrm>
              <a:off x="5882" y="4077"/>
              <a:ext cx="649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200">
                  <a:solidFill>
                    <a:srgbClr val="FFFFFF"/>
                  </a:solidFill>
                  <a:latin typeface="+mn-lt"/>
                  <a:cs typeface="Arial" charset="0"/>
                </a:rPr>
                <a:t>guide</a:t>
              </a:r>
              <a:r>
                <a:rPr lang="en-US" sz="1200">
                  <a:solidFill>
                    <a:srgbClr val="28082E"/>
                  </a:solidFill>
                  <a:latin typeface="+mn-lt"/>
                  <a:cs typeface="Arial" charset="0"/>
                </a:rPr>
                <a:t> </a:t>
              </a:r>
              <a:endParaRPr lang="en-US" sz="1200">
                <a:solidFill>
                  <a:srgbClr val="28082E"/>
                </a:solidFill>
                <a:latin typeface="+mn-lt"/>
                <a:cs typeface="Arial" charset="0"/>
              </a:endParaRPr>
            </a:p>
          </p:txBody>
        </p:sp>
      </p:grpSp>
      <p:sp>
        <p:nvSpPr>
          <p:cNvPr id="25" name="Freeform 35"/>
          <p:cNvSpPr>
            <a:spLocks/>
          </p:cNvSpPr>
          <p:nvPr/>
        </p:nvSpPr>
        <p:spPr bwMode="auto">
          <a:xfrm rot="10800000">
            <a:off x="8737600" y="3402013"/>
            <a:ext cx="131763" cy="103187"/>
          </a:xfrm>
          <a:custGeom>
            <a:avLst/>
            <a:gdLst/>
            <a:ahLst/>
            <a:cxnLst>
              <a:cxn ang="0">
                <a:pos x="434" y="1195"/>
              </a:cxn>
              <a:cxn ang="0">
                <a:pos x="322" y="1098"/>
              </a:cxn>
              <a:cxn ang="0">
                <a:pos x="235" y="976"/>
              </a:cxn>
              <a:cxn ang="0">
                <a:pos x="112" y="780"/>
              </a:cxn>
              <a:cxn ang="0">
                <a:pos x="33" y="656"/>
              </a:cxn>
              <a:cxn ang="0">
                <a:pos x="3" y="500"/>
              </a:cxn>
              <a:cxn ang="0">
                <a:pos x="48" y="310"/>
              </a:cxn>
              <a:cxn ang="0">
                <a:pos x="117" y="210"/>
              </a:cxn>
              <a:cxn ang="0">
                <a:pos x="390" y="60"/>
              </a:cxn>
              <a:cxn ang="0">
                <a:pos x="899" y="19"/>
              </a:cxn>
              <a:cxn ang="0">
                <a:pos x="1179" y="113"/>
              </a:cxn>
              <a:cxn ang="0">
                <a:pos x="1289" y="175"/>
              </a:cxn>
              <a:cxn ang="0">
                <a:pos x="1389" y="162"/>
              </a:cxn>
              <a:cxn ang="0">
                <a:pos x="1434" y="90"/>
              </a:cxn>
              <a:cxn ang="0">
                <a:pos x="1526" y="86"/>
              </a:cxn>
              <a:cxn ang="0">
                <a:pos x="1565" y="205"/>
              </a:cxn>
              <a:cxn ang="0">
                <a:pos x="1487" y="264"/>
              </a:cxn>
              <a:cxn ang="0">
                <a:pos x="1414" y="281"/>
              </a:cxn>
              <a:cxn ang="0">
                <a:pos x="1357" y="456"/>
              </a:cxn>
              <a:cxn ang="0">
                <a:pos x="1171" y="886"/>
              </a:cxn>
              <a:cxn ang="0">
                <a:pos x="868" y="1155"/>
              </a:cxn>
              <a:cxn ang="0">
                <a:pos x="653" y="1225"/>
              </a:cxn>
              <a:cxn ang="0">
                <a:pos x="434" y="1195"/>
              </a:cxn>
            </a:cxnLst>
            <a:rect l="0" t="0" r="r" b="b"/>
            <a:pathLst>
              <a:path w="1582" h="1237">
                <a:moveTo>
                  <a:pt x="434" y="1195"/>
                </a:moveTo>
                <a:cubicBezTo>
                  <a:pt x="357" y="1140"/>
                  <a:pt x="338" y="1118"/>
                  <a:pt x="322" y="1098"/>
                </a:cubicBezTo>
                <a:cubicBezTo>
                  <a:pt x="276" y="1042"/>
                  <a:pt x="257" y="1011"/>
                  <a:pt x="235" y="976"/>
                </a:cubicBezTo>
                <a:cubicBezTo>
                  <a:pt x="195" y="911"/>
                  <a:pt x="149" y="830"/>
                  <a:pt x="112" y="780"/>
                </a:cubicBezTo>
                <a:cubicBezTo>
                  <a:pt x="79" y="736"/>
                  <a:pt x="54" y="716"/>
                  <a:pt x="33" y="656"/>
                </a:cubicBezTo>
                <a:cubicBezTo>
                  <a:pt x="18" y="614"/>
                  <a:pt x="5" y="553"/>
                  <a:pt x="3" y="500"/>
                </a:cubicBezTo>
                <a:cubicBezTo>
                  <a:pt x="0" y="415"/>
                  <a:pt x="27" y="354"/>
                  <a:pt x="48" y="310"/>
                </a:cubicBezTo>
                <a:cubicBezTo>
                  <a:pt x="71" y="266"/>
                  <a:pt x="88" y="239"/>
                  <a:pt x="117" y="210"/>
                </a:cubicBezTo>
                <a:cubicBezTo>
                  <a:pt x="165" y="159"/>
                  <a:pt x="245" y="100"/>
                  <a:pt x="390" y="60"/>
                </a:cubicBezTo>
                <a:cubicBezTo>
                  <a:pt x="534" y="21"/>
                  <a:pt x="743" y="0"/>
                  <a:pt x="899" y="19"/>
                </a:cubicBezTo>
                <a:cubicBezTo>
                  <a:pt x="1022" y="33"/>
                  <a:pt x="1112" y="72"/>
                  <a:pt x="1179" y="113"/>
                </a:cubicBezTo>
                <a:cubicBezTo>
                  <a:pt x="1218" y="138"/>
                  <a:pt x="1250" y="164"/>
                  <a:pt x="1289" y="175"/>
                </a:cubicBezTo>
                <a:cubicBezTo>
                  <a:pt x="1326" y="186"/>
                  <a:pt x="1368" y="184"/>
                  <a:pt x="1389" y="162"/>
                </a:cubicBezTo>
                <a:cubicBezTo>
                  <a:pt x="1407" y="143"/>
                  <a:pt x="1409" y="109"/>
                  <a:pt x="1434" y="90"/>
                </a:cubicBezTo>
                <a:cubicBezTo>
                  <a:pt x="1457" y="74"/>
                  <a:pt x="1497" y="70"/>
                  <a:pt x="1526" y="86"/>
                </a:cubicBezTo>
                <a:cubicBezTo>
                  <a:pt x="1565" y="107"/>
                  <a:pt x="1582" y="165"/>
                  <a:pt x="1565" y="205"/>
                </a:cubicBezTo>
                <a:cubicBezTo>
                  <a:pt x="1551" y="237"/>
                  <a:pt x="1516" y="259"/>
                  <a:pt x="1487" y="264"/>
                </a:cubicBezTo>
                <a:cubicBezTo>
                  <a:pt x="1457" y="271"/>
                  <a:pt x="1433" y="260"/>
                  <a:pt x="1414" y="281"/>
                </a:cubicBezTo>
                <a:cubicBezTo>
                  <a:pt x="1390" y="307"/>
                  <a:pt x="1375" y="385"/>
                  <a:pt x="1357" y="456"/>
                </a:cubicBezTo>
                <a:cubicBezTo>
                  <a:pt x="1311" y="636"/>
                  <a:pt x="1250" y="772"/>
                  <a:pt x="1171" y="886"/>
                </a:cubicBezTo>
                <a:cubicBezTo>
                  <a:pt x="1092" y="1001"/>
                  <a:pt x="995" y="1093"/>
                  <a:pt x="868" y="1155"/>
                </a:cubicBezTo>
                <a:cubicBezTo>
                  <a:pt x="799" y="1189"/>
                  <a:pt x="721" y="1215"/>
                  <a:pt x="653" y="1225"/>
                </a:cubicBezTo>
                <a:cubicBezTo>
                  <a:pt x="570" y="1237"/>
                  <a:pt x="502" y="1227"/>
                  <a:pt x="434" y="1195"/>
                </a:cubicBezTo>
              </a:path>
            </a:pathLst>
          </a:custGeom>
          <a:solidFill>
            <a:schemeClr val="accent1"/>
          </a:solidFill>
          <a:ln w="9525" cap="rnd">
            <a:noFill/>
            <a:prstDash val="solid"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28082E"/>
              </a:solidFill>
              <a:latin typeface="+mn-lt"/>
            </a:endParaRPr>
          </a:p>
        </p:txBody>
      </p:sp>
      <p:sp>
        <p:nvSpPr>
          <p:cNvPr id="26" name="Freeform 35"/>
          <p:cNvSpPr>
            <a:spLocks/>
          </p:cNvSpPr>
          <p:nvPr/>
        </p:nvSpPr>
        <p:spPr bwMode="auto">
          <a:xfrm rot="17332701">
            <a:off x="8493125" y="3570288"/>
            <a:ext cx="131763" cy="103187"/>
          </a:xfrm>
          <a:custGeom>
            <a:avLst/>
            <a:gdLst/>
            <a:ahLst/>
            <a:cxnLst>
              <a:cxn ang="0">
                <a:pos x="434" y="1195"/>
              </a:cxn>
              <a:cxn ang="0">
                <a:pos x="322" y="1098"/>
              </a:cxn>
              <a:cxn ang="0">
                <a:pos x="235" y="976"/>
              </a:cxn>
              <a:cxn ang="0">
                <a:pos x="112" y="780"/>
              </a:cxn>
              <a:cxn ang="0">
                <a:pos x="33" y="656"/>
              </a:cxn>
              <a:cxn ang="0">
                <a:pos x="3" y="500"/>
              </a:cxn>
              <a:cxn ang="0">
                <a:pos x="48" y="310"/>
              </a:cxn>
              <a:cxn ang="0">
                <a:pos x="117" y="210"/>
              </a:cxn>
              <a:cxn ang="0">
                <a:pos x="390" y="60"/>
              </a:cxn>
              <a:cxn ang="0">
                <a:pos x="899" y="19"/>
              </a:cxn>
              <a:cxn ang="0">
                <a:pos x="1179" y="113"/>
              </a:cxn>
              <a:cxn ang="0">
                <a:pos x="1289" y="175"/>
              </a:cxn>
              <a:cxn ang="0">
                <a:pos x="1389" y="162"/>
              </a:cxn>
              <a:cxn ang="0">
                <a:pos x="1434" y="90"/>
              </a:cxn>
              <a:cxn ang="0">
                <a:pos x="1526" y="86"/>
              </a:cxn>
              <a:cxn ang="0">
                <a:pos x="1565" y="205"/>
              </a:cxn>
              <a:cxn ang="0">
                <a:pos x="1487" y="264"/>
              </a:cxn>
              <a:cxn ang="0">
                <a:pos x="1414" y="281"/>
              </a:cxn>
              <a:cxn ang="0">
                <a:pos x="1357" y="456"/>
              </a:cxn>
              <a:cxn ang="0">
                <a:pos x="1171" y="886"/>
              </a:cxn>
              <a:cxn ang="0">
                <a:pos x="868" y="1155"/>
              </a:cxn>
              <a:cxn ang="0">
                <a:pos x="653" y="1225"/>
              </a:cxn>
              <a:cxn ang="0">
                <a:pos x="434" y="1195"/>
              </a:cxn>
            </a:cxnLst>
            <a:rect l="0" t="0" r="r" b="b"/>
            <a:pathLst>
              <a:path w="1582" h="1237">
                <a:moveTo>
                  <a:pt x="434" y="1195"/>
                </a:moveTo>
                <a:cubicBezTo>
                  <a:pt x="357" y="1140"/>
                  <a:pt x="338" y="1118"/>
                  <a:pt x="322" y="1098"/>
                </a:cubicBezTo>
                <a:cubicBezTo>
                  <a:pt x="276" y="1042"/>
                  <a:pt x="257" y="1011"/>
                  <a:pt x="235" y="976"/>
                </a:cubicBezTo>
                <a:cubicBezTo>
                  <a:pt x="195" y="911"/>
                  <a:pt x="149" y="830"/>
                  <a:pt x="112" y="780"/>
                </a:cubicBezTo>
                <a:cubicBezTo>
                  <a:pt x="79" y="736"/>
                  <a:pt x="54" y="716"/>
                  <a:pt x="33" y="656"/>
                </a:cubicBezTo>
                <a:cubicBezTo>
                  <a:pt x="18" y="614"/>
                  <a:pt x="5" y="553"/>
                  <a:pt x="3" y="500"/>
                </a:cubicBezTo>
                <a:cubicBezTo>
                  <a:pt x="0" y="415"/>
                  <a:pt x="27" y="354"/>
                  <a:pt x="48" y="310"/>
                </a:cubicBezTo>
                <a:cubicBezTo>
                  <a:pt x="71" y="266"/>
                  <a:pt x="88" y="239"/>
                  <a:pt x="117" y="210"/>
                </a:cubicBezTo>
                <a:cubicBezTo>
                  <a:pt x="165" y="159"/>
                  <a:pt x="245" y="100"/>
                  <a:pt x="390" y="60"/>
                </a:cubicBezTo>
                <a:cubicBezTo>
                  <a:pt x="534" y="21"/>
                  <a:pt x="743" y="0"/>
                  <a:pt x="899" y="19"/>
                </a:cubicBezTo>
                <a:cubicBezTo>
                  <a:pt x="1022" y="33"/>
                  <a:pt x="1112" y="72"/>
                  <a:pt x="1179" y="113"/>
                </a:cubicBezTo>
                <a:cubicBezTo>
                  <a:pt x="1218" y="138"/>
                  <a:pt x="1250" y="164"/>
                  <a:pt x="1289" y="175"/>
                </a:cubicBezTo>
                <a:cubicBezTo>
                  <a:pt x="1326" y="186"/>
                  <a:pt x="1368" y="184"/>
                  <a:pt x="1389" y="162"/>
                </a:cubicBezTo>
                <a:cubicBezTo>
                  <a:pt x="1407" y="143"/>
                  <a:pt x="1409" y="109"/>
                  <a:pt x="1434" y="90"/>
                </a:cubicBezTo>
                <a:cubicBezTo>
                  <a:pt x="1457" y="74"/>
                  <a:pt x="1497" y="70"/>
                  <a:pt x="1526" y="86"/>
                </a:cubicBezTo>
                <a:cubicBezTo>
                  <a:pt x="1565" y="107"/>
                  <a:pt x="1582" y="165"/>
                  <a:pt x="1565" y="205"/>
                </a:cubicBezTo>
                <a:cubicBezTo>
                  <a:pt x="1551" y="237"/>
                  <a:pt x="1516" y="259"/>
                  <a:pt x="1487" y="264"/>
                </a:cubicBezTo>
                <a:cubicBezTo>
                  <a:pt x="1457" y="271"/>
                  <a:pt x="1433" y="260"/>
                  <a:pt x="1414" y="281"/>
                </a:cubicBezTo>
                <a:cubicBezTo>
                  <a:pt x="1390" y="307"/>
                  <a:pt x="1375" y="385"/>
                  <a:pt x="1357" y="456"/>
                </a:cubicBezTo>
                <a:cubicBezTo>
                  <a:pt x="1311" y="636"/>
                  <a:pt x="1250" y="772"/>
                  <a:pt x="1171" y="886"/>
                </a:cubicBezTo>
                <a:cubicBezTo>
                  <a:pt x="1092" y="1001"/>
                  <a:pt x="995" y="1093"/>
                  <a:pt x="868" y="1155"/>
                </a:cubicBezTo>
                <a:cubicBezTo>
                  <a:pt x="799" y="1189"/>
                  <a:pt x="721" y="1215"/>
                  <a:pt x="653" y="1225"/>
                </a:cubicBezTo>
                <a:cubicBezTo>
                  <a:pt x="570" y="1237"/>
                  <a:pt x="502" y="1227"/>
                  <a:pt x="434" y="1195"/>
                </a:cubicBezTo>
              </a:path>
            </a:pathLst>
          </a:custGeom>
          <a:solidFill>
            <a:schemeClr val="accent1"/>
          </a:solidFill>
          <a:ln w="9525" cap="rnd">
            <a:noFill/>
            <a:prstDash val="solid"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28082E"/>
              </a:solidFill>
              <a:latin typeface="+mn-lt"/>
            </a:endParaRPr>
          </a:p>
        </p:txBody>
      </p:sp>
      <p:sp>
        <p:nvSpPr>
          <p:cNvPr id="27" name="Freeform 23"/>
          <p:cNvSpPr>
            <a:spLocks/>
          </p:cNvSpPr>
          <p:nvPr/>
        </p:nvSpPr>
        <p:spPr bwMode="auto">
          <a:xfrm rot="6300000">
            <a:off x="8942388" y="3519488"/>
            <a:ext cx="246062" cy="220662"/>
          </a:xfrm>
          <a:custGeom>
            <a:avLst/>
            <a:gdLst/>
            <a:ahLst/>
            <a:cxnLst>
              <a:cxn ang="0">
                <a:pos x="360" y="450"/>
              </a:cxn>
              <a:cxn ang="0">
                <a:pos x="443" y="386"/>
              </a:cxn>
              <a:cxn ang="0">
                <a:pos x="562" y="340"/>
              </a:cxn>
              <a:cxn ang="0">
                <a:pos x="727" y="337"/>
              </a:cxn>
              <a:cxn ang="0">
                <a:pos x="939" y="504"/>
              </a:cxn>
              <a:cxn ang="0">
                <a:pos x="990" y="682"/>
              </a:cxn>
              <a:cxn ang="0">
                <a:pos x="992" y="793"/>
              </a:cxn>
              <a:cxn ang="0">
                <a:pos x="1111" y="808"/>
              </a:cxn>
              <a:cxn ang="0">
                <a:pos x="1145" y="723"/>
              </a:cxn>
              <a:cxn ang="0">
                <a:pos x="1053" y="524"/>
              </a:cxn>
              <a:cxn ang="0">
                <a:pos x="1061" y="343"/>
              </a:cxn>
              <a:cxn ang="0">
                <a:pos x="1410" y="28"/>
              </a:cxn>
              <a:cxn ang="0">
                <a:pos x="1956" y="76"/>
              </a:cxn>
              <a:cxn ang="0">
                <a:pos x="2178" y="199"/>
              </a:cxn>
              <a:cxn ang="0">
                <a:pos x="2043" y="495"/>
              </a:cxn>
              <a:cxn ang="0">
                <a:pos x="1670" y="665"/>
              </a:cxn>
              <a:cxn ang="0">
                <a:pos x="1447" y="719"/>
              </a:cxn>
              <a:cxn ang="0">
                <a:pos x="1278" y="752"/>
              </a:cxn>
              <a:cxn ang="0">
                <a:pos x="1276" y="888"/>
              </a:cxn>
              <a:cxn ang="0">
                <a:pos x="1512" y="840"/>
              </a:cxn>
              <a:cxn ang="0">
                <a:pos x="1897" y="744"/>
              </a:cxn>
              <a:cxn ang="0">
                <a:pos x="2263" y="759"/>
              </a:cxn>
              <a:cxn ang="0">
                <a:pos x="2568" y="918"/>
              </a:cxn>
              <a:cxn ang="0">
                <a:pos x="2655" y="1179"/>
              </a:cxn>
              <a:cxn ang="0">
                <a:pos x="2523" y="1510"/>
              </a:cxn>
              <a:cxn ang="0">
                <a:pos x="2340" y="1838"/>
              </a:cxn>
              <a:cxn ang="0">
                <a:pos x="1951" y="1898"/>
              </a:cxn>
              <a:cxn ang="0">
                <a:pos x="1738" y="1800"/>
              </a:cxn>
              <a:cxn ang="0">
                <a:pos x="1466" y="1531"/>
              </a:cxn>
              <a:cxn ang="0">
                <a:pos x="1317" y="1200"/>
              </a:cxn>
              <a:cxn ang="0">
                <a:pos x="1264" y="1007"/>
              </a:cxn>
              <a:cxn ang="0">
                <a:pos x="1156" y="1000"/>
              </a:cxn>
              <a:cxn ang="0">
                <a:pos x="1097" y="1100"/>
              </a:cxn>
              <a:cxn ang="0">
                <a:pos x="1205" y="1288"/>
              </a:cxn>
              <a:cxn ang="0">
                <a:pos x="1277" y="1572"/>
              </a:cxn>
              <a:cxn ang="0">
                <a:pos x="1272" y="1880"/>
              </a:cxn>
              <a:cxn ang="0">
                <a:pos x="1117" y="2249"/>
              </a:cxn>
              <a:cxn ang="0">
                <a:pos x="820" y="2375"/>
              </a:cxn>
              <a:cxn ang="0">
                <a:pos x="495" y="2211"/>
              </a:cxn>
              <a:cxn ang="0">
                <a:pos x="200" y="2051"/>
              </a:cxn>
              <a:cxn ang="0">
                <a:pos x="169" y="1772"/>
              </a:cxn>
              <a:cxn ang="0">
                <a:pos x="267" y="1527"/>
              </a:cxn>
              <a:cxn ang="0">
                <a:pos x="402" y="1374"/>
              </a:cxn>
              <a:cxn ang="0">
                <a:pos x="509" y="1293"/>
              </a:cxn>
              <a:cxn ang="0">
                <a:pos x="727" y="1160"/>
              </a:cxn>
              <a:cxn ang="0">
                <a:pos x="915" y="1107"/>
              </a:cxn>
              <a:cxn ang="0">
                <a:pos x="1013" y="1028"/>
              </a:cxn>
              <a:cxn ang="0">
                <a:pos x="974" y="926"/>
              </a:cxn>
              <a:cxn ang="0">
                <a:pos x="600" y="1109"/>
              </a:cxn>
              <a:cxn ang="0">
                <a:pos x="166" y="1183"/>
              </a:cxn>
              <a:cxn ang="0">
                <a:pos x="25" y="1113"/>
              </a:cxn>
              <a:cxn ang="0">
                <a:pos x="39" y="916"/>
              </a:cxn>
              <a:cxn ang="0">
                <a:pos x="106" y="802"/>
              </a:cxn>
              <a:cxn ang="0">
                <a:pos x="183" y="705"/>
              </a:cxn>
              <a:cxn ang="0">
                <a:pos x="307" y="525"/>
              </a:cxn>
              <a:cxn ang="0">
                <a:pos x="356" y="455"/>
              </a:cxn>
              <a:cxn ang="0">
                <a:pos x="360" y="450"/>
              </a:cxn>
            </a:cxnLst>
            <a:rect l="0" t="0" r="r" b="b"/>
            <a:pathLst>
              <a:path w="2659" h="2397">
                <a:moveTo>
                  <a:pt x="360" y="450"/>
                </a:moveTo>
                <a:cubicBezTo>
                  <a:pt x="395" y="419"/>
                  <a:pt x="421" y="401"/>
                  <a:pt x="443" y="386"/>
                </a:cubicBezTo>
                <a:cubicBezTo>
                  <a:pt x="490" y="357"/>
                  <a:pt x="524" y="347"/>
                  <a:pt x="562" y="340"/>
                </a:cubicBezTo>
                <a:cubicBezTo>
                  <a:pt x="612" y="329"/>
                  <a:pt x="671" y="324"/>
                  <a:pt x="727" y="337"/>
                </a:cubicBezTo>
                <a:cubicBezTo>
                  <a:pt x="811" y="356"/>
                  <a:pt x="888" y="417"/>
                  <a:pt x="939" y="504"/>
                </a:cubicBezTo>
                <a:cubicBezTo>
                  <a:pt x="970" y="557"/>
                  <a:pt x="992" y="619"/>
                  <a:pt x="990" y="682"/>
                </a:cubicBezTo>
                <a:cubicBezTo>
                  <a:pt x="989" y="725"/>
                  <a:pt x="976" y="768"/>
                  <a:pt x="992" y="793"/>
                </a:cubicBezTo>
                <a:cubicBezTo>
                  <a:pt x="1011" y="824"/>
                  <a:pt x="1076" y="824"/>
                  <a:pt x="1111" y="808"/>
                </a:cubicBezTo>
                <a:cubicBezTo>
                  <a:pt x="1151" y="791"/>
                  <a:pt x="1153" y="755"/>
                  <a:pt x="1145" y="723"/>
                </a:cubicBezTo>
                <a:cubicBezTo>
                  <a:pt x="1129" y="657"/>
                  <a:pt x="1072" y="608"/>
                  <a:pt x="1053" y="524"/>
                </a:cubicBezTo>
                <a:cubicBezTo>
                  <a:pt x="1041" y="471"/>
                  <a:pt x="1045" y="406"/>
                  <a:pt x="1061" y="343"/>
                </a:cubicBezTo>
                <a:cubicBezTo>
                  <a:pt x="1098" y="200"/>
                  <a:pt x="1201" y="65"/>
                  <a:pt x="1410" y="28"/>
                </a:cubicBezTo>
                <a:cubicBezTo>
                  <a:pt x="1567" y="0"/>
                  <a:pt x="1783" y="27"/>
                  <a:pt x="1956" y="76"/>
                </a:cubicBezTo>
                <a:cubicBezTo>
                  <a:pt x="2058" y="106"/>
                  <a:pt x="2145" y="143"/>
                  <a:pt x="2178" y="199"/>
                </a:cubicBezTo>
                <a:cubicBezTo>
                  <a:pt x="2227" y="283"/>
                  <a:pt x="2150" y="410"/>
                  <a:pt x="2043" y="495"/>
                </a:cubicBezTo>
                <a:cubicBezTo>
                  <a:pt x="1930" y="584"/>
                  <a:pt x="1783" y="627"/>
                  <a:pt x="1670" y="665"/>
                </a:cubicBezTo>
                <a:cubicBezTo>
                  <a:pt x="1597" y="690"/>
                  <a:pt x="1538" y="713"/>
                  <a:pt x="1447" y="719"/>
                </a:cubicBezTo>
                <a:cubicBezTo>
                  <a:pt x="1387" y="722"/>
                  <a:pt x="1312" y="719"/>
                  <a:pt x="1278" y="752"/>
                </a:cubicBezTo>
                <a:cubicBezTo>
                  <a:pt x="1244" y="786"/>
                  <a:pt x="1251" y="856"/>
                  <a:pt x="1276" y="888"/>
                </a:cubicBezTo>
                <a:cubicBezTo>
                  <a:pt x="1319" y="941"/>
                  <a:pt x="1415" y="881"/>
                  <a:pt x="1512" y="840"/>
                </a:cubicBezTo>
                <a:cubicBezTo>
                  <a:pt x="1645" y="782"/>
                  <a:pt x="1779" y="758"/>
                  <a:pt x="1897" y="744"/>
                </a:cubicBezTo>
                <a:cubicBezTo>
                  <a:pt x="2020" y="729"/>
                  <a:pt x="2127" y="723"/>
                  <a:pt x="2263" y="759"/>
                </a:cubicBezTo>
                <a:cubicBezTo>
                  <a:pt x="2371" y="787"/>
                  <a:pt x="2496" y="841"/>
                  <a:pt x="2568" y="918"/>
                </a:cubicBezTo>
                <a:cubicBezTo>
                  <a:pt x="2642" y="999"/>
                  <a:pt x="2659" y="1104"/>
                  <a:pt x="2655" y="1179"/>
                </a:cubicBezTo>
                <a:cubicBezTo>
                  <a:pt x="2648" y="1300"/>
                  <a:pt x="2588" y="1341"/>
                  <a:pt x="2523" y="1510"/>
                </a:cubicBezTo>
                <a:cubicBezTo>
                  <a:pt x="2485" y="1611"/>
                  <a:pt x="2444" y="1758"/>
                  <a:pt x="2340" y="1838"/>
                </a:cubicBezTo>
                <a:cubicBezTo>
                  <a:pt x="2240" y="1915"/>
                  <a:pt x="2080" y="1929"/>
                  <a:pt x="1951" y="1898"/>
                </a:cubicBezTo>
                <a:cubicBezTo>
                  <a:pt x="1870" y="1879"/>
                  <a:pt x="1800" y="1842"/>
                  <a:pt x="1738" y="1800"/>
                </a:cubicBezTo>
                <a:cubicBezTo>
                  <a:pt x="1623" y="1722"/>
                  <a:pt x="1535" y="1628"/>
                  <a:pt x="1466" y="1531"/>
                </a:cubicBezTo>
                <a:cubicBezTo>
                  <a:pt x="1390" y="1425"/>
                  <a:pt x="1336" y="1316"/>
                  <a:pt x="1317" y="1200"/>
                </a:cubicBezTo>
                <a:cubicBezTo>
                  <a:pt x="1305" y="1124"/>
                  <a:pt x="1308" y="1044"/>
                  <a:pt x="1264" y="1007"/>
                </a:cubicBezTo>
                <a:cubicBezTo>
                  <a:pt x="1237" y="984"/>
                  <a:pt x="1191" y="977"/>
                  <a:pt x="1156" y="1000"/>
                </a:cubicBezTo>
                <a:cubicBezTo>
                  <a:pt x="1124" y="1021"/>
                  <a:pt x="1101" y="1067"/>
                  <a:pt x="1097" y="1100"/>
                </a:cubicBezTo>
                <a:cubicBezTo>
                  <a:pt x="1087" y="1169"/>
                  <a:pt x="1154" y="1184"/>
                  <a:pt x="1205" y="1288"/>
                </a:cubicBezTo>
                <a:cubicBezTo>
                  <a:pt x="1239" y="1358"/>
                  <a:pt x="1265" y="1469"/>
                  <a:pt x="1277" y="1572"/>
                </a:cubicBezTo>
                <a:cubicBezTo>
                  <a:pt x="1290" y="1685"/>
                  <a:pt x="1286" y="1788"/>
                  <a:pt x="1272" y="1880"/>
                </a:cubicBezTo>
                <a:cubicBezTo>
                  <a:pt x="1248" y="2037"/>
                  <a:pt x="1196" y="2159"/>
                  <a:pt x="1117" y="2249"/>
                </a:cubicBezTo>
                <a:cubicBezTo>
                  <a:pt x="1037" y="2340"/>
                  <a:pt x="929" y="2397"/>
                  <a:pt x="820" y="2375"/>
                </a:cubicBezTo>
                <a:cubicBezTo>
                  <a:pt x="717" y="2354"/>
                  <a:pt x="615" y="2264"/>
                  <a:pt x="495" y="2211"/>
                </a:cubicBezTo>
                <a:cubicBezTo>
                  <a:pt x="383" y="2161"/>
                  <a:pt x="256" y="2143"/>
                  <a:pt x="200" y="2051"/>
                </a:cubicBezTo>
                <a:cubicBezTo>
                  <a:pt x="156" y="1979"/>
                  <a:pt x="156" y="1862"/>
                  <a:pt x="169" y="1772"/>
                </a:cubicBezTo>
                <a:cubicBezTo>
                  <a:pt x="183" y="1673"/>
                  <a:pt x="212" y="1606"/>
                  <a:pt x="267" y="1527"/>
                </a:cubicBezTo>
                <a:cubicBezTo>
                  <a:pt x="304" y="1475"/>
                  <a:pt x="352" y="1417"/>
                  <a:pt x="402" y="1374"/>
                </a:cubicBezTo>
                <a:cubicBezTo>
                  <a:pt x="437" y="1343"/>
                  <a:pt x="472" y="1320"/>
                  <a:pt x="509" y="1293"/>
                </a:cubicBezTo>
                <a:cubicBezTo>
                  <a:pt x="576" y="1246"/>
                  <a:pt x="647" y="1189"/>
                  <a:pt x="727" y="1160"/>
                </a:cubicBezTo>
                <a:cubicBezTo>
                  <a:pt x="788" y="1138"/>
                  <a:pt x="854" y="1132"/>
                  <a:pt x="915" y="1107"/>
                </a:cubicBezTo>
                <a:cubicBezTo>
                  <a:pt x="960" y="1089"/>
                  <a:pt x="1001" y="1061"/>
                  <a:pt x="1013" y="1028"/>
                </a:cubicBezTo>
                <a:cubicBezTo>
                  <a:pt x="1027" y="990"/>
                  <a:pt x="1001" y="946"/>
                  <a:pt x="974" y="926"/>
                </a:cubicBezTo>
                <a:cubicBezTo>
                  <a:pt x="893" y="866"/>
                  <a:pt x="801" y="1022"/>
                  <a:pt x="600" y="1109"/>
                </a:cubicBezTo>
                <a:cubicBezTo>
                  <a:pt x="468" y="1167"/>
                  <a:pt x="289" y="1195"/>
                  <a:pt x="166" y="1183"/>
                </a:cubicBezTo>
                <a:cubicBezTo>
                  <a:pt x="98" y="1176"/>
                  <a:pt x="47" y="1156"/>
                  <a:pt x="25" y="1113"/>
                </a:cubicBezTo>
                <a:cubicBezTo>
                  <a:pt x="0" y="1063"/>
                  <a:pt x="13" y="981"/>
                  <a:pt x="39" y="916"/>
                </a:cubicBezTo>
                <a:cubicBezTo>
                  <a:pt x="58" y="868"/>
                  <a:pt x="85" y="830"/>
                  <a:pt x="106" y="802"/>
                </a:cubicBezTo>
                <a:cubicBezTo>
                  <a:pt x="137" y="759"/>
                  <a:pt x="156" y="738"/>
                  <a:pt x="183" y="705"/>
                </a:cubicBezTo>
                <a:cubicBezTo>
                  <a:pt x="215" y="665"/>
                  <a:pt x="259" y="608"/>
                  <a:pt x="307" y="525"/>
                </a:cubicBezTo>
                <a:cubicBezTo>
                  <a:pt x="314" y="513"/>
                  <a:pt x="321" y="500"/>
                  <a:pt x="356" y="455"/>
                </a:cubicBezTo>
                <a:cubicBezTo>
                  <a:pt x="357" y="454"/>
                  <a:pt x="359" y="452"/>
                  <a:pt x="360" y="450"/>
                </a:cubicBezTo>
              </a:path>
            </a:pathLst>
          </a:custGeom>
          <a:solidFill>
            <a:schemeClr val="accent1"/>
          </a:solidFill>
          <a:ln w="6350" cap="rnd">
            <a:noFill/>
            <a:prstDash val="solid"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28082E"/>
              </a:solidFill>
              <a:latin typeface="+mn-lt"/>
            </a:endParaRPr>
          </a:p>
        </p:txBody>
      </p:sp>
      <p:sp>
        <p:nvSpPr>
          <p:cNvPr id="28" name="Freeform 35"/>
          <p:cNvSpPr>
            <a:spLocks/>
          </p:cNvSpPr>
          <p:nvPr/>
        </p:nvSpPr>
        <p:spPr bwMode="auto">
          <a:xfrm rot="13500000">
            <a:off x="8731250" y="3662363"/>
            <a:ext cx="131763" cy="103187"/>
          </a:xfrm>
          <a:custGeom>
            <a:avLst/>
            <a:gdLst/>
            <a:ahLst/>
            <a:cxnLst>
              <a:cxn ang="0">
                <a:pos x="434" y="1195"/>
              </a:cxn>
              <a:cxn ang="0">
                <a:pos x="322" y="1098"/>
              </a:cxn>
              <a:cxn ang="0">
                <a:pos x="235" y="976"/>
              </a:cxn>
              <a:cxn ang="0">
                <a:pos x="112" y="780"/>
              </a:cxn>
              <a:cxn ang="0">
                <a:pos x="33" y="656"/>
              </a:cxn>
              <a:cxn ang="0">
                <a:pos x="3" y="500"/>
              </a:cxn>
              <a:cxn ang="0">
                <a:pos x="48" y="310"/>
              </a:cxn>
              <a:cxn ang="0">
                <a:pos x="117" y="210"/>
              </a:cxn>
              <a:cxn ang="0">
                <a:pos x="390" y="60"/>
              </a:cxn>
              <a:cxn ang="0">
                <a:pos x="899" y="19"/>
              </a:cxn>
              <a:cxn ang="0">
                <a:pos x="1179" y="113"/>
              </a:cxn>
              <a:cxn ang="0">
                <a:pos x="1289" y="175"/>
              </a:cxn>
              <a:cxn ang="0">
                <a:pos x="1389" y="162"/>
              </a:cxn>
              <a:cxn ang="0">
                <a:pos x="1434" y="90"/>
              </a:cxn>
              <a:cxn ang="0">
                <a:pos x="1526" y="86"/>
              </a:cxn>
              <a:cxn ang="0">
                <a:pos x="1565" y="205"/>
              </a:cxn>
              <a:cxn ang="0">
                <a:pos x="1487" y="264"/>
              </a:cxn>
              <a:cxn ang="0">
                <a:pos x="1414" y="281"/>
              </a:cxn>
              <a:cxn ang="0">
                <a:pos x="1357" y="456"/>
              </a:cxn>
              <a:cxn ang="0">
                <a:pos x="1171" y="886"/>
              </a:cxn>
              <a:cxn ang="0">
                <a:pos x="868" y="1155"/>
              </a:cxn>
              <a:cxn ang="0">
                <a:pos x="653" y="1225"/>
              </a:cxn>
              <a:cxn ang="0">
                <a:pos x="434" y="1195"/>
              </a:cxn>
            </a:cxnLst>
            <a:rect l="0" t="0" r="r" b="b"/>
            <a:pathLst>
              <a:path w="1582" h="1237">
                <a:moveTo>
                  <a:pt x="434" y="1195"/>
                </a:moveTo>
                <a:cubicBezTo>
                  <a:pt x="357" y="1140"/>
                  <a:pt x="338" y="1118"/>
                  <a:pt x="322" y="1098"/>
                </a:cubicBezTo>
                <a:cubicBezTo>
                  <a:pt x="276" y="1042"/>
                  <a:pt x="257" y="1011"/>
                  <a:pt x="235" y="976"/>
                </a:cubicBezTo>
                <a:cubicBezTo>
                  <a:pt x="195" y="911"/>
                  <a:pt x="149" y="830"/>
                  <a:pt x="112" y="780"/>
                </a:cubicBezTo>
                <a:cubicBezTo>
                  <a:pt x="79" y="736"/>
                  <a:pt x="54" y="716"/>
                  <a:pt x="33" y="656"/>
                </a:cubicBezTo>
                <a:cubicBezTo>
                  <a:pt x="18" y="614"/>
                  <a:pt x="5" y="553"/>
                  <a:pt x="3" y="500"/>
                </a:cubicBezTo>
                <a:cubicBezTo>
                  <a:pt x="0" y="415"/>
                  <a:pt x="27" y="354"/>
                  <a:pt x="48" y="310"/>
                </a:cubicBezTo>
                <a:cubicBezTo>
                  <a:pt x="71" y="266"/>
                  <a:pt x="88" y="239"/>
                  <a:pt x="117" y="210"/>
                </a:cubicBezTo>
                <a:cubicBezTo>
                  <a:pt x="165" y="159"/>
                  <a:pt x="245" y="100"/>
                  <a:pt x="390" y="60"/>
                </a:cubicBezTo>
                <a:cubicBezTo>
                  <a:pt x="534" y="21"/>
                  <a:pt x="743" y="0"/>
                  <a:pt x="899" y="19"/>
                </a:cubicBezTo>
                <a:cubicBezTo>
                  <a:pt x="1022" y="33"/>
                  <a:pt x="1112" y="72"/>
                  <a:pt x="1179" y="113"/>
                </a:cubicBezTo>
                <a:cubicBezTo>
                  <a:pt x="1218" y="138"/>
                  <a:pt x="1250" y="164"/>
                  <a:pt x="1289" y="175"/>
                </a:cubicBezTo>
                <a:cubicBezTo>
                  <a:pt x="1326" y="186"/>
                  <a:pt x="1368" y="184"/>
                  <a:pt x="1389" y="162"/>
                </a:cubicBezTo>
                <a:cubicBezTo>
                  <a:pt x="1407" y="143"/>
                  <a:pt x="1409" y="109"/>
                  <a:pt x="1434" y="90"/>
                </a:cubicBezTo>
                <a:cubicBezTo>
                  <a:pt x="1457" y="74"/>
                  <a:pt x="1497" y="70"/>
                  <a:pt x="1526" y="86"/>
                </a:cubicBezTo>
                <a:cubicBezTo>
                  <a:pt x="1565" y="107"/>
                  <a:pt x="1582" y="165"/>
                  <a:pt x="1565" y="205"/>
                </a:cubicBezTo>
                <a:cubicBezTo>
                  <a:pt x="1551" y="237"/>
                  <a:pt x="1516" y="259"/>
                  <a:pt x="1487" y="264"/>
                </a:cubicBezTo>
                <a:cubicBezTo>
                  <a:pt x="1457" y="271"/>
                  <a:pt x="1433" y="260"/>
                  <a:pt x="1414" y="281"/>
                </a:cubicBezTo>
                <a:cubicBezTo>
                  <a:pt x="1390" y="307"/>
                  <a:pt x="1375" y="385"/>
                  <a:pt x="1357" y="456"/>
                </a:cubicBezTo>
                <a:cubicBezTo>
                  <a:pt x="1311" y="636"/>
                  <a:pt x="1250" y="772"/>
                  <a:pt x="1171" y="886"/>
                </a:cubicBezTo>
                <a:cubicBezTo>
                  <a:pt x="1092" y="1001"/>
                  <a:pt x="995" y="1093"/>
                  <a:pt x="868" y="1155"/>
                </a:cubicBezTo>
                <a:cubicBezTo>
                  <a:pt x="799" y="1189"/>
                  <a:pt x="721" y="1215"/>
                  <a:pt x="653" y="1225"/>
                </a:cubicBezTo>
                <a:cubicBezTo>
                  <a:pt x="570" y="1237"/>
                  <a:pt x="502" y="1227"/>
                  <a:pt x="434" y="1195"/>
                </a:cubicBezTo>
              </a:path>
            </a:pathLst>
          </a:custGeom>
          <a:solidFill>
            <a:schemeClr val="accent1"/>
          </a:solidFill>
          <a:ln w="9525" cap="rnd">
            <a:noFill/>
            <a:prstDash val="solid"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28082E"/>
              </a:solidFill>
              <a:latin typeface="+mn-lt"/>
            </a:endParaRPr>
          </a:p>
        </p:txBody>
      </p:sp>
      <p:sp>
        <p:nvSpPr>
          <p:cNvPr id="29" name="Freeform 35"/>
          <p:cNvSpPr>
            <a:spLocks/>
          </p:cNvSpPr>
          <p:nvPr/>
        </p:nvSpPr>
        <p:spPr bwMode="auto">
          <a:xfrm rot="18420267">
            <a:off x="9038432" y="3809206"/>
            <a:ext cx="95250" cy="74613"/>
          </a:xfrm>
          <a:custGeom>
            <a:avLst/>
            <a:gdLst/>
            <a:ahLst/>
            <a:cxnLst>
              <a:cxn ang="0">
                <a:pos x="434" y="1195"/>
              </a:cxn>
              <a:cxn ang="0">
                <a:pos x="322" y="1098"/>
              </a:cxn>
              <a:cxn ang="0">
                <a:pos x="235" y="976"/>
              </a:cxn>
              <a:cxn ang="0">
                <a:pos x="112" y="780"/>
              </a:cxn>
              <a:cxn ang="0">
                <a:pos x="33" y="656"/>
              </a:cxn>
              <a:cxn ang="0">
                <a:pos x="3" y="500"/>
              </a:cxn>
              <a:cxn ang="0">
                <a:pos x="48" y="310"/>
              </a:cxn>
              <a:cxn ang="0">
                <a:pos x="117" y="210"/>
              </a:cxn>
              <a:cxn ang="0">
                <a:pos x="390" y="60"/>
              </a:cxn>
              <a:cxn ang="0">
                <a:pos x="899" y="19"/>
              </a:cxn>
              <a:cxn ang="0">
                <a:pos x="1179" y="113"/>
              </a:cxn>
              <a:cxn ang="0">
                <a:pos x="1289" y="175"/>
              </a:cxn>
              <a:cxn ang="0">
                <a:pos x="1389" y="162"/>
              </a:cxn>
              <a:cxn ang="0">
                <a:pos x="1434" y="90"/>
              </a:cxn>
              <a:cxn ang="0">
                <a:pos x="1526" y="86"/>
              </a:cxn>
              <a:cxn ang="0">
                <a:pos x="1565" y="205"/>
              </a:cxn>
              <a:cxn ang="0">
                <a:pos x="1487" y="264"/>
              </a:cxn>
              <a:cxn ang="0">
                <a:pos x="1414" y="281"/>
              </a:cxn>
              <a:cxn ang="0">
                <a:pos x="1357" y="456"/>
              </a:cxn>
              <a:cxn ang="0">
                <a:pos x="1171" y="886"/>
              </a:cxn>
              <a:cxn ang="0">
                <a:pos x="868" y="1155"/>
              </a:cxn>
              <a:cxn ang="0">
                <a:pos x="653" y="1225"/>
              </a:cxn>
              <a:cxn ang="0">
                <a:pos x="434" y="1195"/>
              </a:cxn>
            </a:cxnLst>
            <a:rect l="0" t="0" r="r" b="b"/>
            <a:pathLst>
              <a:path w="1582" h="1237">
                <a:moveTo>
                  <a:pt x="434" y="1195"/>
                </a:moveTo>
                <a:cubicBezTo>
                  <a:pt x="357" y="1140"/>
                  <a:pt x="338" y="1118"/>
                  <a:pt x="322" y="1098"/>
                </a:cubicBezTo>
                <a:cubicBezTo>
                  <a:pt x="276" y="1042"/>
                  <a:pt x="257" y="1011"/>
                  <a:pt x="235" y="976"/>
                </a:cubicBezTo>
                <a:cubicBezTo>
                  <a:pt x="195" y="911"/>
                  <a:pt x="149" y="830"/>
                  <a:pt x="112" y="780"/>
                </a:cubicBezTo>
                <a:cubicBezTo>
                  <a:pt x="79" y="736"/>
                  <a:pt x="54" y="716"/>
                  <a:pt x="33" y="656"/>
                </a:cubicBezTo>
                <a:cubicBezTo>
                  <a:pt x="18" y="614"/>
                  <a:pt x="5" y="553"/>
                  <a:pt x="3" y="500"/>
                </a:cubicBezTo>
                <a:cubicBezTo>
                  <a:pt x="0" y="415"/>
                  <a:pt x="27" y="354"/>
                  <a:pt x="48" y="310"/>
                </a:cubicBezTo>
                <a:cubicBezTo>
                  <a:pt x="71" y="266"/>
                  <a:pt x="88" y="239"/>
                  <a:pt x="117" y="210"/>
                </a:cubicBezTo>
                <a:cubicBezTo>
                  <a:pt x="165" y="159"/>
                  <a:pt x="245" y="100"/>
                  <a:pt x="390" y="60"/>
                </a:cubicBezTo>
                <a:cubicBezTo>
                  <a:pt x="534" y="21"/>
                  <a:pt x="743" y="0"/>
                  <a:pt x="899" y="19"/>
                </a:cubicBezTo>
                <a:cubicBezTo>
                  <a:pt x="1022" y="33"/>
                  <a:pt x="1112" y="72"/>
                  <a:pt x="1179" y="113"/>
                </a:cubicBezTo>
                <a:cubicBezTo>
                  <a:pt x="1218" y="138"/>
                  <a:pt x="1250" y="164"/>
                  <a:pt x="1289" y="175"/>
                </a:cubicBezTo>
                <a:cubicBezTo>
                  <a:pt x="1326" y="186"/>
                  <a:pt x="1368" y="184"/>
                  <a:pt x="1389" y="162"/>
                </a:cubicBezTo>
                <a:cubicBezTo>
                  <a:pt x="1407" y="143"/>
                  <a:pt x="1409" y="109"/>
                  <a:pt x="1434" y="90"/>
                </a:cubicBezTo>
                <a:cubicBezTo>
                  <a:pt x="1457" y="74"/>
                  <a:pt x="1497" y="70"/>
                  <a:pt x="1526" y="86"/>
                </a:cubicBezTo>
                <a:cubicBezTo>
                  <a:pt x="1565" y="107"/>
                  <a:pt x="1582" y="165"/>
                  <a:pt x="1565" y="205"/>
                </a:cubicBezTo>
                <a:cubicBezTo>
                  <a:pt x="1551" y="237"/>
                  <a:pt x="1516" y="259"/>
                  <a:pt x="1487" y="264"/>
                </a:cubicBezTo>
                <a:cubicBezTo>
                  <a:pt x="1457" y="271"/>
                  <a:pt x="1433" y="260"/>
                  <a:pt x="1414" y="281"/>
                </a:cubicBezTo>
                <a:cubicBezTo>
                  <a:pt x="1390" y="307"/>
                  <a:pt x="1375" y="385"/>
                  <a:pt x="1357" y="456"/>
                </a:cubicBezTo>
                <a:cubicBezTo>
                  <a:pt x="1311" y="636"/>
                  <a:pt x="1250" y="772"/>
                  <a:pt x="1171" y="886"/>
                </a:cubicBezTo>
                <a:cubicBezTo>
                  <a:pt x="1092" y="1001"/>
                  <a:pt x="995" y="1093"/>
                  <a:pt x="868" y="1155"/>
                </a:cubicBezTo>
                <a:cubicBezTo>
                  <a:pt x="799" y="1189"/>
                  <a:pt x="721" y="1215"/>
                  <a:pt x="653" y="1225"/>
                </a:cubicBezTo>
                <a:cubicBezTo>
                  <a:pt x="570" y="1237"/>
                  <a:pt x="502" y="1227"/>
                  <a:pt x="434" y="1195"/>
                </a:cubicBezTo>
              </a:path>
            </a:pathLst>
          </a:custGeom>
          <a:solidFill>
            <a:schemeClr val="accent1"/>
          </a:solidFill>
          <a:ln w="9525" cap="rnd">
            <a:noFill/>
            <a:prstDash val="solid"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28082E"/>
              </a:solidFill>
              <a:latin typeface="+mn-lt"/>
            </a:endParaRPr>
          </a:p>
        </p:txBody>
      </p:sp>
      <p:sp>
        <p:nvSpPr>
          <p:cNvPr id="30" name="Freeform 29"/>
          <p:cNvSpPr>
            <a:spLocks/>
          </p:cNvSpPr>
          <p:nvPr/>
        </p:nvSpPr>
        <p:spPr bwMode="auto">
          <a:xfrm rot="900000">
            <a:off x="4833938" y="6435725"/>
            <a:ext cx="401637" cy="311150"/>
          </a:xfrm>
          <a:custGeom>
            <a:avLst/>
            <a:gdLst/>
            <a:ahLst/>
            <a:cxnLst>
              <a:cxn ang="0">
                <a:pos x="434" y="1195"/>
              </a:cxn>
              <a:cxn ang="0">
                <a:pos x="322" y="1098"/>
              </a:cxn>
              <a:cxn ang="0">
                <a:pos x="235" y="976"/>
              </a:cxn>
              <a:cxn ang="0">
                <a:pos x="112" y="780"/>
              </a:cxn>
              <a:cxn ang="0">
                <a:pos x="33" y="656"/>
              </a:cxn>
              <a:cxn ang="0">
                <a:pos x="3" y="500"/>
              </a:cxn>
              <a:cxn ang="0">
                <a:pos x="48" y="310"/>
              </a:cxn>
              <a:cxn ang="0">
                <a:pos x="117" y="210"/>
              </a:cxn>
              <a:cxn ang="0">
                <a:pos x="390" y="60"/>
              </a:cxn>
              <a:cxn ang="0">
                <a:pos x="899" y="19"/>
              </a:cxn>
              <a:cxn ang="0">
                <a:pos x="1179" y="113"/>
              </a:cxn>
              <a:cxn ang="0">
                <a:pos x="1289" y="175"/>
              </a:cxn>
              <a:cxn ang="0">
                <a:pos x="1389" y="162"/>
              </a:cxn>
              <a:cxn ang="0">
                <a:pos x="1434" y="90"/>
              </a:cxn>
              <a:cxn ang="0">
                <a:pos x="1526" y="86"/>
              </a:cxn>
              <a:cxn ang="0">
                <a:pos x="1565" y="205"/>
              </a:cxn>
              <a:cxn ang="0">
                <a:pos x="1487" y="264"/>
              </a:cxn>
              <a:cxn ang="0">
                <a:pos x="1414" y="281"/>
              </a:cxn>
              <a:cxn ang="0">
                <a:pos x="1357" y="456"/>
              </a:cxn>
              <a:cxn ang="0">
                <a:pos x="1171" y="886"/>
              </a:cxn>
              <a:cxn ang="0">
                <a:pos x="868" y="1155"/>
              </a:cxn>
              <a:cxn ang="0">
                <a:pos x="653" y="1225"/>
              </a:cxn>
              <a:cxn ang="0">
                <a:pos x="434" y="1195"/>
              </a:cxn>
            </a:cxnLst>
            <a:rect l="0" t="0" r="r" b="b"/>
            <a:pathLst>
              <a:path w="1582" h="1237">
                <a:moveTo>
                  <a:pt x="434" y="1195"/>
                </a:moveTo>
                <a:cubicBezTo>
                  <a:pt x="357" y="1140"/>
                  <a:pt x="338" y="1118"/>
                  <a:pt x="322" y="1098"/>
                </a:cubicBezTo>
                <a:cubicBezTo>
                  <a:pt x="276" y="1042"/>
                  <a:pt x="257" y="1011"/>
                  <a:pt x="235" y="976"/>
                </a:cubicBezTo>
                <a:cubicBezTo>
                  <a:pt x="195" y="911"/>
                  <a:pt x="149" y="830"/>
                  <a:pt x="112" y="780"/>
                </a:cubicBezTo>
                <a:cubicBezTo>
                  <a:pt x="79" y="736"/>
                  <a:pt x="54" y="716"/>
                  <a:pt x="33" y="656"/>
                </a:cubicBezTo>
                <a:cubicBezTo>
                  <a:pt x="18" y="614"/>
                  <a:pt x="5" y="553"/>
                  <a:pt x="3" y="500"/>
                </a:cubicBezTo>
                <a:cubicBezTo>
                  <a:pt x="0" y="415"/>
                  <a:pt x="27" y="354"/>
                  <a:pt x="48" y="310"/>
                </a:cubicBezTo>
                <a:cubicBezTo>
                  <a:pt x="71" y="266"/>
                  <a:pt x="88" y="239"/>
                  <a:pt x="117" y="210"/>
                </a:cubicBezTo>
                <a:cubicBezTo>
                  <a:pt x="165" y="159"/>
                  <a:pt x="245" y="100"/>
                  <a:pt x="390" y="60"/>
                </a:cubicBezTo>
                <a:cubicBezTo>
                  <a:pt x="534" y="21"/>
                  <a:pt x="743" y="0"/>
                  <a:pt x="899" y="19"/>
                </a:cubicBezTo>
                <a:cubicBezTo>
                  <a:pt x="1022" y="33"/>
                  <a:pt x="1112" y="72"/>
                  <a:pt x="1179" y="113"/>
                </a:cubicBezTo>
                <a:cubicBezTo>
                  <a:pt x="1218" y="138"/>
                  <a:pt x="1250" y="164"/>
                  <a:pt x="1289" y="175"/>
                </a:cubicBezTo>
                <a:cubicBezTo>
                  <a:pt x="1326" y="186"/>
                  <a:pt x="1368" y="184"/>
                  <a:pt x="1389" y="162"/>
                </a:cubicBezTo>
                <a:cubicBezTo>
                  <a:pt x="1407" y="143"/>
                  <a:pt x="1409" y="109"/>
                  <a:pt x="1434" y="90"/>
                </a:cubicBezTo>
                <a:cubicBezTo>
                  <a:pt x="1457" y="74"/>
                  <a:pt x="1497" y="70"/>
                  <a:pt x="1526" y="86"/>
                </a:cubicBezTo>
                <a:cubicBezTo>
                  <a:pt x="1565" y="107"/>
                  <a:pt x="1582" y="165"/>
                  <a:pt x="1565" y="205"/>
                </a:cubicBezTo>
                <a:cubicBezTo>
                  <a:pt x="1551" y="237"/>
                  <a:pt x="1516" y="259"/>
                  <a:pt x="1487" y="264"/>
                </a:cubicBezTo>
                <a:cubicBezTo>
                  <a:pt x="1457" y="271"/>
                  <a:pt x="1433" y="260"/>
                  <a:pt x="1414" y="281"/>
                </a:cubicBezTo>
                <a:cubicBezTo>
                  <a:pt x="1390" y="307"/>
                  <a:pt x="1375" y="385"/>
                  <a:pt x="1357" y="456"/>
                </a:cubicBezTo>
                <a:cubicBezTo>
                  <a:pt x="1311" y="636"/>
                  <a:pt x="1250" y="772"/>
                  <a:pt x="1171" y="886"/>
                </a:cubicBezTo>
                <a:cubicBezTo>
                  <a:pt x="1092" y="1001"/>
                  <a:pt x="995" y="1093"/>
                  <a:pt x="868" y="1155"/>
                </a:cubicBezTo>
                <a:cubicBezTo>
                  <a:pt x="799" y="1189"/>
                  <a:pt x="721" y="1215"/>
                  <a:pt x="653" y="1225"/>
                </a:cubicBezTo>
                <a:cubicBezTo>
                  <a:pt x="570" y="1237"/>
                  <a:pt x="502" y="1227"/>
                  <a:pt x="434" y="1195"/>
                </a:cubicBezTo>
              </a:path>
            </a:pathLst>
          </a:custGeom>
          <a:solidFill>
            <a:schemeClr val="accent1"/>
          </a:solidFill>
          <a:ln w="9525" cap="rnd">
            <a:noFill/>
            <a:prstDash val="solid"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28082E"/>
              </a:solidFill>
              <a:latin typeface="+mn-lt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smtClean="0"/>
              <a:t>Click to edit Master title style</a:t>
            </a:r>
            <a:endParaRPr lang="en-US" noProof="0"/>
          </a:p>
        </p:txBody>
      </p:sp>
      <p:sp>
        <p:nvSpPr>
          <p:cNvPr id="32" name="Content Placeholder 2"/>
          <p:cNvSpPr>
            <a:spLocks noGrp="1"/>
          </p:cNvSpPr>
          <p:nvPr>
            <p:ph idx="1"/>
          </p:nvPr>
        </p:nvSpPr>
        <p:spPr>
          <a:xfrm>
            <a:off x="262327" y="1550988"/>
            <a:ext cx="8580437" cy="5037137"/>
          </a:xfrm>
        </p:spPr>
        <p:txBody>
          <a:bodyPr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31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NOVOZYMES PRESENTATION</a:t>
            </a:r>
          </a:p>
        </p:txBody>
      </p:sp>
      <p:sp>
        <p:nvSpPr>
          <p:cNvPr id="33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9EBC9D-6642-42C3-B5E4-0E7B37E8C6A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34" name="Date Placeholder 4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5EA3A5-9C5E-44F1-9011-A934878FAAB5}" type="datetime1">
              <a:rPr lang="en-US"/>
              <a:pPr>
                <a:defRPr/>
              </a:pPr>
              <a:t>6/25/2010</a:t>
            </a:fld>
            <a:endParaRPr lang="en-US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23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28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28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31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34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37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28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28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31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28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28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</p:bldLst>
  </p:timing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asic small floral 2 (animated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8"/>
          <p:cNvSpPr>
            <a:spLocks noChangeArrowheads="1"/>
          </p:cNvSpPr>
          <p:nvPr/>
        </p:nvSpPr>
        <p:spPr bwMode="auto">
          <a:xfrm>
            <a:off x="9255125" y="0"/>
            <a:ext cx="1924050" cy="6870700"/>
          </a:xfrm>
          <a:prstGeom prst="rect">
            <a:avLst/>
          </a:prstGeom>
          <a:solidFill>
            <a:schemeClr val="tx1"/>
          </a:solidFill>
          <a:ln w="3175">
            <a:noFill/>
            <a:miter lim="800000"/>
            <a:headEnd/>
            <a:tailEnd/>
          </a:ln>
          <a:effectLst>
            <a:outerShdw blurRad="127000" dist="63500" dir="5400000" algn="t" rotWithShape="0">
              <a:prstClr val="black">
                <a:alpha val="30000"/>
              </a:prstClr>
            </a:outerShdw>
          </a:effectLst>
        </p:spPr>
        <p:txBody>
          <a:bodyPr lIns="126000" tIns="118800" rIns="126000" bIns="118800"/>
          <a:lstStyle/>
          <a:p>
            <a:pPr fontAlgn="auto">
              <a:spcBef>
                <a:spcPct val="20000"/>
              </a:spcBef>
              <a:spcAft>
                <a:spcPct val="20000"/>
              </a:spcAft>
              <a:buFont typeface="Wingdings" pitchFamily="2" charset="2"/>
              <a:buNone/>
              <a:defRPr/>
            </a:pPr>
            <a:r>
              <a:rPr lang="en-US" sz="1200" cap="all">
                <a:solidFill>
                  <a:srgbClr val="FFFFFF"/>
                </a:solidFill>
                <a:latin typeface="+mn-lt"/>
                <a:cs typeface="Arial" charset="0"/>
              </a:rPr>
              <a:t>Basic layout WITH small FLORAL</a:t>
            </a:r>
            <a:endParaRPr lang="en-US" sz="1000">
              <a:solidFill>
                <a:srgbClr val="FFFFFF"/>
              </a:solidFill>
              <a:latin typeface="+mn-lt"/>
            </a:endParaRPr>
          </a:p>
          <a:p>
            <a:pPr>
              <a:defRPr/>
            </a:pPr>
            <a:r>
              <a:rPr lang="en-US" sz="1000">
                <a:solidFill>
                  <a:srgbClr val="C3D940"/>
                </a:solidFill>
                <a:latin typeface="+mn-lt"/>
              </a:rPr>
              <a:t>Edit Layout: </a:t>
            </a:r>
            <a:r>
              <a:rPr lang="en-US" sz="1000">
                <a:solidFill>
                  <a:srgbClr val="FFFFFF"/>
                </a:solidFill>
                <a:latin typeface="+mn-lt"/>
              </a:rPr>
              <a:t>Click Layout in the top menu Home. And choose between +30 different layouts.</a:t>
            </a:r>
          </a:p>
          <a:p>
            <a:pPr>
              <a:defRPr/>
            </a:pPr>
            <a:endParaRPr lang="en-US" sz="1000">
              <a:solidFill>
                <a:srgbClr val="FFFFFF"/>
              </a:solidFill>
              <a:latin typeface="+mn-lt"/>
            </a:endParaRPr>
          </a:p>
          <a:p>
            <a:pPr>
              <a:defRPr/>
            </a:pPr>
            <a:r>
              <a:rPr lang="en-US" sz="1000">
                <a:solidFill>
                  <a:srgbClr val="C3D940"/>
                </a:solidFill>
                <a:latin typeface="+mn-lt"/>
              </a:rPr>
              <a:t>Edit Header and footer: </a:t>
            </a:r>
            <a:r>
              <a:rPr lang="en-US" sz="1000">
                <a:solidFill>
                  <a:srgbClr val="FFFFFF"/>
                </a:solidFill>
                <a:latin typeface="+mn-lt"/>
              </a:rPr>
              <a:t>In the top left corner you find Slide no., Date and Header. Change settings in the menu: </a:t>
            </a:r>
          </a:p>
          <a:p>
            <a:pPr>
              <a:defRPr/>
            </a:pPr>
            <a:r>
              <a:rPr lang="en-US" sz="800">
                <a:solidFill>
                  <a:srgbClr val="C3D940"/>
                </a:solidFill>
                <a:latin typeface="+mn-lt"/>
              </a:rPr>
              <a:t>&gt;</a:t>
            </a:r>
            <a:r>
              <a:rPr lang="en-US" sz="800">
                <a:solidFill>
                  <a:srgbClr val="28082E"/>
                </a:solidFill>
                <a:latin typeface="+mn-lt"/>
              </a:rPr>
              <a:t> </a:t>
            </a:r>
            <a:r>
              <a:rPr lang="en-US" sz="800">
                <a:solidFill>
                  <a:srgbClr val="FFFFFF"/>
                </a:solidFill>
                <a:latin typeface="+mn-lt"/>
              </a:rPr>
              <a:t>Insert</a:t>
            </a:r>
          </a:p>
          <a:p>
            <a:pPr>
              <a:defRPr/>
            </a:pPr>
            <a:r>
              <a:rPr lang="en-US" sz="800">
                <a:solidFill>
                  <a:srgbClr val="C3D940"/>
                </a:solidFill>
                <a:latin typeface="+mn-lt"/>
              </a:rPr>
              <a:t>&gt;</a:t>
            </a:r>
            <a:r>
              <a:rPr lang="en-US" sz="800">
                <a:solidFill>
                  <a:srgbClr val="FFFFFF"/>
                </a:solidFill>
                <a:latin typeface="+mn-lt"/>
              </a:rPr>
              <a:t> Header and Footer</a:t>
            </a:r>
          </a:p>
          <a:p>
            <a:pPr>
              <a:defRPr/>
            </a:pPr>
            <a:endParaRPr lang="en-US" sz="800">
              <a:solidFill>
                <a:srgbClr val="FFFFFF"/>
              </a:solidFill>
              <a:latin typeface="+mn-lt"/>
            </a:endParaRPr>
          </a:p>
          <a:p>
            <a:pPr>
              <a:defRPr/>
            </a:pPr>
            <a:endParaRPr lang="en-US">
              <a:solidFill>
                <a:srgbClr val="28082E"/>
              </a:solidFill>
              <a:latin typeface="Arial" pitchFamily="34" charset="0"/>
            </a:endParaRPr>
          </a:p>
        </p:txBody>
      </p:sp>
      <p:sp>
        <p:nvSpPr>
          <p:cNvPr id="5" name="Freeform 21"/>
          <p:cNvSpPr>
            <a:spLocks/>
          </p:cNvSpPr>
          <p:nvPr/>
        </p:nvSpPr>
        <p:spPr bwMode="auto">
          <a:xfrm rot="3431569">
            <a:off x="7046913" y="5529263"/>
            <a:ext cx="487362" cy="442912"/>
          </a:xfrm>
          <a:custGeom>
            <a:avLst/>
            <a:gdLst/>
            <a:ahLst/>
            <a:cxnLst>
              <a:cxn ang="0">
                <a:pos x="360" y="450"/>
              </a:cxn>
              <a:cxn ang="0">
                <a:pos x="443" y="386"/>
              </a:cxn>
              <a:cxn ang="0">
                <a:pos x="562" y="340"/>
              </a:cxn>
              <a:cxn ang="0">
                <a:pos x="727" y="337"/>
              </a:cxn>
              <a:cxn ang="0">
                <a:pos x="939" y="504"/>
              </a:cxn>
              <a:cxn ang="0">
                <a:pos x="990" y="682"/>
              </a:cxn>
              <a:cxn ang="0">
                <a:pos x="992" y="793"/>
              </a:cxn>
              <a:cxn ang="0">
                <a:pos x="1111" y="808"/>
              </a:cxn>
              <a:cxn ang="0">
                <a:pos x="1145" y="723"/>
              </a:cxn>
              <a:cxn ang="0">
                <a:pos x="1053" y="524"/>
              </a:cxn>
              <a:cxn ang="0">
                <a:pos x="1061" y="343"/>
              </a:cxn>
              <a:cxn ang="0">
                <a:pos x="1410" y="28"/>
              </a:cxn>
              <a:cxn ang="0">
                <a:pos x="1956" y="76"/>
              </a:cxn>
              <a:cxn ang="0">
                <a:pos x="2178" y="199"/>
              </a:cxn>
              <a:cxn ang="0">
                <a:pos x="2043" y="495"/>
              </a:cxn>
              <a:cxn ang="0">
                <a:pos x="1670" y="665"/>
              </a:cxn>
              <a:cxn ang="0">
                <a:pos x="1447" y="719"/>
              </a:cxn>
              <a:cxn ang="0">
                <a:pos x="1278" y="752"/>
              </a:cxn>
              <a:cxn ang="0">
                <a:pos x="1276" y="888"/>
              </a:cxn>
              <a:cxn ang="0">
                <a:pos x="1512" y="840"/>
              </a:cxn>
              <a:cxn ang="0">
                <a:pos x="1897" y="744"/>
              </a:cxn>
              <a:cxn ang="0">
                <a:pos x="2263" y="759"/>
              </a:cxn>
              <a:cxn ang="0">
                <a:pos x="2568" y="918"/>
              </a:cxn>
              <a:cxn ang="0">
                <a:pos x="2655" y="1179"/>
              </a:cxn>
              <a:cxn ang="0">
                <a:pos x="2523" y="1510"/>
              </a:cxn>
              <a:cxn ang="0">
                <a:pos x="2340" y="1838"/>
              </a:cxn>
              <a:cxn ang="0">
                <a:pos x="1951" y="1898"/>
              </a:cxn>
              <a:cxn ang="0">
                <a:pos x="1738" y="1800"/>
              </a:cxn>
              <a:cxn ang="0">
                <a:pos x="1466" y="1531"/>
              </a:cxn>
              <a:cxn ang="0">
                <a:pos x="1317" y="1200"/>
              </a:cxn>
              <a:cxn ang="0">
                <a:pos x="1264" y="1007"/>
              </a:cxn>
              <a:cxn ang="0">
                <a:pos x="1156" y="1000"/>
              </a:cxn>
              <a:cxn ang="0">
                <a:pos x="1097" y="1100"/>
              </a:cxn>
              <a:cxn ang="0">
                <a:pos x="1205" y="1288"/>
              </a:cxn>
              <a:cxn ang="0">
                <a:pos x="1277" y="1572"/>
              </a:cxn>
              <a:cxn ang="0">
                <a:pos x="1272" y="1880"/>
              </a:cxn>
              <a:cxn ang="0">
                <a:pos x="1117" y="2249"/>
              </a:cxn>
              <a:cxn ang="0">
                <a:pos x="820" y="2375"/>
              </a:cxn>
              <a:cxn ang="0">
                <a:pos x="495" y="2211"/>
              </a:cxn>
              <a:cxn ang="0">
                <a:pos x="200" y="2051"/>
              </a:cxn>
              <a:cxn ang="0">
                <a:pos x="169" y="1772"/>
              </a:cxn>
              <a:cxn ang="0">
                <a:pos x="267" y="1527"/>
              </a:cxn>
              <a:cxn ang="0">
                <a:pos x="402" y="1374"/>
              </a:cxn>
              <a:cxn ang="0">
                <a:pos x="509" y="1293"/>
              </a:cxn>
              <a:cxn ang="0">
                <a:pos x="727" y="1160"/>
              </a:cxn>
              <a:cxn ang="0">
                <a:pos x="915" y="1107"/>
              </a:cxn>
              <a:cxn ang="0">
                <a:pos x="1013" y="1028"/>
              </a:cxn>
              <a:cxn ang="0">
                <a:pos x="974" y="926"/>
              </a:cxn>
              <a:cxn ang="0">
                <a:pos x="600" y="1109"/>
              </a:cxn>
              <a:cxn ang="0">
                <a:pos x="166" y="1183"/>
              </a:cxn>
              <a:cxn ang="0">
                <a:pos x="25" y="1113"/>
              </a:cxn>
              <a:cxn ang="0">
                <a:pos x="39" y="916"/>
              </a:cxn>
              <a:cxn ang="0">
                <a:pos x="106" y="802"/>
              </a:cxn>
              <a:cxn ang="0">
                <a:pos x="183" y="705"/>
              </a:cxn>
              <a:cxn ang="0">
                <a:pos x="307" y="525"/>
              </a:cxn>
              <a:cxn ang="0">
                <a:pos x="356" y="455"/>
              </a:cxn>
              <a:cxn ang="0">
                <a:pos x="360" y="450"/>
              </a:cxn>
            </a:cxnLst>
            <a:rect l="0" t="0" r="r" b="b"/>
            <a:pathLst>
              <a:path w="2659" h="2397">
                <a:moveTo>
                  <a:pt x="360" y="450"/>
                </a:moveTo>
                <a:cubicBezTo>
                  <a:pt x="395" y="419"/>
                  <a:pt x="421" y="401"/>
                  <a:pt x="443" y="386"/>
                </a:cubicBezTo>
                <a:cubicBezTo>
                  <a:pt x="490" y="357"/>
                  <a:pt x="524" y="347"/>
                  <a:pt x="562" y="340"/>
                </a:cubicBezTo>
                <a:cubicBezTo>
                  <a:pt x="612" y="329"/>
                  <a:pt x="671" y="324"/>
                  <a:pt x="727" y="337"/>
                </a:cubicBezTo>
                <a:cubicBezTo>
                  <a:pt x="811" y="356"/>
                  <a:pt x="888" y="417"/>
                  <a:pt x="939" y="504"/>
                </a:cubicBezTo>
                <a:cubicBezTo>
                  <a:pt x="970" y="557"/>
                  <a:pt x="992" y="619"/>
                  <a:pt x="990" y="682"/>
                </a:cubicBezTo>
                <a:cubicBezTo>
                  <a:pt x="989" y="725"/>
                  <a:pt x="976" y="768"/>
                  <a:pt x="992" y="793"/>
                </a:cubicBezTo>
                <a:cubicBezTo>
                  <a:pt x="1011" y="824"/>
                  <a:pt x="1076" y="824"/>
                  <a:pt x="1111" y="808"/>
                </a:cubicBezTo>
                <a:cubicBezTo>
                  <a:pt x="1151" y="791"/>
                  <a:pt x="1153" y="755"/>
                  <a:pt x="1145" y="723"/>
                </a:cubicBezTo>
                <a:cubicBezTo>
                  <a:pt x="1129" y="657"/>
                  <a:pt x="1072" y="608"/>
                  <a:pt x="1053" y="524"/>
                </a:cubicBezTo>
                <a:cubicBezTo>
                  <a:pt x="1041" y="471"/>
                  <a:pt x="1045" y="406"/>
                  <a:pt x="1061" y="343"/>
                </a:cubicBezTo>
                <a:cubicBezTo>
                  <a:pt x="1098" y="200"/>
                  <a:pt x="1201" y="65"/>
                  <a:pt x="1410" y="28"/>
                </a:cubicBezTo>
                <a:cubicBezTo>
                  <a:pt x="1567" y="0"/>
                  <a:pt x="1783" y="27"/>
                  <a:pt x="1956" y="76"/>
                </a:cubicBezTo>
                <a:cubicBezTo>
                  <a:pt x="2058" y="106"/>
                  <a:pt x="2145" y="143"/>
                  <a:pt x="2178" y="199"/>
                </a:cubicBezTo>
                <a:cubicBezTo>
                  <a:pt x="2227" y="283"/>
                  <a:pt x="2150" y="410"/>
                  <a:pt x="2043" y="495"/>
                </a:cubicBezTo>
                <a:cubicBezTo>
                  <a:pt x="1930" y="584"/>
                  <a:pt x="1783" y="627"/>
                  <a:pt x="1670" y="665"/>
                </a:cubicBezTo>
                <a:cubicBezTo>
                  <a:pt x="1597" y="690"/>
                  <a:pt x="1538" y="713"/>
                  <a:pt x="1447" y="719"/>
                </a:cubicBezTo>
                <a:cubicBezTo>
                  <a:pt x="1387" y="722"/>
                  <a:pt x="1312" y="719"/>
                  <a:pt x="1278" y="752"/>
                </a:cubicBezTo>
                <a:cubicBezTo>
                  <a:pt x="1244" y="786"/>
                  <a:pt x="1251" y="856"/>
                  <a:pt x="1276" y="888"/>
                </a:cubicBezTo>
                <a:cubicBezTo>
                  <a:pt x="1319" y="941"/>
                  <a:pt x="1415" y="881"/>
                  <a:pt x="1512" y="840"/>
                </a:cubicBezTo>
                <a:cubicBezTo>
                  <a:pt x="1645" y="782"/>
                  <a:pt x="1779" y="758"/>
                  <a:pt x="1897" y="744"/>
                </a:cubicBezTo>
                <a:cubicBezTo>
                  <a:pt x="2020" y="729"/>
                  <a:pt x="2127" y="723"/>
                  <a:pt x="2263" y="759"/>
                </a:cubicBezTo>
                <a:cubicBezTo>
                  <a:pt x="2371" y="787"/>
                  <a:pt x="2496" y="841"/>
                  <a:pt x="2568" y="918"/>
                </a:cubicBezTo>
                <a:cubicBezTo>
                  <a:pt x="2642" y="999"/>
                  <a:pt x="2659" y="1104"/>
                  <a:pt x="2655" y="1179"/>
                </a:cubicBezTo>
                <a:cubicBezTo>
                  <a:pt x="2648" y="1300"/>
                  <a:pt x="2588" y="1341"/>
                  <a:pt x="2523" y="1510"/>
                </a:cubicBezTo>
                <a:cubicBezTo>
                  <a:pt x="2485" y="1611"/>
                  <a:pt x="2444" y="1758"/>
                  <a:pt x="2340" y="1838"/>
                </a:cubicBezTo>
                <a:cubicBezTo>
                  <a:pt x="2240" y="1915"/>
                  <a:pt x="2080" y="1929"/>
                  <a:pt x="1951" y="1898"/>
                </a:cubicBezTo>
                <a:cubicBezTo>
                  <a:pt x="1870" y="1879"/>
                  <a:pt x="1800" y="1842"/>
                  <a:pt x="1738" y="1800"/>
                </a:cubicBezTo>
                <a:cubicBezTo>
                  <a:pt x="1623" y="1722"/>
                  <a:pt x="1535" y="1628"/>
                  <a:pt x="1466" y="1531"/>
                </a:cubicBezTo>
                <a:cubicBezTo>
                  <a:pt x="1390" y="1425"/>
                  <a:pt x="1336" y="1316"/>
                  <a:pt x="1317" y="1200"/>
                </a:cubicBezTo>
                <a:cubicBezTo>
                  <a:pt x="1305" y="1124"/>
                  <a:pt x="1308" y="1044"/>
                  <a:pt x="1264" y="1007"/>
                </a:cubicBezTo>
                <a:cubicBezTo>
                  <a:pt x="1237" y="984"/>
                  <a:pt x="1191" y="977"/>
                  <a:pt x="1156" y="1000"/>
                </a:cubicBezTo>
                <a:cubicBezTo>
                  <a:pt x="1124" y="1021"/>
                  <a:pt x="1101" y="1067"/>
                  <a:pt x="1097" y="1100"/>
                </a:cubicBezTo>
                <a:cubicBezTo>
                  <a:pt x="1087" y="1169"/>
                  <a:pt x="1154" y="1184"/>
                  <a:pt x="1205" y="1288"/>
                </a:cubicBezTo>
                <a:cubicBezTo>
                  <a:pt x="1239" y="1358"/>
                  <a:pt x="1265" y="1469"/>
                  <a:pt x="1277" y="1572"/>
                </a:cubicBezTo>
                <a:cubicBezTo>
                  <a:pt x="1290" y="1685"/>
                  <a:pt x="1286" y="1788"/>
                  <a:pt x="1272" y="1880"/>
                </a:cubicBezTo>
                <a:cubicBezTo>
                  <a:pt x="1248" y="2037"/>
                  <a:pt x="1196" y="2159"/>
                  <a:pt x="1117" y="2249"/>
                </a:cubicBezTo>
                <a:cubicBezTo>
                  <a:pt x="1037" y="2340"/>
                  <a:pt x="929" y="2397"/>
                  <a:pt x="820" y="2375"/>
                </a:cubicBezTo>
                <a:cubicBezTo>
                  <a:pt x="717" y="2354"/>
                  <a:pt x="615" y="2264"/>
                  <a:pt x="495" y="2211"/>
                </a:cubicBezTo>
                <a:cubicBezTo>
                  <a:pt x="383" y="2161"/>
                  <a:pt x="256" y="2143"/>
                  <a:pt x="200" y="2051"/>
                </a:cubicBezTo>
                <a:cubicBezTo>
                  <a:pt x="156" y="1979"/>
                  <a:pt x="156" y="1862"/>
                  <a:pt x="169" y="1772"/>
                </a:cubicBezTo>
                <a:cubicBezTo>
                  <a:pt x="183" y="1673"/>
                  <a:pt x="212" y="1606"/>
                  <a:pt x="267" y="1527"/>
                </a:cubicBezTo>
                <a:cubicBezTo>
                  <a:pt x="304" y="1475"/>
                  <a:pt x="352" y="1417"/>
                  <a:pt x="402" y="1374"/>
                </a:cubicBezTo>
                <a:cubicBezTo>
                  <a:pt x="437" y="1343"/>
                  <a:pt x="472" y="1320"/>
                  <a:pt x="509" y="1293"/>
                </a:cubicBezTo>
                <a:cubicBezTo>
                  <a:pt x="576" y="1246"/>
                  <a:pt x="647" y="1189"/>
                  <a:pt x="727" y="1160"/>
                </a:cubicBezTo>
                <a:cubicBezTo>
                  <a:pt x="788" y="1138"/>
                  <a:pt x="854" y="1132"/>
                  <a:pt x="915" y="1107"/>
                </a:cubicBezTo>
                <a:cubicBezTo>
                  <a:pt x="960" y="1089"/>
                  <a:pt x="1001" y="1061"/>
                  <a:pt x="1013" y="1028"/>
                </a:cubicBezTo>
                <a:cubicBezTo>
                  <a:pt x="1027" y="990"/>
                  <a:pt x="1001" y="946"/>
                  <a:pt x="974" y="926"/>
                </a:cubicBezTo>
                <a:cubicBezTo>
                  <a:pt x="893" y="866"/>
                  <a:pt x="801" y="1022"/>
                  <a:pt x="600" y="1109"/>
                </a:cubicBezTo>
                <a:cubicBezTo>
                  <a:pt x="468" y="1167"/>
                  <a:pt x="289" y="1195"/>
                  <a:pt x="166" y="1183"/>
                </a:cubicBezTo>
                <a:cubicBezTo>
                  <a:pt x="98" y="1176"/>
                  <a:pt x="47" y="1156"/>
                  <a:pt x="25" y="1113"/>
                </a:cubicBezTo>
                <a:cubicBezTo>
                  <a:pt x="0" y="1063"/>
                  <a:pt x="13" y="981"/>
                  <a:pt x="39" y="916"/>
                </a:cubicBezTo>
                <a:cubicBezTo>
                  <a:pt x="58" y="868"/>
                  <a:pt x="85" y="830"/>
                  <a:pt x="106" y="802"/>
                </a:cubicBezTo>
                <a:cubicBezTo>
                  <a:pt x="137" y="759"/>
                  <a:pt x="156" y="738"/>
                  <a:pt x="183" y="705"/>
                </a:cubicBezTo>
                <a:cubicBezTo>
                  <a:pt x="215" y="665"/>
                  <a:pt x="259" y="608"/>
                  <a:pt x="307" y="525"/>
                </a:cubicBezTo>
                <a:cubicBezTo>
                  <a:pt x="314" y="513"/>
                  <a:pt x="321" y="500"/>
                  <a:pt x="356" y="455"/>
                </a:cubicBezTo>
                <a:cubicBezTo>
                  <a:pt x="357" y="454"/>
                  <a:pt x="359" y="452"/>
                  <a:pt x="360" y="450"/>
                </a:cubicBezTo>
              </a:path>
            </a:pathLst>
          </a:custGeom>
          <a:solidFill>
            <a:schemeClr val="accent4"/>
          </a:solidFill>
          <a:ln w="6350" cap="rnd">
            <a:noFill/>
            <a:prstDash val="solid"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28082E"/>
              </a:solidFill>
              <a:latin typeface="+mn-lt"/>
            </a:endParaRPr>
          </a:p>
        </p:txBody>
      </p:sp>
      <p:sp>
        <p:nvSpPr>
          <p:cNvPr id="6" name="Freeform 22"/>
          <p:cNvSpPr>
            <a:spLocks/>
          </p:cNvSpPr>
          <p:nvPr/>
        </p:nvSpPr>
        <p:spPr bwMode="auto">
          <a:xfrm rot="16755786">
            <a:off x="6908800" y="6180138"/>
            <a:ext cx="209550" cy="234950"/>
          </a:xfrm>
          <a:custGeom>
            <a:avLst/>
            <a:gdLst/>
            <a:ahLst/>
            <a:cxnLst>
              <a:cxn ang="0">
                <a:pos x="434" y="1195"/>
              </a:cxn>
              <a:cxn ang="0">
                <a:pos x="322" y="1098"/>
              </a:cxn>
              <a:cxn ang="0">
                <a:pos x="235" y="976"/>
              </a:cxn>
              <a:cxn ang="0">
                <a:pos x="112" y="780"/>
              </a:cxn>
              <a:cxn ang="0">
                <a:pos x="33" y="656"/>
              </a:cxn>
              <a:cxn ang="0">
                <a:pos x="3" y="500"/>
              </a:cxn>
              <a:cxn ang="0">
                <a:pos x="48" y="310"/>
              </a:cxn>
              <a:cxn ang="0">
                <a:pos x="117" y="210"/>
              </a:cxn>
              <a:cxn ang="0">
                <a:pos x="390" y="60"/>
              </a:cxn>
              <a:cxn ang="0">
                <a:pos x="899" y="19"/>
              </a:cxn>
              <a:cxn ang="0">
                <a:pos x="1179" y="113"/>
              </a:cxn>
              <a:cxn ang="0">
                <a:pos x="1289" y="175"/>
              </a:cxn>
              <a:cxn ang="0">
                <a:pos x="1389" y="162"/>
              </a:cxn>
              <a:cxn ang="0">
                <a:pos x="1434" y="90"/>
              </a:cxn>
              <a:cxn ang="0">
                <a:pos x="1526" y="86"/>
              </a:cxn>
              <a:cxn ang="0">
                <a:pos x="1565" y="205"/>
              </a:cxn>
              <a:cxn ang="0">
                <a:pos x="1487" y="264"/>
              </a:cxn>
              <a:cxn ang="0">
                <a:pos x="1414" y="281"/>
              </a:cxn>
              <a:cxn ang="0">
                <a:pos x="1357" y="456"/>
              </a:cxn>
              <a:cxn ang="0">
                <a:pos x="1171" y="886"/>
              </a:cxn>
              <a:cxn ang="0">
                <a:pos x="868" y="1155"/>
              </a:cxn>
              <a:cxn ang="0">
                <a:pos x="653" y="1225"/>
              </a:cxn>
              <a:cxn ang="0">
                <a:pos x="434" y="1195"/>
              </a:cxn>
            </a:cxnLst>
            <a:rect l="0" t="0" r="r" b="b"/>
            <a:pathLst>
              <a:path w="1582" h="1237">
                <a:moveTo>
                  <a:pt x="434" y="1195"/>
                </a:moveTo>
                <a:cubicBezTo>
                  <a:pt x="357" y="1140"/>
                  <a:pt x="338" y="1118"/>
                  <a:pt x="322" y="1098"/>
                </a:cubicBezTo>
                <a:cubicBezTo>
                  <a:pt x="276" y="1042"/>
                  <a:pt x="257" y="1011"/>
                  <a:pt x="235" y="976"/>
                </a:cubicBezTo>
                <a:cubicBezTo>
                  <a:pt x="195" y="911"/>
                  <a:pt x="149" y="830"/>
                  <a:pt x="112" y="780"/>
                </a:cubicBezTo>
                <a:cubicBezTo>
                  <a:pt x="79" y="736"/>
                  <a:pt x="54" y="716"/>
                  <a:pt x="33" y="656"/>
                </a:cubicBezTo>
                <a:cubicBezTo>
                  <a:pt x="18" y="614"/>
                  <a:pt x="5" y="553"/>
                  <a:pt x="3" y="500"/>
                </a:cubicBezTo>
                <a:cubicBezTo>
                  <a:pt x="0" y="415"/>
                  <a:pt x="27" y="354"/>
                  <a:pt x="48" y="310"/>
                </a:cubicBezTo>
                <a:cubicBezTo>
                  <a:pt x="71" y="266"/>
                  <a:pt x="88" y="239"/>
                  <a:pt x="117" y="210"/>
                </a:cubicBezTo>
                <a:cubicBezTo>
                  <a:pt x="165" y="159"/>
                  <a:pt x="245" y="100"/>
                  <a:pt x="390" y="60"/>
                </a:cubicBezTo>
                <a:cubicBezTo>
                  <a:pt x="534" y="21"/>
                  <a:pt x="743" y="0"/>
                  <a:pt x="899" y="19"/>
                </a:cubicBezTo>
                <a:cubicBezTo>
                  <a:pt x="1022" y="33"/>
                  <a:pt x="1112" y="72"/>
                  <a:pt x="1179" y="113"/>
                </a:cubicBezTo>
                <a:cubicBezTo>
                  <a:pt x="1218" y="138"/>
                  <a:pt x="1250" y="164"/>
                  <a:pt x="1289" y="175"/>
                </a:cubicBezTo>
                <a:cubicBezTo>
                  <a:pt x="1326" y="186"/>
                  <a:pt x="1368" y="184"/>
                  <a:pt x="1389" y="162"/>
                </a:cubicBezTo>
                <a:cubicBezTo>
                  <a:pt x="1407" y="143"/>
                  <a:pt x="1409" y="109"/>
                  <a:pt x="1434" y="90"/>
                </a:cubicBezTo>
                <a:cubicBezTo>
                  <a:pt x="1457" y="74"/>
                  <a:pt x="1497" y="70"/>
                  <a:pt x="1526" y="86"/>
                </a:cubicBezTo>
                <a:cubicBezTo>
                  <a:pt x="1565" y="107"/>
                  <a:pt x="1582" y="165"/>
                  <a:pt x="1565" y="205"/>
                </a:cubicBezTo>
                <a:cubicBezTo>
                  <a:pt x="1551" y="237"/>
                  <a:pt x="1516" y="259"/>
                  <a:pt x="1487" y="264"/>
                </a:cubicBezTo>
                <a:cubicBezTo>
                  <a:pt x="1457" y="271"/>
                  <a:pt x="1433" y="260"/>
                  <a:pt x="1414" y="281"/>
                </a:cubicBezTo>
                <a:cubicBezTo>
                  <a:pt x="1390" y="307"/>
                  <a:pt x="1375" y="385"/>
                  <a:pt x="1357" y="456"/>
                </a:cubicBezTo>
                <a:cubicBezTo>
                  <a:pt x="1311" y="636"/>
                  <a:pt x="1250" y="772"/>
                  <a:pt x="1171" y="886"/>
                </a:cubicBezTo>
                <a:cubicBezTo>
                  <a:pt x="1092" y="1001"/>
                  <a:pt x="995" y="1093"/>
                  <a:pt x="868" y="1155"/>
                </a:cubicBezTo>
                <a:cubicBezTo>
                  <a:pt x="799" y="1189"/>
                  <a:pt x="721" y="1215"/>
                  <a:pt x="653" y="1225"/>
                </a:cubicBezTo>
                <a:cubicBezTo>
                  <a:pt x="570" y="1237"/>
                  <a:pt x="502" y="1227"/>
                  <a:pt x="434" y="1195"/>
                </a:cubicBezTo>
              </a:path>
            </a:pathLst>
          </a:custGeom>
          <a:solidFill>
            <a:schemeClr val="accent4"/>
          </a:solidFill>
          <a:ln w="9525" cap="rnd">
            <a:noFill/>
            <a:prstDash val="solid"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28082E"/>
              </a:solidFill>
              <a:latin typeface="+mn-lt"/>
            </a:endParaRPr>
          </a:p>
        </p:txBody>
      </p:sp>
      <p:sp>
        <p:nvSpPr>
          <p:cNvPr id="7" name="Freeform 23"/>
          <p:cNvSpPr>
            <a:spLocks/>
          </p:cNvSpPr>
          <p:nvPr/>
        </p:nvSpPr>
        <p:spPr bwMode="auto">
          <a:xfrm rot="20620876">
            <a:off x="8126413" y="3602038"/>
            <a:ext cx="304800" cy="274637"/>
          </a:xfrm>
          <a:custGeom>
            <a:avLst/>
            <a:gdLst/>
            <a:ahLst/>
            <a:cxnLst>
              <a:cxn ang="0">
                <a:pos x="360" y="450"/>
              </a:cxn>
              <a:cxn ang="0">
                <a:pos x="443" y="386"/>
              </a:cxn>
              <a:cxn ang="0">
                <a:pos x="562" y="340"/>
              </a:cxn>
              <a:cxn ang="0">
                <a:pos x="727" y="337"/>
              </a:cxn>
              <a:cxn ang="0">
                <a:pos x="939" y="504"/>
              </a:cxn>
              <a:cxn ang="0">
                <a:pos x="990" y="682"/>
              </a:cxn>
              <a:cxn ang="0">
                <a:pos x="992" y="793"/>
              </a:cxn>
              <a:cxn ang="0">
                <a:pos x="1111" y="808"/>
              </a:cxn>
              <a:cxn ang="0">
                <a:pos x="1145" y="723"/>
              </a:cxn>
              <a:cxn ang="0">
                <a:pos x="1053" y="524"/>
              </a:cxn>
              <a:cxn ang="0">
                <a:pos x="1061" y="343"/>
              </a:cxn>
              <a:cxn ang="0">
                <a:pos x="1410" y="28"/>
              </a:cxn>
              <a:cxn ang="0">
                <a:pos x="1956" y="76"/>
              </a:cxn>
              <a:cxn ang="0">
                <a:pos x="2178" y="199"/>
              </a:cxn>
              <a:cxn ang="0">
                <a:pos x="2043" y="495"/>
              </a:cxn>
              <a:cxn ang="0">
                <a:pos x="1670" y="665"/>
              </a:cxn>
              <a:cxn ang="0">
                <a:pos x="1447" y="719"/>
              </a:cxn>
              <a:cxn ang="0">
                <a:pos x="1278" y="752"/>
              </a:cxn>
              <a:cxn ang="0">
                <a:pos x="1276" y="888"/>
              </a:cxn>
              <a:cxn ang="0">
                <a:pos x="1512" y="840"/>
              </a:cxn>
              <a:cxn ang="0">
                <a:pos x="1897" y="744"/>
              </a:cxn>
              <a:cxn ang="0">
                <a:pos x="2263" y="759"/>
              </a:cxn>
              <a:cxn ang="0">
                <a:pos x="2568" y="918"/>
              </a:cxn>
              <a:cxn ang="0">
                <a:pos x="2655" y="1179"/>
              </a:cxn>
              <a:cxn ang="0">
                <a:pos x="2523" y="1510"/>
              </a:cxn>
              <a:cxn ang="0">
                <a:pos x="2340" y="1838"/>
              </a:cxn>
              <a:cxn ang="0">
                <a:pos x="1951" y="1898"/>
              </a:cxn>
              <a:cxn ang="0">
                <a:pos x="1738" y="1800"/>
              </a:cxn>
              <a:cxn ang="0">
                <a:pos x="1466" y="1531"/>
              </a:cxn>
              <a:cxn ang="0">
                <a:pos x="1317" y="1200"/>
              </a:cxn>
              <a:cxn ang="0">
                <a:pos x="1264" y="1007"/>
              </a:cxn>
              <a:cxn ang="0">
                <a:pos x="1156" y="1000"/>
              </a:cxn>
              <a:cxn ang="0">
                <a:pos x="1097" y="1100"/>
              </a:cxn>
              <a:cxn ang="0">
                <a:pos x="1205" y="1288"/>
              </a:cxn>
              <a:cxn ang="0">
                <a:pos x="1277" y="1572"/>
              </a:cxn>
              <a:cxn ang="0">
                <a:pos x="1272" y="1880"/>
              </a:cxn>
              <a:cxn ang="0">
                <a:pos x="1117" y="2249"/>
              </a:cxn>
              <a:cxn ang="0">
                <a:pos x="820" y="2375"/>
              </a:cxn>
              <a:cxn ang="0">
                <a:pos x="495" y="2211"/>
              </a:cxn>
              <a:cxn ang="0">
                <a:pos x="200" y="2051"/>
              </a:cxn>
              <a:cxn ang="0">
                <a:pos x="169" y="1772"/>
              </a:cxn>
              <a:cxn ang="0">
                <a:pos x="267" y="1527"/>
              </a:cxn>
              <a:cxn ang="0">
                <a:pos x="402" y="1374"/>
              </a:cxn>
              <a:cxn ang="0">
                <a:pos x="509" y="1293"/>
              </a:cxn>
              <a:cxn ang="0">
                <a:pos x="727" y="1160"/>
              </a:cxn>
              <a:cxn ang="0">
                <a:pos x="915" y="1107"/>
              </a:cxn>
              <a:cxn ang="0">
                <a:pos x="1013" y="1028"/>
              </a:cxn>
              <a:cxn ang="0">
                <a:pos x="974" y="926"/>
              </a:cxn>
              <a:cxn ang="0">
                <a:pos x="600" y="1109"/>
              </a:cxn>
              <a:cxn ang="0">
                <a:pos x="166" y="1183"/>
              </a:cxn>
              <a:cxn ang="0">
                <a:pos x="25" y="1113"/>
              </a:cxn>
              <a:cxn ang="0">
                <a:pos x="39" y="916"/>
              </a:cxn>
              <a:cxn ang="0">
                <a:pos x="106" y="802"/>
              </a:cxn>
              <a:cxn ang="0">
                <a:pos x="183" y="705"/>
              </a:cxn>
              <a:cxn ang="0">
                <a:pos x="307" y="525"/>
              </a:cxn>
              <a:cxn ang="0">
                <a:pos x="356" y="455"/>
              </a:cxn>
              <a:cxn ang="0">
                <a:pos x="360" y="450"/>
              </a:cxn>
            </a:cxnLst>
            <a:rect l="0" t="0" r="r" b="b"/>
            <a:pathLst>
              <a:path w="2659" h="2397">
                <a:moveTo>
                  <a:pt x="360" y="450"/>
                </a:moveTo>
                <a:cubicBezTo>
                  <a:pt x="395" y="419"/>
                  <a:pt x="421" y="401"/>
                  <a:pt x="443" y="386"/>
                </a:cubicBezTo>
                <a:cubicBezTo>
                  <a:pt x="490" y="357"/>
                  <a:pt x="524" y="347"/>
                  <a:pt x="562" y="340"/>
                </a:cubicBezTo>
                <a:cubicBezTo>
                  <a:pt x="612" y="329"/>
                  <a:pt x="671" y="324"/>
                  <a:pt x="727" y="337"/>
                </a:cubicBezTo>
                <a:cubicBezTo>
                  <a:pt x="811" y="356"/>
                  <a:pt x="888" y="417"/>
                  <a:pt x="939" y="504"/>
                </a:cubicBezTo>
                <a:cubicBezTo>
                  <a:pt x="970" y="557"/>
                  <a:pt x="992" y="619"/>
                  <a:pt x="990" y="682"/>
                </a:cubicBezTo>
                <a:cubicBezTo>
                  <a:pt x="989" y="725"/>
                  <a:pt x="976" y="768"/>
                  <a:pt x="992" y="793"/>
                </a:cubicBezTo>
                <a:cubicBezTo>
                  <a:pt x="1011" y="824"/>
                  <a:pt x="1076" y="824"/>
                  <a:pt x="1111" y="808"/>
                </a:cubicBezTo>
                <a:cubicBezTo>
                  <a:pt x="1151" y="791"/>
                  <a:pt x="1153" y="755"/>
                  <a:pt x="1145" y="723"/>
                </a:cubicBezTo>
                <a:cubicBezTo>
                  <a:pt x="1129" y="657"/>
                  <a:pt x="1072" y="608"/>
                  <a:pt x="1053" y="524"/>
                </a:cubicBezTo>
                <a:cubicBezTo>
                  <a:pt x="1041" y="471"/>
                  <a:pt x="1045" y="406"/>
                  <a:pt x="1061" y="343"/>
                </a:cubicBezTo>
                <a:cubicBezTo>
                  <a:pt x="1098" y="200"/>
                  <a:pt x="1201" y="65"/>
                  <a:pt x="1410" y="28"/>
                </a:cubicBezTo>
                <a:cubicBezTo>
                  <a:pt x="1567" y="0"/>
                  <a:pt x="1783" y="27"/>
                  <a:pt x="1956" y="76"/>
                </a:cubicBezTo>
                <a:cubicBezTo>
                  <a:pt x="2058" y="106"/>
                  <a:pt x="2145" y="143"/>
                  <a:pt x="2178" y="199"/>
                </a:cubicBezTo>
                <a:cubicBezTo>
                  <a:pt x="2227" y="283"/>
                  <a:pt x="2150" y="410"/>
                  <a:pt x="2043" y="495"/>
                </a:cubicBezTo>
                <a:cubicBezTo>
                  <a:pt x="1930" y="584"/>
                  <a:pt x="1783" y="627"/>
                  <a:pt x="1670" y="665"/>
                </a:cubicBezTo>
                <a:cubicBezTo>
                  <a:pt x="1597" y="690"/>
                  <a:pt x="1538" y="713"/>
                  <a:pt x="1447" y="719"/>
                </a:cubicBezTo>
                <a:cubicBezTo>
                  <a:pt x="1387" y="722"/>
                  <a:pt x="1312" y="719"/>
                  <a:pt x="1278" y="752"/>
                </a:cubicBezTo>
                <a:cubicBezTo>
                  <a:pt x="1244" y="786"/>
                  <a:pt x="1251" y="856"/>
                  <a:pt x="1276" y="888"/>
                </a:cubicBezTo>
                <a:cubicBezTo>
                  <a:pt x="1319" y="941"/>
                  <a:pt x="1415" y="881"/>
                  <a:pt x="1512" y="840"/>
                </a:cubicBezTo>
                <a:cubicBezTo>
                  <a:pt x="1645" y="782"/>
                  <a:pt x="1779" y="758"/>
                  <a:pt x="1897" y="744"/>
                </a:cubicBezTo>
                <a:cubicBezTo>
                  <a:pt x="2020" y="729"/>
                  <a:pt x="2127" y="723"/>
                  <a:pt x="2263" y="759"/>
                </a:cubicBezTo>
                <a:cubicBezTo>
                  <a:pt x="2371" y="787"/>
                  <a:pt x="2496" y="841"/>
                  <a:pt x="2568" y="918"/>
                </a:cubicBezTo>
                <a:cubicBezTo>
                  <a:pt x="2642" y="999"/>
                  <a:pt x="2659" y="1104"/>
                  <a:pt x="2655" y="1179"/>
                </a:cubicBezTo>
                <a:cubicBezTo>
                  <a:pt x="2648" y="1300"/>
                  <a:pt x="2588" y="1341"/>
                  <a:pt x="2523" y="1510"/>
                </a:cubicBezTo>
                <a:cubicBezTo>
                  <a:pt x="2485" y="1611"/>
                  <a:pt x="2444" y="1758"/>
                  <a:pt x="2340" y="1838"/>
                </a:cubicBezTo>
                <a:cubicBezTo>
                  <a:pt x="2240" y="1915"/>
                  <a:pt x="2080" y="1929"/>
                  <a:pt x="1951" y="1898"/>
                </a:cubicBezTo>
                <a:cubicBezTo>
                  <a:pt x="1870" y="1879"/>
                  <a:pt x="1800" y="1842"/>
                  <a:pt x="1738" y="1800"/>
                </a:cubicBezTo>
                <a:cubicBezTo>
                  <a:pt x="1623" y="1722"/>
                  <a:pt x="1535" y="1628"/>
                  <a:pt x="1466" y="1531"/>
                </a:cubicBezTo>
                <a:cubicBezTo>
                  <a:pt x="1390" y="1425"/>
                  <a:pt x="1336" y="1316"/>
                  <a:pt x="1317" y="1200"/>
                </a:cubicBezTo>
                <a:cubicBezTo>
                  <a:pt x="1305" y="1124"/>
                  <a:pt x="1308" y="1044"/>
                  <a:pt x="1264" y="1007"/>
                </a:cubicBezTo>
                <a:cubicBezTo>
                  <a:pt x="1237" y="984"/>
                  <a:pt x="1191" y="977"/>
                  <a:pt x="1156" y="1000"/>
                </a:cubicBezTo>
                <a:cubicBezTo>
                  <a:pt x="1124" y="1021"/>
                  <a:pt x="1101" y="1067"/>
                  <a:pt x="1097" y="1100"/>
                </a:cubicBezTo>
                <a:cubicBezTo>
                  <a:pt x="1087" y="1169"/>
                  <a:pt x="1154" y="1184"/>
                  <a:pt x="1205" y="1288"/>
                </a:cubicBezTo>
                <a:cubicBezTo>
                  <a:pt x="1239" y="1358"/>
                  <a:pt x="1265" y="1469"/>
                  <a:pt x="1277" y="1572"/>
                </a:cubicBezTo>
                <a:cubicBezTo>
                  <a:pt x="1290" y="1685"/>
                  <a:pt x="1286" y="1788"/>
                  <a:pt x="1272" y="1880"/>
                </a:cubicBezTo>
                <a:cubicBezTo>
                  <a:pt x="1248" y="2037"/>
                  <a:pt x="1196" y="2159"/>
                  <a:pt x="1117" y="2249"/>
                </a:cubicBezTo>
                <a:cubicBezTo>
                  <a:pt x="1037" y="2340"/>
                  <a:pt x="929" y="2397"/>
                  <a:pt x="820" y="2375"/>
                </a:cubicBezTo>
                <a:cubicBezTo>
                  <a:pt x="717" y="2354"/>
                  <a:pt x="615" y="2264"/>
                  <a:pt x="495" y="2211"/>
                </a:cubicBezTo>
                <a:cubicBezTo>
                  <a:pt x="383" y="2161"/>
                  <a:pt x="256" y="2143"/>
                  <a:pt x="200" y="2051"/>
                </a:cubicBezTo>
                <a:cubicBezTo>
                  <a:pt x="156" y="1979"/>
                  <a:pt x="156" y="1862"/>
                  <a:pt x="169" y="1772"/>
                </a:cubicBezTo>
                <a:cubicBezTo>
                  <a:pt x="183" y="1673"/>
                  <a:pt x="212" y="1606"/>
                  <a:pt x="267" y="1527"/>
                </a:cubicBezTo>
                <a:cubicBezTo>
                  <a:pt x="304" y="1475"/>
                  <a:pt x="352" y="1417"/>
                  <a:pt x="402" y="1374"/>
                </a:cubicBezTo>
                <a:cubicBezTo>
                  <a:pt x="437" y="1343"/>
                  <a:pt x="472" y="1320"/>
                  <a:pt x="509" y="1293"/>
                </a:cubicBezTo>
                <a:cubicBezTo>
                  <a:pt x="576" y="1246"/>
                  <a:pt x="647" y="1189"/>
                  <a:pt x="727" y="1160"/>
                </a:cubicBezTo>
                <a:cubicBezTo>
                  <a:pt x="788" y="1138"/>
                  <a:pt x="854" y="1132"/>
                  <a:pt x="915" y="1107"/>
                </a:cubicBezTo>
                <a:cubicBezTo>
                  <a:pt x="960" y="1089"/>
                  <a:pt x="1001" y="1061"/>
                  <a:pt x="1013" y="1028"/>
                </a:cubicBezTo>
                <a:cubicBezTo>
                  <a:pt x="1027" y="990"/>
                  <a:pt x="1001" y="946"/>
                  <a:pt x="974" y="926"/>
                </a:cubicBezTo>
                <a:cubicBezTo>
                  <a:pt x="893" y="866"/>
                  <a:pt x="801" y="1022"/>
                  <a:pt x="600" y="1109"/>
                </a:cubicBezTo>
                <a:cubicBezTo>
                  <a:pt x="468" y="1167"/>
                  <a:pt x="289" y="1195"/>
                  <a:pt x="166" y="1183"/>
                </a:cubicBezTo>
                <a:cubicBezTo>
                  <a:pt x="98" y="1176"/>
                  <a:pt x="47" y="1156"/>
                  <a:pt x="25" y="1113"/>
                </a:cubicBezTo>
                <a:cubicBezTo>
                  <a:pt x="0" y="1063"/>
                  <a:pt x="13" y="981"/>
                  <a:pt x="39" y="916"/>
                </a:cubicBezTo>
                <a:cubicBezTo>
                  <a:pt x="58" y="868"/>
                  <a:pt x="85" y="830"/>
                  <a:pt x="106" y="802"/>
                </a:cubicBezTo>
                <a:cubicBezTo>
                  <a:pt x="137" y="759"/>
                  <a:pt x="156" y="738"/>
                  <a:pt x="183" y="705"/>
                </a:cubicBezTo>
                <a:cubicBezTo>
                  <a:pt x="215" y="665"/>
                  <a:pt x="259" y="608"/>
                  <a:pt x="307" y="525"/>
                </a:cubicBezTo>
                <a:cubicBezTo>
                  <a:pt x="314" y="513"/>
                  <a:pt x="321" y="500"/>
                  <a:pt x="356" y="455"/>
                </a:cubicBezTo>
                <a:cubicBezTo>
                  <a:pt x="357" y="454"/>
                  <a:pt x="359" y="452"/>
                  <a:pt x="360" y="450"/>
                </a:cubicBezTo>
              </a:path>
            </a:pathLst>
          </a:custGeom>
          <a:solidFill>
            <a:schemeClr val="accent4"/>
          </a:solidFill>
          <a:ln w="6350" cap="rnd">
            <a:noFill/>
            <a:prstDash val="solid"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28082E"/>
              </a:solidFill>
              <a:latin typeface="+mn-lt"/>
            </a:endParaRPr>
          </a:p>
        </p:txBody>
      </p:sp>
      <p:sp>
        <p:nvSpPr>
          <p:cNvPr id="8" name="Freeform 24"/>
          <p:cNvSpPr>
            <a:spLocks/>
          </p:cNvSpPr>
          <p:nvPr/>
        </p:nvSpPr>
        <p:spPr bwMode="auto">
          <a:xfrm rot="14800307">
            <a:off x="6477000" y="6018213"/>
            <a:ext cx="230187" cy="109538"/>
          </a:xfrm>
          <a:custGeom>
            <a:avLst/>
            <a:gdLst/>
            <a:ahLst/>
            <a:cxnLst>
              <a:cxn ang="0">
                <a:pos x="434" y="1195"/>
              </a:cxn>
              <a:cxn ang="0">
                <a:pos x="322" y="1098"/>
              </a:cxn>
              <a:cxn ang="0">
                <a:pos x="235" y="976"/>
              </a:cxn>
              <a:cxn ang="0">
                <a:pos x="112" y="780"/>
              </a:cxn>
              <a:cxn ang="0">
                <a:pos x="33" y="656"/>
              </a:cxn>
              <a:cxn ang="0">
                <a:pos x="3" y="500"/>
              </a:cxn>
              <a:cxn ang="0">
                <a:pos x="48" y="310"/>
              </a:cxn>
              <a:cxn ang="0">
                <a:pos x="117" y="210"/>
              </a:cxn>
              <a:cxn ang="0">
                <a:pos x="390" y="60"/>
              </a:cxn>
              <a:cxn ang="0">
                <a:pos x="899" y="19"/>
              </a:cxn>
              <a:cxn ang="0">
                <a:pos x="1179" y="113"/>
              </a:cxn>
              <a:cxn ang="0">
                <a:pos x="1289" y="175"/>
              </a:cxn>
              <a:cxn ang="0">
                <a:pos x="1389" y="162"/>
              </a:cxn>
              <a:cxn ang="0">
                <a:pos x="1434" y="90"/>
              </a:cxn>
              <a:cxn ang="0">
                <a:pos x="1526" y="86"/>
              </a:cxn>
              <a:cxn ang="0">
                <a:pos x="1565" y="205"/>
              </a:cxn>
              <a:cxn ang="0">
                <a:pos x="1487" y="264"/>
              </a:cxn>
              <a:cxn ang="0">
                <a:pos x="1414" y="281"/>
              </a:cxn>
              <a:cxn ang="0">
                <a:pos x="1357" y="456"/>
              </a:cxn>
              <a:cxn ang="0">
                <a:pos x="1171" y="886"/>
              </a:cxn>
              <a:cxn ang="0">
                <a:pos x="868" y="1155"/>
              </a:cxn>
              <a:cxn ang="0">
                <a:pos x="653" y="1225"/>
              </a:cxn>
              <a:cxn ang="0">
                <a:pos x="434" y="1195"/>
              </a:cxn>
            </a:cxnLst>
            <a:rect l="0" t="0" r="r" b="b"/>
            <a:pathLst>
              <a:path w="1582" h="1237">
                <a:moveTo>
                  <a:pt x="434" y="1195"/>
                </a:moveTo>
                <a:cubicBezTo>
                  <a:pt x="357" y="1140"/>
                  <a:pt x="338" y="1118"/>
                  <a:pt x="322" y="1098"/>
                </a:cubicBezTo>
                <a:cubicBezTo>
                  <a:pt x="276" y="1042"/>
                  <a:pt x="257" y="1011"/>
                  <a:pt x="235" y="976"/>
                </a:cubicBezTo>
                <a:cubicBezTo>
                  <a:pt x="195" y="911"/>
                  <a:pt x="149" y="830"/>
                  <a:pt x="112" y="780"/>
                </a:cubicBezTo>
                <a:cubicBezTo>
                  <a:pt x="79" y="736"/>
                  <a:pt x="54" y="716"/>
                  <a:pt x="33" y="656"/>
                </a:cubicBezTo>
                <a:cubicBezTo>
                  <a:pt x="18" y="614"/>
                  <a:pt x="5" y="553"/>
                  <a:pt x="3" y="500"/>
                </a:cubicBezTo>
                <a:cubicBezTo>
                  <a:pt x="0" y="415"/>
                  <a:pt x="27" y="354"/>
                  <a:pt x="48" y="310"/>
                </a:cubicBezTo>
                <a:cubicBezTo>
                  <a:pt x="71" y="266"/>
                  <a:pt x="88" y="239"/>
                  <a:pt x="117" y="210"/>
                </a:cubicBezTo>
                <a:cubicBezTo>
                  <a:pt x="165" y="159"/>
                  <a:pt x="245" y="100"/>
                  <a:pt x="390" y="60"/>
                </a:cubicBezTo>
                <a:cubicBezTo>
                  <a:pt x="534" y="21"/>
                  <a:pt x="743" y="0"/>
                  <a:pt x="899" y="19"/>
                </a:cubicBezTo>
                <a:cubicBezTo>
                  <a:pt x="1022" y="33"/>
                  <a:pt x="1112" y="72"/>
                  <a:pt x="1179" y="113"/>
                </a:cubicBezTo>
                <a:cubicBezTo>
                  <a:pt x="1218" y="138"/>
                  <a:pt x="1250" y="164"/>
                  <a:pt x="1289" y="175"/>
                </a:cubicBezTo>
                <a:cubicBezTo>
                  <a:pt x="1326" y="186"/>
                  <a:pt x="1368" y="184"/>
                  <a:pt x="1389" y="162"/>
                </a:cubicBezTo>
                <a:cubicBezTo>
                  <a:pt x="1407" y="143"/>
                  <a:pt x="1409" y="109"/>
                  <a:pt x="1434" y="90"/>
                </a:cubicBezTo>
                <a:cubicBezTo>
                  <a:pt x="1457" y="74"/>
                  <a:pt x="1497" y="70"/>
                  <a:pt x="1526" y="86"/>
                </a:cubicBezTo>
                <a:cubicBezTo>
                  <a:pt x="1565" y="107"/>
                  <a:pt x="1582" y="165"/>
                  <a:pt x="1565" y="205"/>
                </a:cubicBezTo>
                <a:cubicBezTo>
                  <a:pt x="1551" y="237"/>
                  <a:pt x="1516" y="259"/>
                  <a:pt x="1487" y="264"/>
                </a:cubicBezTo>
                <a:cubicBezTo>
                  <a:pt x="1457" y="271"/>
                  <a:pt x="1433" y="260"/>
                  <a:pt x="1414" y="281"/>
                </a:cubicBezTo>
                <a:cubicBezTo>
                  <a:pt x="1390" y="307"/>
                  <a:pt x="1375" y="385"/>
                  <a:pt x="1357" y="456"/>
                </a:cubicBezTo>
                <a:cubicBezTo>
                  <a:pt x="1311" y="636"/>
                  <a:pt x="1250" y="772"/>
                  <a:pt x="1171" y="886"/>
                </a:cubicBezTo>
                <a:cubicBezTo>
                  <a:pt x="1092" y="1001"/>
                  <a:pt x="995" y="1093"/>
                  <a:pt x="868" y="1155"/>
                </a:cubicBezTo>
                <a:cubicBezTo>
                  <a:pt x="799" y="1189"/>
                  <a:pt x="721" y="1215"/>
                  <a:pt x="653" y="1225"/>
                </a:cubicBezTo>
                <a:cubicBezTo>
                  <a:pt x="570" y="1237"/>
                  <a:pt x="502" y="1227"/>
                  <a:pt x="434" y="1195"/>
                </a:cubicBezTo>
              </a:path>
            </a:pathLst>
          </a:custGeom>
          <a:solidFill>
            <a:schemeClr val="accent4"/>
          </a:solidFill>
          <a:ln w="9525" cap="rnd">
            <a:noFill/>
            <a:prstDash val="solid"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28082E"/>
              </a:solidFill>
              <a:latin typeface="+mn-lt"/>
            </a:endParaRPr>
          </a:p>
        </p:txBody>
      </p:sp>
      <p:sp>
        <p:nvSpPr>
          <p:cNvPr id="9" name="Freeform 25"/>
          <p:cNvSpPr>
            <a:spLocks/>
          </p:cNvSpPr>
          <p:nvPr/>
        </p:nvSpPr>
        <p:spPr bwMode="auto">
          <a:xfrm rot="19800000">
            <a:off x="6694488" y="5727700"/>
            <a:ext cx="150812" cy="117475"/>
          </a:xfrm>
          <a:custGeom>
            <a:avLst/>
            <a:gdLst/>
            <a:ahLst/>
            <a:cxnLst>
              <a:cxn ang="0">
                <a:pos x="434" y="1195"/>
              </a:cxn>
              <a:cxn ang="0">
                <a:pos x="322" y="1098"/>
              </a:cxn>
              <a:cxn ang="0">
                <a:pos x="235" y="976"/>
              </a:cxn>
              <a:cxn ang="0">
                <a:pos x="112" y="780"/>
              </a:cxn>
              <a:cxn ang="0">
                <a:pos x="33" y="656"/>
              </a:cxn>
              <a:cxn ang="0">
                <a:pos x="3" y="500"/>
              </a:cxn>
              <a:cxn ang="0">
                <a:pos x="48" y="310"/>
              </a:cxn>
              <a:cxn ang="0">
                <a:pos x="117" y="210"/>
              </a:cxn>
              <a:cxn ang="0">
                <a:pos x="390" y="60"/>
              </a:cxn>
              <a:cxn ang="0">
                <a:pos x="899" y="19"/>
              </a:cxn>
              <a:cxn ang="0">
                <a:pos x="1179" y="113"/>
              </a:cxn>
              <a:cxn ang="0">
                <a:pos x="1289" y="175"/>
              </a:cxn>
              <a:cxn ang="0">
                <a:pos x="1389" y="162"/>
              </a:cxn>
              <a:cxn ang="0">
                <a:pos x="1434" y="90"/>
              </a:cxn>
              <a:cxn ang="0">
                <a:pos x="1526" y="86"/>
              </a:cxn>
              <a:cxn ang="0">
                <a:pos x="1565" y="205"/>
              </a:cxn>
              <a:cxn ang="0">
                <a:pos x="1487" y="264"/>
              </a:cxn>
              <a:cxn ang="0">
                <a:pos x="1414" y="281"/>
              </a:cxn>
              <a:cxn ang="0">
                <a:pos x="1357" y="456"/>
              </a:cxn>
              <a:cxn ang="0">
                <a:pos x="1171" y="886"/>
              </a:cxn>
              <a:cxn ang="0">
                <a:pos x="868" y="1155"/>
              </a:cxn>
              <a:cxn ang="0">
                <a:pos x="653" y="1225"/>
              </a:cxn>
              <a:cxn ang="0">
                <a:pos x="434" y="1195"/>
              </a:cxn>
            </a:cxnLst>
            <a:rect l="0" t="0" r="r" b="b"/>
            <a:pathLst>
              <a:path w="1582" h="1237">
                <a:moveTo>
                  <a:pt x="434" y="1195"/>
                </a:moveTo>
                <a:cubicBezTo>
                  <a:pt x="357" y="1140"/>
                  <a:pt x="338" y="1118"/>
                  <a:pt x="322" y="1098"/>
                </a:cubicBezTo>
                <a:cubicBezTo>
                  <a:pt x="276" y="1042"/>
                  <a:pt x="257" y="1011"/>
                  <a:pt x="235" y="976"/>
                </a:cubicBezTo>
                <a:cubicBezTo>
                  <a:pt x="195" y="911"/>
                  <a:pt x="149" y="830"/>
                  <a:pt x="112" y="780"/>
                </a:cubicBezTo>
                <a:cubicBezTo>
                  <a:pt x="79" y="736"/>
                  <a:pt x="54" y="716"/>
                  <a:pt x="33" y="656"/>
                </a:cubicBezTo>
                <a:cubicBezTo>
                  <a:pt x="18" y="614"/>
                  <a:pt x="5" y="553"/>
                  <a:pt x="3" y="500"/>
                </a:cubicBezTo>
                <a:cubicBezTo>
                  <a:pt x="0" y="415"/>
                  <a:pt x="27" y="354"/>
                  <a:pt x="48" y="310"/>
                </a:cubicBezTo>
                <a:cubicBezTo>
                  <a:pt x="71" y="266"/>
                  <a:pt x="88" y="239"/>
                  <a:pt x="117" y="210"/>
                </a:cubicBezTo>
                <a:cubicBezTo>
                  <a:pt x="165" y="159"/>
                  <a:pt x="245" y="100"/>
                  <a:pt x="390" y="60"/>
                </a:cubicBezTo>
                <a:cubicBezTo>
                  <a:pt x="534" y="21"/>
                  <a:pt x="743" y="0"/>
                  <a:pt x="899" y="19"/>
                </a:cubicBezTo>
                <a:cubicBezTo>
                  <a:pt x="1022" y="33"/>
                  <a:pt x="1112" y="72"/>
                  <a:pt x="1179" y="113"/>
                </a:cubicBezTo>
                <a:cubicBezTo>
                  <a:pt x="1218" y="138"/>
                  <a:pt x="1250" y="164"/>
                  <a:pt x="1289" y="175"/>
                </a:cubicBezTo>
                <a:cubicBezTo>
                  <a:pt x="1326" y="186"/>
                  <a:pt x="1368" y="184"/>
                  <a:pt x="1389" y="162"/>
                </a:cubicBezTo>
                <a:cubicBezTo>
                  <a:pt x="1407" y="143"/>
                  <a:pt x="1409" y="109"/>
                  <a:pt x="1434" y="90"/>
                </a:cubicBezTo>
                <a:cubicBezTo>
                  <a:pt x="1457" y="74"/>
                  <a:pt x="1497" y="70"/>
                  <a:pt x="1526" y="86"/>
                </a:cubicBezTo>
                <a:cubicBezTo>
                  <a:pt x="1565" y="107"/>
                  <a:pt x="1582" y="165"/>
                  <a:pt x="1565" y="205"/>
                </a:cubicBezTo>
                <a:cubicBezTo>
                  <a:pt x="1551" y="237"/>
                  <a:pt x="1516" y="259"/>
                  <a:pt x="1487" y="264"/>
                </a:cubicBezTo>
                <a:cubicBezTo>
                  <a:pt x="1457" y="271"/>
                  <a:pt x="1433" y="260"/>
                  <a:pt x="1414" y="281"/>
                </a:cubicBezTo>
                <a:cubicBezTo>
                  <a:pt x="1390" y="307"/>
                  <a:pt x="1375" y="385"/>
                  <a:pt x="1357" y="456"/>
                </a:cubicBezTo>
                <a:cubicBezTo>
                  <a:pt x="1311" y="636"/>
                  <a:pt x="1250" y="772"/>
                  <a:pt x="1171" y="886"/>
                </a:cubicBezTo>
                <a:cubicBezTo>
                  <a:pt x="1092" y="1001"/>
                  <a:pt x="995" y="1093"/>
                  <a:pt x="868" y="1155"/>
                </a:cubicBezTo>
                <a:cubicBezTo>
                  <a:pt x="799" y="1189"/>
                  <a:pt x="721" y="1215"/>
                  <a:pt x="653" y="1225"/>
                </a:cubicBezTo>
                <a:cubicBezTo>
                  <a:pt x="570" y="1237"/>
                  <a:pt x="502" y="1227"/>
                  <a:pt x="434" y="1195"/>
                </a:cubicBezTo>
              </a:path>
            </a:pathLst>
          </a:custGeom>
          <a:solidFill>
            <a:schemeClr val="accent4"/>
          </a:solidFill>
          <a:ln w="9525" cap="rnd">
            <a:noFill/>
            <a:prstDash val="solid"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28082E"/>
              </a:solidFill>
              <a:latin typeface="+mn-lt"/>
            </a:endParaRPr>
          </a:p>
        </p:txBody>
      </p:sp>
      <p:sp>
        <p:nvSpPr>
          <p:cNvPr id="10" name="Freeform 26"/>
          <p:cNvSpPr>
            <a:spLocks/>
          </p:cNvSpPr>
          <p:nvPr/>
        </p:nvSpPr>
        <p:spPr bwMode="auto">
          <a:xfrm rot="10800000">
            <a:off x="5300663" y="6384925"/>
            <a:ext cx="676275" cy="604838"/>
          </a:xfrm>
          <a:custGeom>
            <a:avLst/>
            <a:gdLst/>
            <a:ahLst/>
            <a:cxnLst>
              <a:cxn ang="0">
                <a:pos x="360" y="450"/>
              </a:cxn>
              <a:cxn ang="0">
                <a:pos x="443" y="386"/>
              </a:cxn>
              <a:cxn ang="0">
                <a:pos x="562" y="340"/>
              </a:cxn>
              <a:cxn ang="0">
                <a:pos x="727" y="337"/>
              </a:cxn>
              <a:cxn ang="0">
                <a:pos x="939" y="504"/>
              </a:cxn>
              <a:cxn ang="0">
                <a:pos x="990" y="682"/>
              </a:cxn>
              <a:cxn ang="0">
                <a:pos x="992" y="793"/>
              </a:cxn>
              <a:cxn ang="0">
                <a:pos x="1111" y="808"/>
              </a:cxn>
              <a:cxn ang="0">
                <a:pos x="1145" y="723"/>
              </a:cxn>
              <a:cxn ang="0">
                <a:pos x="1053" y="524"/>
              </a:cxn>
              <a:cxn ang="0">
                <a:pos x="1061" y="343"/>
              </a:cxn>
              <a:cxn ang="0">
                <a:pos x="1410" y="28"/>
              </a:cxn>
              <a:cxn ang="0">
                <a:pos x="1956" y="76"/>
              </a:cxn>
              <a:cxn ang="0">
                <a:pos x="2178" y="199"/>
              </a:cxn>
              <a:cxn ang="0">
                <a:pos x="2043" y="495"/>
              </a:cxn>
              <a:cxn ang="0">
                <a:pos x="1670" y="665"/>
              </a:cxn>
              <a:cxn ang="0">
                <a:pos x="1447" y="719"/>
              </a:cxn>
              <a:cxn ang="0">
                <a:pos x="1278" y="752"/>
              </a:cxn>
              <a:cxn ang="0">
                <a:pos x="1276" y="888"/>
              </a:cxn>
              <a:cxn ang="0">
                <a:pos x="1512" y="840"/>
              </a:cxn>
              <a:cxn ang="0">
                <a:pos x="1897" y="744"/>
              </a:cxn>
              <a:cxn ang="0">
                <a:pos x="2263" y="759"/>
              </a:cxn>
              <a:cxn ang="0">
                <a:pos x="2568" y="918"/>
              </a:cxn>
              <a:cxn ang="0">
                <a:pos x="2655" y="1179"/>
              </a:cxn>
              <a:cxn ang="0">
                <a:pos x="2523" y="1510"/>
              </a:cxn>
              <a:cxn ang="0">
                <a:pos x="2340" y="1838"/>
              </a:cxn>
              <a:cxn ang="0">
                <a:pos x="1951" y="1898"/>
              </a:cxn>
              <a:cxn ang="0">
                <a:pos x="1738" y="1800"/>
              </a:cxn>
              <a:cxn ang="0">
                <a:pos x="1466" y="1531"/>
              </a:cxn>
              <a:cxn ang="0">
                <a:pos x="1317" y="1200"/>
              </a:cxn>
              <a:cxn ang="0">
                <a:pos x="1264" y="1007"/>
              </a:cxn>
              <a:cxn ang="0">
                <a:pos x="1156" y="1000"/>
              </a:cxn>
              <a:cxn ang="0">
                <a:pos x="1097" y="1100"/>
              </a:cxn>
              <a:cxn ang="0">
                <a:pos x="1205" y="1288"/>
              </a:cxn>
              <a:cxn ang="0">
                <a:pos x="1277" y="1572"/>
              </a:cxn>
              <a:cxn ang="0">
                <a:pos x="1272" y="1880"/>
              </a:cxn>
              <a:cxn ang="0">
                <a:pos x="1117" y="2249"/>
              </a:cxn>
              <a:cxn ang="0">
                <a:pos x="820" y="2375"/>
              </a:cxn>
              <a:cxn ang="0">
                <a:pos x="495" y="2211"/>
              </a:cxn>
              <a:cxn ang="0">
                <a:pos x="200" y="2051"/>
              </a:cxn>
              <a:cxn ang="0">
                <a:pos x="169" y="1772"/>
              </a:cxn>
              <a:cxn ang="0">
                <a:pos x="267" y="1527"/>
              </a:cxn>
              <a:cxn ang="0">
                <a:pos x="402" y="1374"/>
              </a:cxn>
              <a:cxn ang="0">
                <a:pos x="509" y="1293"/>
              </a:cxn>
              <a:cxn ang="0">
                <a:pos x="727" y="1160"/>
              </a:cxn>
              <a:cxn ang="0">
                <a:pos x="915" y="1107"/>
              </a:cxn>
              <a:cxn ang="0">
                <a:pos x="1013" y="1028"/>
              </a:cxn>
              <a:cxn ang="0">
                <a:pos x="974" y="926"/>
              </a:cxn>
              <a:cxn ang="0">
                <a:pos x="600" y="1109"/>
              </a:cxn>
              <a:cxn ang="0">
                <a:pos x="166" y="1183"/>
              </a:cxn>
              <a:cxn ang="0">
                <a:pos x="25" y="1113"/>
              </a:cxn>
              <a:cxn ang="0">
                <a:pos x="39" y="916"/>
              </a:cxn>
              <a:cxn ang="0">
                <a:pos x="106" y="802"/>
              </a:cxn>
              <a:cxn ang="0">
                <a:pos x="183" y="705"/>
              </a:cxn>
              <a:cxn ang="0">
                <a:pos x="307" y="525"/>
              </a:cxn>
              <a:cxn ang="0">
                <a:pos x="356" y="455"/>
              </a:cxn>
              <a:cxn ang="0">
                <a:pos x="360" y="450"/>
              </a:cxn>
            </a:cxnLst>
            <a:rect l="0" t="0" r="r" b="b"/>
            <a:pathLst>
              <a:path w="2659" h="2397">
                <a:moveTo>
                  <a:pt x="360" y="450"/>
                </a:moveTo>
                <a:cubicBezTo>
                  <a:pt x="395" y="419"/>
                  <a:pt x="421" y="401"/>
                  <a:pt x="443" y="386"/>
                </a:cubicBezTo>
                <a:cubicBezTo>
                  <a:pt x="490" y="357"/>
                  <a:pt x="524" y="347"/>
                  <a:pt x="562" y="340"/>
                </a:cubicBezTo>
                <a:cubicBezTo>
                  <a:pt x="612" y="329"/>
                  <a:pt x="671" y="324"/>
                  <a:pt x="727" y="337"/>
                </a:cubicBezTo>
                <a:cubicBezTo>
                  <a:pt x="811" y="356"/>
                  <a:pt x="888" y="417"/>
                  <a:pt x="939" y="504"/>
                </a:cubicBezTo>
                <a:cubicBezTo>
                  <a:pt x="970" y="557"/>
                  <a:pt x="992" y="619"/>
                  <a:pt x="990" y="682"/>
                </a:cubicBezTo>
                <a:cubicBezTo>
                  <a:pt x="989" y="725"/>
                  <a:pt x="976" y="768"/>
                  <a:pt x="992" y="793"/>
                </a:cubicBezTo>
                <a:cubicBezTo>
                  <a:pt x="1011" y="824"/>
                  <a:pt x="1076" y="824"/>
                  <a:pt x="1111" y="808"/>
                </a:cubicBezTo>
                <a:cubicBezTo>
                  <a:pt x="1151" y="791"/>
                  <a:pt x="1153" y="755"/>
                  <a:pt x="1145" y="723"/>
                </a:cubicBezTo>
                <a:cubicBezTo>
                  <a:pt x="1129" y="657"/>
                  <a:pt x="1072" y="608"/>
                  <a:pt x="1053" y="524"/>
                </a:cubicBezTo>
                <a:cubicBezTo>
                  <a:pt x="1041" y="471"/>
                  <a:pt x="1045" y="406"/>
                  <a:pt x="1061" y="343"/>
                </a:cubicBezTo>
                <a:cubicBezTo>
                  <a:pt x="1098" y="200"/>
                  <a:pt x="1201" y="65"/>
                  <a:pt x="1410" y="28"/>
                </a:cubicBezTo>
                <a:cubicBezTo>
                  <a:pt x="1567" y="0"/>
                  <a:pt x="1783" y="27"/>
                  <a:pt x="1956" y="76"/>
                </a:cubicBezTo>
                <a:cubicBezTo>
                  <a:pt x="2058" y="106"/>
                  <a:pt x="2145" y="143"/>
                  <a:pt x="2178" y="199"/>
                </a:cubicBezTo>
                <a:cubicBezTo>
                  <a:pt x="2227" y="283"/>
                  <a:pt x="2150" y="410"/>
                  <a:pt x="2043" y="495"/>
                </a:cubicBezTo>
                <a:cubicBezTo>
                  <a:pt x="1930" y="584"/>
                  <a:pt x="1783" y="627"/>
                  <a:pt x="1670" y="665"/>
                </a:cubicBezTo>
                <a:cubicBezTo>
                  <a:pt x="1597" y="690"/>
                  <a:pt x="1538" y="713"/>
                  <a:pt x="1447" y="719"/>
                </a:cubicBezTo>
                <a:cubicBezTo>
                  <a:pt x="1387" y="722"/>
                  <a:pt x="1312" y="719"/>
                  <a:pt x="1278" y="752"/>
                </a:cubicBezTo>
                <a:cubicBezTo>
                  <a:pt x="1244" y="786"/>
                  <a:pt x="1251" y="856"/>
                  <a:pt x="1276" y="888"/>
                </a:cubicBezTo>
                <a:cubicBezTo>
                  <a:pt x="1319" y="941"/>
                  <a:pt x="1415" y="881"/>
                  <a:pt x="1512" y="840"/>
                </a:cubicBezTo>
                <a:cubicBezTo>
                  <a:pt x="1645" y="782"/>
                  <a:pt x="1779" y="758"/>
                  <a:pt x="1897" y="744"/>
                </a:cubicBezTo>
                <a:cubicBezTo>
                  <a:pt x="2020" y="729"/>
                  <a:pt x="2127" y="723"/>
                  <a:pt x="2263" y="759"/>
                </a:cubicBezTo>
                <a:cubicBezTo>
                  <a:pt x="2371" y="787"/>
                  <a:pt x="2496" y="841"/>
                  <a:pt x="2568" y="918"/>
                </a:cubicBezTo>
                <a:cubicBezTo>
                  <a:pt x="2642" y="999"/>
                  <a:pt x="2659" y="1104"/>
                  <a:pt x="2655" y="1179"/>
                </a:cubicBezTo>
                <a:cubicBezTo>
                  <a:pt x="2648" y="1300"/>
                  <a:pt x="2588" y="1341"/>
                  <a:pt x="2523" y="1510"/>
                </a:cubicBezTo>
                <a:cubicBezTo>
                  <a:pt x="2485" y="1611"/>
                  <a:pt x="2444" y="1758"/>
                  <a:pt x="2340" y="1838"/>
                </a:cubicBezTo>
                <a:cubicBezTo>
                  <a:pt x="2240" y="1915"/>
                  <a:pt x="2080" y="1929"/>
                  <a:pt x="1951" y="1898"/>
                </a:cubicBezTo>
                <a:cubicBezTo>
                  <a:pt x="1870" y="1879"/>
                  <a:pt x="1800" y="1842"/>
                  <a:pt x="1738" y="1800"/>
                </a:cubicBezTo>
                <a:cubicBezTo>
                  <a:pt x="1623" y="1722"/>
                  <a:pt x="1535" y="1628"/>
                  <a:pt x="1466" y="1531"/>
                </a:cubicBezTo>
                <a:cubicBezTo>
                  <a:pt x="1390" y="1425"/>
                  <a:pt x="1336" y="1316"/>
                  <a:pt x="1317" y="1200"/>
                </a:cubicBezTo>
                <a:cubicBezTo>
                  <a:pt x="1305" y="1124"/>
                  <a:pt x="1308" y="1044"/>
                  <a:pt x="1264" y="1007"/>
                </a:cubicBezTo>
                <a:cubicBezTo>
                  <a:pt x="1237" y="984"/>
                  <a:pt x="1191" y="977"/>
                  <a:pt x="1156" y="1000"/>
                </a:cubicBezTo>
                <a:cubicBezTo>
                  <a:pt x="1124" y="1021"/>
                  <a:pt x="1101" y="1067"/>
                  <a:pt x="1097" y="1100"/>
                </a:cubicBezTo>
                <a:cubicBezTo>
                  <a:pt x="1087" y="1169"/>
                  <a:pt x="1154" y="1184"/>
                  <a:pt x="1205" y="1288"/>
                </a:cubicBezTo>
                <a:cubicBezTo>
                  <a:pt x="1239" y="1358"/>
                  <a:pt x="1265" y="1469"/>
                  <a:pt x="1277" y="1572"/>
                </a:cubicBezTo>
                <a:cubicBezTo>
                  <a:pt x="1290" y="1685"/>
                  <a:pt x="1286" y="1788"/>
                  <a:pt x="1272" y="1880"/>
                </a:cubicBezTo>
                <a:cubicBezTo>
                  <a:pt x="1248" y="2037"/>
                  <a:pt x="1196" y="2159"/>
                  <a:pt x="1117" y="2249"/>
                </a:cubicBezTo>
                <a:cubicBezTo>
                  <a:pt x="1037" y="2340"/>
                  <a:pt x="929" y="2397"/>
                  <a:pt x="820" y="2375"/>
                </a:cubicBezTo>
                <a:cubicBezTo>
                  <a:pt x="717" y="2354"/>
                  <a:pt x="615" y="2264"/>
                  <a:pt x="495" y="2211"/>
                </a:cubicBezTo>
                <a:cubicBezTo>
                  <a:pt x="383" y="2161"/>
                  <a:pt x="256" y="2143"/>
                  <a:pt x="200" y="2051"/>
                </a:cubicBezTo>
                <a:cubicBezTo>
                  <a:pt x="156" y="1979"/>
                  <a:pt x="156" y="1862"/>
                  <a:pt x="169" y="1772"/>
                </a:cubicBezTo>
                <a:cubicBezTo>
                  <a:pt x="183" y="1673"/>
                  <a:pt x="212" y="1606"/>
                  <a:pt x="267" y="1527"/>
                </a:cubicBezTo>
                <a:cubicBezTo>
                  <a:pt x="304" y="1475"/>
                  <a:pt x="352" y="1417"/>
                  <a:pt x="402" y="1374"/>
                </a:cubicBezTo>
                <a:cubicBezTo>
                  <a:pt x="437" y="1343"/>
                  <a:pt x="472" y="1320"/>
                  <a:pt x="509" y="1293"/>
                </a:cubicBezTo>
                <a:cubicBezTo>
                  <a:pt x="576" y="1246"/>
                  <a:pt x="647" y="1189"/>
                  <a:pt x="727" y="1160"/>
                </a:cubicBezTo>
                <a:cubicBezTo>
                  <a:pt x="788" y="1138"/>
                  <a:pt x="854" y="1132"/>
                  <a:pt x="915" y="1107"/>
                </a:cubicBezTo>
                <a:cubicBezTo>
                  <a:pt x="960" y="1089"/>
                  <a:pt x="1001" y="1061"/>
                  <a:pt x="1013" y="1028"/>
                </a:cubicBezTo>
                <a:cubicBezTo>
                  <a:pt x="1027" y="990"/>
                  <a:pt x="1001" y="946"/>
                  <a:pt x="974" y="926"/>
                </a:cubicBezTo>
                <a:cubicBezTo>
                  <a:pt x="893" y="866"/>
                  <a:pt x="801" y="1022"/>
                  <a:pt x="600" y="1109"/>
                </a:cubicBezTo>
                <a:cubicBezTo>
                  <a:pt x="468" y="1167"/>
                  <a:pt x="289" y="1195"/>
                  <a:pt x="166" y="1183"/>
                </a:cubicBezTo>
                <a:cubicBezTo>
                  <a:pt x="98" y="1176"/>
                  <a:pt x="47" y="1156"/>
                  <a:pt x="25" y="1113"/>
                </a:cubicBezTo>
                <a:cubicBezTo>
                  <a:pt x="0" y="1063"/>
                  <a:pt x="13" y="981"/>
                  <a:pt x="39" y="916"/>
                </a:cubicBezTo>
                <a:cubicBezTo>
                  <a:pt x="58" y="868"/>
                  <a:pt x="85" y="830"/>
                  <a:pt x="106" y="802"/>
                </a:cubicBezTo>
                <a:cubicBezTo>
                  <a:pt x="137" y="759"/>
                  <a:pt x="156" y="738"/>
                  <a:pt x="183" y="705"/>
                </a:cubicBezTo>
                <a:cubicBezTo>
                  <a:pt x="215" y="665"/>
                  <a:pt x="259" y="608"/>
                  <a:pt x="307" y="525"/>
                </a:cubicBezTo>
                <a:cubicBezTo>
                  <a:pt x="314" y="513"/>
                  <a:pt x="321" y="500"/>
                  <a:pt x="356" y="455"/>
                </a:cubicBezTo>
                <a:cubicBezTo>
                  <a:pt x="357" y="454"/>
                  <a:pt x="359" y="452"/>
                  <a:pt x="360" y="450"/>
                </a:cubicBezTo>
              </a:path>
            </a:pathLst>
          </a:custGeom>
          <a:solidFill>
            <a:schemeClr val="accent4"/>
          </a:solidFill>
          <a:ln w="6350" cap="rnd">
            <a:noFill/>
            <a:prstDash val="solid"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28082E"/>
              </a:solidFill>
              <a:latin typeface="+mn-lt"/>
            </a:endParaRPr>
          </a:p>
        </p:txBody>
      </p:sp>
      <p:sp>
        <p:nvSpPr>
          <p:cNvPr id="11" name="Freeform 27"/>
          <p:cNvSpPr>
            <a:spLocks/>
          </p:cNvSpPr>
          <p:nvPr/>
        </p:nvSpPr>
        <p:spPr bwMode="auto">
          <a:xfrm rot="12347464">
            <a:off x="7091363" y="5057775"/>
            <a:ext cx="227012" cy="177800"/>
          </a:xfrm>
          <a:custGeom>
            <a:avLst/>
            <a:gdLst/>
            <a:ahLst/>
            <a:cxnLst>
              <a:cxn ang="0">
                <a:pos x="434" y="1195"/>
              </a:cxn>
              <a:cxn ang="0">
                <a:pos x="322" y="1098"/>
              </a:cxn>
              <a:cxn ang="0">
                <a:pos x="235" y="976"/>
              </a:cxn>
              <a:cxn ang="0">
                <a:pos x="112" y="780"/>
              </a:cxn>
              <a:cxn ang="0">
                <a:pos x="33" y="656"/>
              </a:cxn>
              <a:cxn ang="0">
                <a:pos x="3" y="500"/>
              </a:cxn>
              <a:cxn ang="0">
                <a:pos x="48" y="310"/>
              </a:cxn>
              <a:cxn ang="0">
                <a:pos x="117" y="210"/>
              </a:cxn>
              <a:cxn ang="0">
                <a:pos x="390" y="60"/>
              </a:cxn>
              <a:cxn ang="0">
                <a:pos x="899" y="19"/>
              </a:cxn>
              <a:cxn ang="0">
                <a:pos x="1179" y="113"/>
              </a:cxn>
              <a:cxn ang="0">
                <a:pos x="1289" y="175"/>
              </a:cxn>
              <a:cxn ang="0">
                <a:pos x="1389" y="162"/>
              </a:cxn>
              <a:cxn ang="0">
                <a:pos x="1434" y="90"/>
              </a:cxn>
              <a:cxn ang="0">
                <a:pos x="1526" y="86"/>
              </a:cxn>
              <a:cxn ang="0">
                <a:pos x="1565" y="205"/>
              </a:cxn>
              <a:cxn ang="0">
                <a:pos x="1487" y="264"/>
              </a:cxn>
              <a:cxn ang="0">
                <a:pos x="1414" y="281"/>
              </a:cxn>
              <a:cxn ang="0">
                <a:pos x="1357" y="456"/>
              </a:cxn>
              <a:cxn ang="0">
                <a:pos x="1171" y="886"/>
              </a:cxn>
              <a:cxn ang="0">
                <a:pos x="868" y="1155"/>
              </a:cxn>
              <a:cxn ang="0">
                <a:pos x="653" y="1225"/>
              </a:cxn>
              <a:cxn ang="0">
                <a:pos x="434" y="1195"/>
              </a:cxn>
            </a:cxnLst>
            <a:rect l="0" t="0" r="r" b="b"/>
            <a:pathLst>
              <a:path w="1582" h="1237">
                <a:moveTo>
                  <a:pt x="434" y="1195"/>
                </a:moveTo>
                <a:cubicBezTo>
                  <a:pt x="357" y="1140"/>
                  <a:pt x="338" y="1118"/>
                  <a:pt x="322" y="1098"/>
                </a:cubicBezTo>
                <a:cubicBezTo>
                  <a:pt x="276" y="1042"/>
                  <a:pt x="257" y="1011"/>
                  <a:pt x="235" y="976"/>
                </a:cubicBezTo>
                <a:cubicBezTo>
                  <a:pt x="195" y="911"/>
                  <a:pt x="149" y="830"/>
                  <a:pt x="112" y="780"/>
                </a:cubicBezTo>
                <a:cubicBezTo>
                  <a:pt x="79" y="736"/>
                  <a:pt x="54" y="716"/>
                  <a:pt x="33" y="656"/>
                </a:cubicBezTo>
                <a:cubicBezTo>
                  <a:pt x="18" y="614"/>
                  <a:pt x="5" y="553"/>
                  <a:pt x="3" y="500"/>
                </a:cubicBezTo>
                <a:cubicBezTo>
                  <a:pt x="0" y="415"/>
                  <a:pt x="27" y="354"/>
                  <a:pt x="48" y="310"/>
                </a:cubicBezTo>
                <a:cubicBezTo>
                  <a:pt x="71" y="266"/>
                  <a:pt x="88" y="239"/>
                  <a:pt x="117" y="210"/>
                </a:cubicBezTo>
                <a:cubicBezTo>
                  <a:pt x="165" y="159"/>
                  <a:pt x="245" y="100"/>
                  <a:pt x="390" y="60"/>
                </a:cubicBezTo>
                <a:cubicBezTo>
                  <a:pt x="534" y="21"/>
                  <a:pt x="743" y="0"/>
                  <a:pt x="899" y="19"/>
                </a:cubicBezTo>
                <a:cubicBezTo>
                  <a:pt x="1022" y="33"/>
                  <a:pt x="1112" y="72"/>
                  <a:pt x="1179" y="113"/>
                </a:cubicBezTo>
                <a:cubicBezTo>
                  <a:pt x="1218" y="138"/>
                  <a:pt x="1250" y="164"/>
                  <a:pt x="1289" y="175"/>
                </a:cubicBezTo>
                <a:cubicBezTo>
                  <a:pt x="1326" y="186"/>
                  <a:pt x="1368" y="184"/>
                  <a:pt x="1389" y="162"/>
                </a:cubicBezTo>
                <a:cubicBezTo>
                  <a:pt x="1407" y="143"/>
                  <a:pt x="1409" y="109"/>
                  <a:pt x="1434" y="90"/>
                </a:cubicBezTo>
                <a:cubicBezTo>
                  <a:pt x="1457" y="74"/>
                  <a:pt x="1497" y="70"/>
                  <a:pt x="1526" y="86"/>
                </a:cubicBezTo>
                <a:cubicBezTo>
                  <a:pt x="1565" y="107"/>
                  <a:pt x="1582" y="165"/>
                  <a:pt x="1565" y="205"/>
                </a:cubicBezTo>
                <a:cubicBezTo>
                  <a:pt x="1551" y="237"/>
                  <a:pt x="1516" y="259"/>
                  <a:pt x="1487" y="264"/>
                </a:cubicBezTo>
                <a:cubicBezTo>
                  <a:pt x="1457" y="271"/>
                  <a:pt x="1433" y="260"/>
                  <a:pt x="1414" y="281"/>
                </a:cubicBezTo>
                <a:cubicBezTo>
                  <a:pt x="1390" y="307"/>
                  <a:pt x="1375" y="385"/>
                  <a:pt x="1357" y="456"/>
                </a:cubicBezTo>
                <a:cubicBezTo>
                  <a:pt x="1311" y="636"/>
                  <a:pt x="1250" y="772"/>
                  <a:pt x="1171" y="886"/>
                </a:cubicBezTo>
                <a:cubicBezTo>
                  <a:pt x="1092" y="1001"/>
                  <a:pt x="995" y="1093"/>
                  <a:pt x="868" y="1155"/>
                </a:cubicBezTo>
                <a:cubicBezTo>
                  <a:pt x="799" y="1189"/>
                  <a:pt x="721" y="1215"/>
                  <a:pt x="653" y="1225"/>
                </a:cubicBezTo>
                <a:cubicBezTo>
                  <a:pt x="570" y="1237"/>
                  <a:pt x="502" y="1227"/>
                  <a:pt x="434" y="1195"/>
                </a:cubicBezTo>
              </a:path>
            </a:pathLst>
          </a:custGeom>
          <a:solidFill>
            <a:schemeClr val="accent4"/>
          </a:solidFill>
          <a:ln w="9525" cap="rnd">
            <a:noFill/>
            <a:prstDash val="solid"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28082E"/>
              </a:solidFill>
              <a:latin typeface="+mn-lt"/>
            </a:endParaRPr>
          </a:p>
        </p:txBody>
      </p:sp>
      <p:sp>
        <p:nvSpPr>
          <p:cNvPr id="12" name="Freeform 28"/>
          <p:cNvSpPr>
            <a:spLocks/>
          </p:cNvSpPr>
          <p:nvPr/>
        </p:nvSpPr>
        <p:spPr bwMode="auto">
          <a:xfrm rot="14800307">
            <a:off x="7450138" y="4960938"/>
            <a:ext cx="268287" cy="211137"/>
          </a:xfrm>
          <a:custGeom>
            <a:avLst/>
            <a:gdLst/>
            <a:ahLst/>
            <a:cxnLst>
              <a:cxn ang="0">
                <a:pos x="434" y="1195"/>
              </a:cxn>
              <a:cxn ang="0">
                <a:pos x="322" y="1098"/>
              </a:cxn>
              <a:cxn ang="0">
                <a:pos x="235" y="976"/>
              </a:cxn>
              <a:cxn ang="0">
                <a:pos x="112" y="780"/>
              </a:cxn>
              <a:cxn ang="0">
                <a:pos x="33" y="656"/>
              </a:cxn>
              <a:cxn ang="0">
                <a:pos x="3" y="500"/>
              </a:cxn>
              <a:cxn ang="0">
                <a:pos x="48" y="310"/>
              </a:cxn>
              <a:cxn ang="0">
                <a:pos x="117" y="210"/>
              </a:cxn>
              <a:cxn ang="0">
                <a:pos x="390" y="60"/>
              </a:cxn>
              <a:cxn ang="0">
                <a:pos x="899" y="19"/>
              </a:cxn>
              <a:cxn ang="0">
                <a:pos x="1179" y="113"/>
              </a:cxn>
              <a:cxn ang="0">
                <a:pos x="1289" y="175"/>
              </a:cxn>
              <a:cxn ang="0">
                <a:pos x="1389" y="162"/>
              </a:cxn>
              <a:cxn ang="0">
                <a:pos x="1434" y="90"/>
              </a:cxn>
              <a:cxn ang="0">
                <a:pos x="1526" y="86"/>
              </a:cxn>
              <a:cxn ang="0">
                <a:pos x="1565" y="205"/>
              </a:cxn>
              <a:cxn ang="0">
                <a:pos x="1487" y="264"/>
              </a:cxn>
              <a:cxn ang="0">
                <a:pos x="1414" y="281"/>
              </a:cxn>
              <a:cxn ang="0">
                <a:pos x="1357" y="456"/>
              </a:cxn>
              <a:cxn ang="0">
                <a:pos x="1171" y="886"/>
              </a:cxn>
              <a:cxn ang="0">
                <a:pos x="868" y="1155"/>
              </a:cxn>
              <a:cxn ang="0">
                <a:pos x="653" y="1225"/>
              </a:cxn>
              <a:cxn ang="0">
                <a:pos x="434" y="1195"/>
              </a:cxn>
            </a:cxnLst>
            <a:rect l="0" t="0" r="r" b="b"/>
            <a:pathLst>
              <a:path w="1582" h="1237">
                <a:moveTo>
                  <a:pt x="434" y="1195"/>
                </a:moveTo>
                <a:cubicBezTo>
                  <a:pt x="357" y="1140"/>
                  <a:pt x="338" y="1118"/>
                  <a:pt x="322" y="1098"/>
                </a:cubicBezTo>
                <a:cubicBezTo>
                  <a:pt x="276" y="1042"/>
                  <a:pt x="257" y="1011"/>
                  <a:pt x="235" y="976"/>
                </a:cubicBezTo>
                <a:cubicBezTo>
                  <a:pt x="195" y="911"/>
                  <a:pt x="149" y="830"/>
                  <a:pt x="112" y="780"/>
                </a:cubicBezTo>
                <a:cubicBezTo>
                  <a:pt x="79" y="736"/>
                  <a:pt x="54" y="716"/>
                  <a:pt x="33" y="656"/>
                </a:cubicBezTo>
                <a:cubicBezTo>
                  <a:pt x="18" y="614"/>
                  <a:pt x="5" y="553"/>
                  <a:pt x="3" y="500"/>
                </a:cubicBezTo>
                <a:cubicBezTo>
                  <a:pt x="0" y="415"/>
                  <a:pt x="27" y="354"/>
                  <a:pt x="48" y="310"/>
                </a:cubicBezTo>
                <a:cubicBezTo>
                  <a:pt x="71" y="266"/>
                  <a:pt x="88" y="239"/>
                  <a:pt x="117" y="210"/>
                </a:cubicBezTo>
                <a:cubicBezTo>
                  <a:pt x="165" y="159"/>
                  <a:pt x="245" y="100"/>
                  <a:pt x="390" y="60"/>
                </a:cubicBezTo>
                <a:cubicBezTo>
                  <a:pt x="534" y="21"/>
                  <a:pt x="743" y="0"/>
                  <a:pt x="899" y="19"/>
                </a:cubicBezTo>
                <a:cubicBezTo>
                  <a:pt x="1022" y="33"/>
                  <a:pt x="1112" y="72"/>
                  <a:pt x="1179" y="113"/>
                </a:cubicBezTo>
                <a:cubicBezTo>
                  <a:pt x="1218" y="138"/>
                  <a:pt x="1250" y="164"/>
                  <a:pt x="1289" y="175"/>
                </a:cubicBezTo>
                <a:cubicBezTo>
                  <a:pt x="1326" y="186"/>
                  <a:pt x="1368" y="184"/>
                  <a:pt x="1389" y="162"/>
                </a:cubicBezTo>
                <a:cubicBezTo>
                  <a:pt x="1407" y="143"/>
                  <a:pt x="1409" y="109"/>
                  <a:pt x="1434" y="90"/>
                </a:cubicBezTo>
                <a:cubicBezTo>
                  <a:pt x="1457" y="74"/>
                  <a:pt x="1497" y="70"/>
                  <a:pt x="1526" y="86"/>
                </a:cubicBezTo>
                <a:cubicBezTo>
                  <a:pt x="1565" y="107"/>
                  <a:pt x="1582" y="165"/>
                  <a:pt x="1565" y="205"/>
                </a:cubicBezTo>
                <a:cubicBezTo>
                  <a:pt x="1551" y="237"/>
                  <a:pt x="1516" y="259"/>
                  <a:pt x="1487" y="264"/>
                </a:cubicBezTo>
                <a:cubicBezTo>
                  <a:pt x="1457" y="271"/>
                  <a:pt x="1433" y="260"/>
                  <a:pt x="1414" y="281"/>
                </a:cubicBezTo>
                <a:cubicBezTo>
                  <a:pt x="1390" y="307"/>
                  <a:pt x="1375" y="385"/>
                  <a:pt x="1357" y="456"/>
                </a:cubicBezTo>
                <a:cubicBezTo>
                  <a:pt x="1311" y="636"/>
                  <a:pt x="1250" y="772"/>
                  <a:pt x="1171" y="886"/>
                </a:cubicBezTo>
                <a:cubicBezTo>
                  <a:pt x="1092" y="1001"/>
                  <a:pt x="995" y="1093"/>
                  <a:pt x="868" y="1155"/>
                </a:cubicBezTo>
                <a:cubicBezTo>
                  <a:pt x="799" y="1189"/>
                  <a:pt x="721" y="1215"/>
                  <a:pt x="653" y="1225"/>
                </a:cubicBezTo>
                <a:cubicBezTo>
                  <a:pt x="570" y="1237"/>
                  <a:pt x="502" y="1227"/>
                  <a:pt x="434" y="1195"/>
                </a:cubicBezTo>
              </a:path>
            </a:pathLst>
          </a:custGeom>
          <a:solidFill>
            <a:schemeClr val="accent4"/>
          </a:solidFill>
          <a:ln w="9525" cap="rnd">
            <a:noFill/>
            <a:prstDash val="solid"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28082E"/>
              </a:solidFill>
              <a:latin typeface="+mn-lt"/>
            </a:endParaRPr>
          </a:p>
        </p:txBody>
      </p:sp>
      <p:sp>
        <p:nvSpPr>
          <p:cNvPr id="13" name="Freeform 29"/>
          <p:cNvSpPr>
            <a:spLocks/>
          </p:cNvSpPr>
          <p:nvPr/>
        </p:nvSpPr>
        <p:spPr bwMode="auto">
          <a:xfrm rot="8643891">
            <a:off x="4635500" y="6769100"/>
            <a:ext cx="228600" cy="177800"/>
          </a:xfrm>
          <a:custGeom>
            <a:avLst/>
            <a:gdLst/>
            <a:ahLst/>
            <a:cxnLst>
              <a:cxn ang="0">
                <a:pos x="434" y="1195"/>
              </a:cxn>
              <a:cxn ang="0">
                <a:pos x="322" y="1098"/>
              </a:cxn>
              <a:cxn ang="0">
                <a:pos x="235" y="976"/>
              </a:cxn>
              <a:cxn ang="0">
                <a:pos x="112" y="780"/>
              </a:cxn>
              <a:cxn ang="0">
                <a:pos x="33" y="656"/>
              </a:cxn>
              <a:cxn ang="0">
                <a:pos x="3" y="500"/>
              </a:cxn>
              <a:cxn ang="0">
                <a:pos x="48" y="310"/>
              </a:cxn>
              <a:cxn ang="0">
                <a:pos x="117" y="210"/>
              </a:cxn>
              <a:cxn ang="0">
                <a:pos x="390" y="60"/>
              </a:cxn>
              <a:cxn ang="0">
                <a:pos x="899" y="19"/>
              </a:cxn>
              <a:cxn ang="0">
                <a:pos x="1179" y="113"/>
              </a:cxn>
              <a:cxn ang="0">
                <a:pos x="1289" y="175"/>
              </a:cxn>
              <a:cxn ang="0">
                <a:pos x="1389" y="162"/>
              </a:cxn>
              <a:cxn ang="0">
                <a:pos x="1434" y="90"/>
              </a:cxn>
              <a:cxn ang="0">
                <a:pos x="1526" y="86"/>
              </a:cxn>
              <a:cxn ang="0">
                <a:pos x="1565" y="205"/>
              </a:cxn>
              <a:cxn ang="0">
                <a:pos x="1487" y="264"/>
              </a:cxn>
              <a:cxn ang="0">
                <a:pos x="1414" y="281"/>
              </a:cxn>
              <a:cxn ang="0">
                <a:pos x="1357" y="456"/>
              </a:cxn>
              <a:cxn ang="0">
                <a:pos x="1171" y="886"/>
              </a:cxn>
              <a:cxn ang="0">
                <a:pos x="868" y="1155"/>
              </a:cxn>
              <a:cxn ang="0">
                <a:pos x="653" y="1225"/>
              </a:cxn>
              <a:cxn ang="0">
                <a:pos x="434" y="1195"/>
              </a:cxn>
            </a:cxnLst>
            <a:rect l="0" t="0" r="r" b="b"/>
            <a:pathLst>
              <a:path w="1582" h="1237">
                <a:moveTo>
                  <a:pt x="434" y="1195"/>
                </a:moveTo>
                <a:cubicBezTo>
                  <a:pt x="357" y="1140"/>
                  <a:pt x="338" y="1118"/>
                  <a:pt x="322" y="1098"/>
                </a:cubicBezTo>
                <a:cubicBezTo>
                  <a:pt x="276" y="1042"/>
                  <a:pt x="257" y="1011"/>
                  <a:pt x="235" y="976"/>
                </a:cubicBezTo>
                <a:cubicBezTo>
                  <a:pt x="195" y="911"/>
                  <a:pt x="149" y="830"/>
                  <a:pt x="112" y="780"/>
                </a:cubicBezTo>
                <a:cubicBezTo>
                  <a:pt x="79" y="736"/>
                  <a:pt x="54" y="716"/>
                  <a:pt x="33" y="656"/>
                </a:cubicBezTo>
                <a:cubicBezTo>
                  <a:pt x="18" y="614"/>
                  <a:pt x="5" y="553"/>
                  <a:pt x="3" y="500"/>
                </a:cubicBezTo>
                <a:cubicBezTo>
                  <a:pt x="0" y="415"/>
                  <a:pt x="27" y="354"/>
                  <a:pt x="48" y="310"/>
                </a:cubicBezTo>
                <a:cubicBezTo>
                  <a:pt x="71" y="266"/>
                  <a:pt x="88" y="239"/>
                  <a:pt x="117" y="210"/>
                </a:cubicBezTo>
                <a:cubicBezTo>
                  <a:pt x="165" y="159"/>
                  <a:pt x="245" y="100"/>
                  <a:pt x="390" y="60"/>
                </a:cubicBezTo>
                <a:cubicBezTo>
                  <a:pt x="534" y="21"/>
                  <a:pt x="743" y="0"/>
                  <a:pt x="899" y="19"/>
                </a:cubicBezTo>
                <a:cubicBezTo>
                  <a:pt x="1022" y="33"/>
                  <a:pt x="1112" y="72"/>
                  <a:pt x="1179" y="113"/>
                </a:cubicBezTo>
                <a:cubicBezTo>
                  <a:pt x="1218" y="138"/>
                  <a:pt x="1250" y="164"/>
                  <a:pt x="1289" y="175"/>
                </a:cubicBezTo>
                <a:cubicBezTo>
                  <a:pt x="1326" y="186"/>
                  <a:pt x="1368" y="184"/>
                  <a:pt x="1389" y="162"/>
                </a:cubicBezTo>
                <a:cubicBezTo>
                  <a:pt x="1407" y="143"/>
                  <a:pt x="1409" y="109"/>
                  <a:pt x="1434" y="90"/>
                </a:cubicBezTo>
                <a:cubicBezTo>
                  <a:pt x="1457" y="74"/>
                  <a:pt x="1497" y="70"/>
                  <a:pt x="1526" y="86"/>
                </a:cubicBezTo>
                <a:cubicBezTo>
                  <a:pt x="1565" y="107"/>
                  <a:pt x="1582" y="165"/>
                  <a:pt x="1565" y="205"/>
                </a:cubicBezTo>
                <a:cubicBezTo>
                  <a:pt x="1551" y="237"/>
                  <a:pt x="1516" y="259"/>
                  <a:pt x="1487" y="264"/>
                </a:cubicBezTo>
                <a:cubicBezTo>
                  <a:pt x="1457" y="271"/>
                  <a:pt x="1433" y="260"/>
                  <a:pt x="1414" y="281"/>
                </a:cubicBezTo>
                <a:cubicBezTo>
                  <a:pt x="1390" y="307"/>
                  <a:pt x="1375" y="385"/>
                  <a:pt x="1357" y="456"/>
                </a:cubicBezTo>
                <a:cubicBezTo>
                  <a:pt x="1311" y="636"/>
                  <a:pt x="1250" y="772"/>
                  <a:pt x="1171" y="886"/>
                </a:cubicBezTo>
                <a:cubicBezTo>
                  <a:pt x="1092" y="1001"/>
                  <a:pt x="995" y="1093"/>
                  <a:pt x="868" y="1155"/>
                </a:cubicBezTo>
                <a:cubicBezTo>
                  <a:pt x="799" y="1189"/>
                  <a:pt x="721" y="1215"/>
                  <a:pt x="653" y="1225"/>
                </a:cubicBezTo>
                <a:cubicBezTo>
                  <a:pt x="570" y="1237"/>
                  <a:pt x="502" y="1227"/>
                  <a:pt x="434" y="1195"/>
                </a:cubicBezTo>
              </a:path>
            </a:pathLst>
          </a:custGeom>
          <a:solidFill>
            <a:schemeClr val="accent4"/>
          </a:solidFill>
          <a:ln w="9525" cap="rnd">
            <a:noFill/>
            <a:prstDash val="solid"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28082E"/>
              </a:solidFill>
              <a:latin typeface="+mn-lt"/>
            </a:endParaRPr>
          </a:p>
        </p:txBody>
      </p:sp>
      <p:sp>
        <p:nvSpPr>
          <p:cNvPr id="14" name="Freeform 30"/>
          <p:cNvSpPr>
            <a:spLocks/>
          </p:cNvSpPr>
          <p:nvPr/>
        </p:nvSpPr>
        <p:spPr bwMode="auto">
          <a:xfrm rot="8643891">
            <a:off x="6022975" y="6246813"/>
            <a:ext cx="228600" cy="130175"/>
          </a:xfrm>
          <a:custGeom>
            <a:avLst/>
            <a:gdLst/>
            <a:ahLst/>
            <a:cxnLst>
              <a:cxn ang="0">
                <a:pos x="434" y="1195"/>
              </a:cxn>
              <a:cxn ang="0">
                <a:pos x="322" y="1098"/>
              </a:cxn>
              <a:cxn ang="0">
                <a:pos x="235" y="976"/>
              </a:cxn>
              <a:cxn ang="0">
                <a:pos x="112" y="780"/>
              </a:cxn>
              <a:cxn ang="0">
                <a:pos x="33" y="656"/>
              </a:cxn>
              <a:cxn ang="0">
                <a:pos x="3" y="500"/>
              </a:cxn>
              <a:cxn ang="0">
                <a:pos x="48" y="310"/>
              </a:cxn>
              <a:cxn ang="0">
                <a:pos x="117" y="210"/>
              </a:cxn>
              <a:cxn ang="0">
                <a:pos x="390" y="60"/>
              </a:cxn>
              <a:cxn ang="0">
                <a:pos x="899" y="19"/>
              </a:cxn>
              <a:cxn ang="0">
                <a:pos x="1179" y="113"/>
              </a:cxn>
              <a:cxn ang="0">
                <a:pos x="1289" y="175"/>
              </a:cxn>
              <a:cxn ang="0">
                <a:pos x="1389" y="162"/>
              </a:cxn>
              <a:cxn ang="0">
                <a:pos x="1434" y="90"/>
              </a:cxn>
              <a:cxn ang="0">
                <a:pos x="1526" y="86"/>
              </a:cxn>
              <a:cxn ang="0">
                <a:pos x="1565" y="205"/>
              </a:cxn>
              <a:cxn ang="0">
                <a:pos x="1487" y="264"/>
              </a:cxn>
              <a:cxn ang="0">
                <a:pos x="1414" y="281"/>
              </a:cxn>
              <a:cxn ang="0">
                <a:pos x="1357" y="456"/>
              </a:cxn>
              <a:cxn ang="0">
                <a:pos x="1171" y="886"/>
              </a:cxn>
              <a:cxn ang="0">
                <a:pos x="868" y="1155"/>
              </a:cxn>
              <a:cxn ang="0">
                <a:pos x="653" y="1225"/>
              </a:cxn>
              <a:cxn ang="0">
                <a:pos x="434" y="1195"/>
              </a:cxn>
            </a:cxnLst>
            <a:rect l="0" t="0" r="r" b="b"/>
            <a:pathLst>
              <a:path w="1582" h="1237">
                <a:moveTo>
                  <a:pt x="434" y="1195"/>
                </a:moveTo>
                <a:cubicBezTo>
                  <a:pt x="357" y="1140"/>
                  <a:pt x="338" y="1118"/>
                  <a:pt x="322" y="1098"/>
                </a:cubicBezTo>
                <a:cubicBezTo>
                  <a:pt x="276" y="1042"/>
                  <a:pt x="257" y="1011"/>
                  <a:pt x="235" y="976"/>
                </a:cubicBezTo>
                <a:cubicBezTo>
                  <a:pt x="195" y="911"/>
                  <a:pt x="149" y="830"/>
                  <a:pt x="112" y="780"/>
                </a:cubicBezTo>
                <a:cubicBezTo>
                  <a:pt x="79" y="736"/>
                  <a:pt x="54" y="716"/>
                  <a:pt x="33" y="656"/>
                </a:cubicBezTo>
                <a:cubicBezTo>
                  <a:pt x="18" y="614"/>
                  <a:pt x="5" y="553"/>
                  <a:pt x="3" y="500"/>
                </a:cubicBezTo>
                <a:cubicBezTo>
                  <a:pt x="0" y="415"/>
                  <a:pt x="27" y="354"/>
                  <a:pt x="48" y="310"/>
                </a:cubicBezTo>
                <a:cubicBezTo>
                  <a:pt x="71" y="266"/>
                  <a:pt x="88" y="239"/>
                  <a:pt x="117" y="210"/>
                </a:cubicBezTo>
                <a:cubicBezTo>
                  <a:pt x="165" y="159"/>
                  <a:pt x="245" y="100"/>
                  <a:pt x="390" y="60"/>
                </a:cubicBezTo>
                <a:cubicBezTo>
                  <a:pt x="534" y="21"/>
                  <a:pt x="743" y="0"/>
                  <a:pt x="899" y="19"/>
                </a:cubicBezTo>
                <a:cubicBezTo>
                  <a:pt x="1022" y="33"/>
                  <a:pt x="1112" y="72"/>
                  <a:pt x="1179" y="113"/>
                </a:cubicBezTo>
                <a:cubicBezTo>
                  <a:pt x="1218" y="138"/>
                  <a:pt x="1250" y="164"/>
                  <a:pt x="1289" y="175"/>
                </a:cubicBezTo>
                <a:cubicBezTo>
                  <a:pt x="1326" y="186"/>
                  <a:pt x="1368" y="184"/>
                  <a:pt x="1389" y="162"/>
                </a:cubicBezTo>
                <a:cubicBezTo>
                  <a:pt x="1407" y="143"/>
                  <a:pt x="1409" y="109"/>
                  <a:pt x="1434" y="90"/>
                </a:cubicBezTo>
                <a:cubicBezTo>
                  <a:pt x="1457" y="74"/>
                  <a:pt x="1497" y="70"/>
                  <a:pt x="1526" y="86"/>
                </a:cubicBezTo>
                <a:cubicBezTo>
                  <a:pt x="1565" y="107"/>
                  <a:pt x="1582" y="165"/>
                  <a:pt x="1565" y="205"/>
                </a:cubicBezTo>
                <a:cubicBezTo>
                  <a:pt x="1551" y="237"/>
                  <a:pt x="1516" y="259"/>
                  <a:pt x="1487" y="264"/>
                </a:cubicBezTo>
                <a:cubicBezTo>
                  <a:pt x="1457" y="271"/>
                  <a:pt x="1433" y="260"/>
                  <a:pt x="1414" y="281"/>
                </a:cubicBezTo>
                <a:cubicBezTo>
                  <a:pt x="1390" y="307"/>
                  <a:pt x="1375" y="385"/>
                  <a:pt x="1357" y="456"/>
                </a:cubicBezTo>
                <a:cubicBezTo>
                  <a:pt x="1311" y="636"/>
                  <a:pt x="1250" y="772"/>
                  <a:pt x="1171" y="886"/>
                </a:cubicBezTo>
                <a:cubicBezTo>
                  <a:pt x="1092" y="1001"/>
                  <a:pt x="995" y="1093"/>
                  <a:pt x="868" y="1155"/>
                </a:cubicBezTo>
                <a:cubicBezTo>
                  <a:pt x="799" y="1189"/>
                  <a:pt x="721" y="1215"/>
                  <a:pt x="653" y="1225"/>
                </a:cubicBezTo>
                <a:cubicBezTo>
                  <a:pt x="570" y="1237"/>
                  <a:pt x="502" y="1227"/>
                  <a:pt x="434" y="1195"/>
                </a:cubicBezTo>
              </a:path>
            </a:pathLst>
          </a:custGeom>
          <a:solidFill>
            <a:schemeClr val="accent4"/>
          </a:solidFill>
          <a:ln w="9525" cap="rnd">
            <a:noFill/>
            <a:prstDash val="solid"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28082E"/>
              </a:solidFill>
              <a:latin typeface="+mn-lt"/>
            </a:endParaRPr>
          </a:p>
        </p:txBody>
      </p:sp>
      <p:sp>
        <p:nvSpPr>
          <p:cNvPr id="15" name="Freeform 31"/>
          <p:cNvSpPr>
            <a:spLocks/>
          </p:cNvSpPr>
          <p:nvPr/>
        </p:nvSpPr>
        <p:spPr bwMode="auto">
          <a:xfrm rot="4500000">
            <a:off x="6231732" y="6400006"/>
            <a:ext cx="285750" cy="166687"/>
          </a:xfrm>
          <a:custGeom>
            <a:avLst/>
            <a:gdLst/>
            <a:ahLst/>
            <a:cxnLst>
              <a:cxn ang="0">
                <a:pos x="434" y="1195"/>
              </a:cxn>
              <a:cxn ang="0">
                <a:pos x="322" y="1098"/>
              </a:cxn>
              <a:cxn ang="0">
                <a:pos x="235" y="976"/>
              </a:cxn>
              <a:cxn ang="0">
                <a:pos x="112" y="780"/>
              </a:cxn>
              <a:cxn ang="0">
                <a:pos x="33" y="656"/>
              </a:cxn>
              <a:cxn ang="0">
                <a:pos x="3" y="500"/>
              </a:cxn>
              <a:cxn ang="0">
                <a:pos x="48" y="310"/>
              </a:cxn>
              <a:cxn ang="0">
                <a:pos x="117" y="210"/>
              </a:cxn>
              <a:cxn ang="0">
                <a:pos x="390" y="60"/>
              </a:cxn>
              <a:cxn ang="0">
                <a:pos x="899" y="19"/>
              </a:cxn>
              <a:cxn ang="0">
                <a:pos x="1179" y="113"/>
              </a:cxn>
              <a:cxn ang="0">
                <a:pos x="1289" y="175"/>
              </a:cxn>
              <a:cxn ang="0">
                <a:pos x="1389" y="162"/>
              </a:cxn>
              <a:cxn ang="0">
                <a:pos x="1434" y="90"/>
              </a:cxn>
              <a:cxn ang="0">
                <a:pos x="1526" y="86"/>
              </a:cxn>
              <a:cxn ang="0">
                <a:pos x="1565" y="205"/>
              </a:cxn>
              <a:cxn ang="0">
                <a:pos x="1487" y="264"/>
              </a:cxn>
              <a:cxn ang="0">
                <a:pos x="1414" y="281"/>
              </a:cxn>
              <a:cxn ang="0">
                <a:pos x="1357" y="456"/>
              </a:cxn>
              <a:cxn ang="0">
                <a:pos x="1171" y="886"/>
              </a:cxn>
              <a:cxn ang="0">
                <a:pos x="868" y="1155"/>
              </a:cxn>
              <a:cxn ang="0">
                <a:pos x="653" y="1225"/>
              </a:cxn>
              <a:cxn ang="0">
                <a:pos x="434" y="1195"/>
              </a:cxn>
            </a:cxnLst>
            <a:rect l="0" t="0" r="r" b="b"/>
            <a:pathLst>
              <a:path w="1582" h="1237">
                <a:moveTo>
                  <a:pt x="434" y="1195"/>
                </a:moveTo>
                <a:cubicBezTo>
                  <a:pt x="357" y="1140"/>
                  <a:pt x="338" y="1118"/>
                  <a:pt x="322" y="1098"/>
                </a:cubicBezTo>
                <a:cubicBezTo>
                  <a:pt x="276" y="1042"/>
                  <a:pt x="257" y="1011"/>
                  <a:pt x="235" y="976"/>
                </a:cubicBezTo>
                <a:cubicBezTo>
                  <a:pt x="195" y="911"/>
                  <a:pt x="149" y="830"/>
                  <a:pt x="112" y="780"/>
                </a:cubicBezTo>
                <a:cubicBezTo>
                  <a:pt x="79" y="736"/>
                  <a:pt x="54" y="716"/>
                  <a:pt x="33" y="656"/>
                </a:cubicBezTo>
                <a:cubicBezTo>
                  <a:pt x="18" y="614"/>
                  <a:pt x="5" y="553"/>
                  <a:pt x="3" y="500"/>
                </a:cubicBezTo>
                <a:cubicBezTo>
                  <a:pt x="0" y="415"/>
                  <a:pt x="27" y="354"/>
                  <a:pt x="48" y="310"/>
                </a:cubicBezTo>
                <a:cubicBezTo>
                  <a:pt x="71" y="266"/>
                  <a:pt x="88" y="239"/>
                  <a:pt x="117" y="210"/>
                </a:cubicBezTo>
                <a:cubicBezTo>
                  <a:pt x="165" y="159"/>
                  <a:pt x="245" y="100"/>
                  <a:pt x="390" y="60"/>
                </a:cubicBezTo>
                <a:cubicBezTo>
                  <a:pt x="534" y="21"/>
                  <a:pt x="743" y="0"/>
                  <a:pt x="899" y="19"/>
                </a:cubicBezTo>
                <a:cubicBezTo>
                  <a:pt x="1022" y="33"/>
                  <a:pt x="1112" y="72"/>
                  <a:pt x="1179" y="113"/>
                </a:cubicBezTo>
                <a:cubicBezTo>
                  <a:pt x="1218" y="138"/>
                  <a:pt x="1250" y="164"/>
                  <a:pt x="1289" y="175"/>
                </a:cubicBezTo>
                <a:cubicBezTo>
                  <a:pt x="1326" y="186"/>
                  <a:pt x="1368" y="184"/>
                  <a:pt x="1389" y="162"/>
                </a:cubicBezTo>
                <a:cubicBezTo>
                  <a:pt x="1407" y="143"/>
                  <a:pt x="1409" y="109"/>
                  <a:pt x="1434" y="90"/>
                </a:cubicBezTo>
                <a:cubicBezTo>
                  <a:pt x="1457" y="74"/>
                  <a:pt x="1497" y="70"/>
                  <a:pt x="1526" y="86"/>
                </a:cubicBezTo>
                <a:cubicBezTo>
                  <a:pt x="1565" y="107"/>
                  <a:pt x="1582" y="165"/>
                  <a:pt x="1565" y="205"/>
                </a:cubicBezTo>
                <a:cubicBezTo>
                  <a:pt x="1551" y="237"/>
                  <a:pt x="1516" y="259"/>
                  <a:pt x="1487" y="264"/>
                </a:cubicBezTo>
                <a:cubicBezTo>
                  <a:pt x="1457" y="271"/>
                  <a:pt x="1433" y="260"/>
                  <a:pt x="1414" y="281"/>
                </a:cubicBezTo>
                <a:cubicBezTo>
                  <a:pt x="1390" y="307"/>
                  <a:pt x="1375" y="385"/>
                  <a:pt x="1357" y="456"/>
                </a:cubicBezTo>
                <a:cubicBezTo>
                  <a:pt x="1311" y="636"/>
                  <a:pt x="1250" y="772"/>
                  <a:pt x="1171" y="886"/>
                </a:cubicBezTo>
                <a:cubicBezTo>
                  <a:pt x="1092" y="1001"/>
                  <a:pt x="995" y="1093"/>
                  <a:pt x="868" y="1155"/>
                </a:cubicBezTo>
                <a:cubicBezTo>
                  <a:pt x="799" y="1189"/>
                  <a:pt x="721" y="1215"/>
                  <a:pt x="653" y="1225"/>
                </a:cubicBezTo>
                <a:cubicBezTo>
                  <a:pt x="570" y="1237"/>
                  <a:pt x="502" y="1227"/>
                  <a:pt x="434" y="1195"/>
                </a:cubicBezTo>
              </a:path>
            </a:pathLst>
          </a:custGeom>
          <a:solidFill>
            <a:schemeClr val="accent4"/>
          </a:solidFill>
          <a:ln w="9525" cap="rnd">
            <a:noFill/>
            <a:prstDash val="solid"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28082E"/>
              </a:solidFill>
              <a:latin typeface="+mn-lt"/>
            </a:endParaRPr>
          </a:p>
        </p:txBody>
      </p:sp>
      <p:sp>
        <p:nvSpPr>
          <p:cNvPr id="16" name="Freeform 32"/>
          <p:cNvSpPr>
            <a:spLocks/>
          </p:cNvSpPr>
          <p:nvPr/>
        </p:nvSpPr>
        <p:spPr bwMode="auto">
          <a:xfrm rot="900000">
            <a:off x="7874000" y="4841875"/>
            <a:ext cx="195263" cy="217488"/>
          </a:xfrm>
          <a:custGeom>
            <a:avLst/>
            <a:gdLst/>
            <a:ahLst/>
            <a:cxnLst>
              <a:cxn ang="0">
                <a:pos x="434" y="1195"/>
              </a:cxn>
              <a:cxn ang="0">
                <a:pos x="322" y="1098"/>
              </a:cxn>
              <a:cxn ang="0">
                <a:pos x="235" y="976"/>
              </a:cxn>
              <a:cxn ang="0">
                <a:pos x="112" y="780"/>
              </a:cxn>
              <a:cxn ang="0">
                <a:pos x="33" y="656"/>
              </a:cxn>
              <a:cxn ang="0">
                <a:pos x="3" y="500"/>
              </a:cxn>
              <a:cxn ang="0">
                <a:pos x="48" y="310"/>
              </a:cxn>
              <a:cxn ang="0">
                <a:pos x="117" y="210"/>
              </a:cxn>
              <a:cxn ang="0">
                <a:pos x="390" y="60"/>
              </a:cxn>
              <a:cxn ang="0">
                <a:pos x="899" y="19"/>
              </a:cxn>
              <a:cxn ang="0">
                <a:pos x="1179" y="113"/>
              </a:cxn>
              <a:cxn ang="0">
                <a:pos x="1289" y="175"/>
              </a:cxn>
              <a:cxn ang="0">
                <a:pos x="1389" y="162"/>
              </a:cxn>
              <a:cxn ang="0">
                <a:pos x="1434" y="90"/>
              </a:cxn>
              <a:cxn ang="0">
                <a:pos x="1526" y="86"/>
              </a:cxn>
              <a:cxn ang="0">
                <a:pos x="1565" y="205"/>
              </a:cxn>
              <a:cxn ang="0">
                <a:pos x="1487" y="264"/>
              </a:cxn>
              <a:cxn ang="0">
                <a:pos x="1414" y="281"/>
              </a:cxn>
              <a:cxn ang="0">
                <a:pos x="1357" y="456"/>
              </a:cxn>
              <a:cxn ang="0">
                <a:pos x="1171" y="886"/>
              </a:cxn>
              <a:cxn ang="0">
                <a:pos x="868" y="1155"/>
              </a:cxn>
              <a:cxn ang="0">
                <a:pos x="653" y="1225"/>
              </a:cxn>
              <a:cxn ang="0">
                <a:pos x="434" y="1195"/>
              </a:cxn>
            </a:cxnLst>
            <a:rect l="0" t="0" r="r" b="b"/>
            <a:pathLst>
              <a:path w="1582" h="1237">
                <a:moveTo>
                  <a:pt x="434" y="1195"/>
                </a:moveTo>
                <a:cubicBezTo>
                  <a:pt x="357" y="1140"/>
                  <a:pt x="338" y="1118"/>
                  <a:pt x="322" y="1098"/>
                </a:cubicBezTo>
                <a:cubicBezTo>
                  <a:pt x="276" y="1042"/>
                  <a:pt x="257" y="1011"/>
                  <a:pt x="235" y="976"/>
                </a:cubicBezTo>
                <a:cubicBezTo>
                  <a:pt x="195" y="911"/>
                  <a:pt x="149" y="830"/>
                  <a:pt x="112" y="780"/>
                </a:cubicBezTo>
                <a:cubicBezTo>
                  <a:pt x="79" y="736"/>
                  <a:pt x="54" y="716"/>
                  <a:pt x="33" y="656"/>
                </a:cubicBezTo>
                <a:cubicBezTo>
                  <a:pt x="18" y="614"/>
                  <a:pt x="5" y="553"/>
                  <a:pt x="3" y="500"/>
                </a:cubicBezTo>
                <a:cubicBezTo>
                  <a:pt x="0" y="415"/>
                  <a:pt x="27" y="354"/>
                  <a:pt x="48" y="310"/>
                </a:cubicBezTo>
                <a:cubicBezTo>
                  <a:pt x="71" y="266"/>
                  <a:pt x="88" y="239"/>
                  <a:pt x="117" y="210"/>
                </a:cubicBezTo>
                <a:cubicBezTo>
                  <a:pt x="165" y="159"/>
                  <a:pt x="245" y="100"/>
                  <a:pt x="390" y="60"/>
                </a:cubicBezTo>
                <a:cubicBezTo>
                  <a:pt x="534" y="21"/>
                  <a:pt x="743" y="0"/>
                  <a:pt x="899" y="19"/>
                </a:cubicBezTo>
                <a:cubicBezTo>
                  <a:pt x="1022" y="33"/>
                  <a:pt x="1112" y="72"/>
                  <a:pt x="1179" y="113"/>
                </a:cubicBezTo>
                <a:cubicBezTo>
                  <a:pt x="1218" y="138"/>
                  <a:pt x="1250" y="164"/>
                  <a:pt x="1289" y="175"/>
                </a:cubicBezTo>
                <a:cubicBezTo>
                  <a:pt x="1326" y="186"/>
                  <a:pt x="1368" y="184"/>
                  <a:pt x="1389" y="162"/>
                </a:cubicBezTo>
                <a:cubicBezTo>
                  <a:pt x="1407" y="143"/>
                  <a:pt x="1409" y="109"/>
                  <a:pt x="1434" y="90"/>
                </a:cubicBezTo>
                <a:cubicBezTo>
                  <a:pt x="1457" y="74"/>
                  <a:pt x="1497" y="70"/>
                  <a:pt x="1526" y="86"/>
                </a:cubicBezTo>
                <a:cubicBezTo>
                  <a:pt x="1565" y="107"/>
                  <a:pt x="1582" y="165"/>
                  <a:pt x="1565" y="205"/>
                </a:cubicBezTo>
                <a:cubicBezTo>
                  <a:pt x="1551" y="237"/>
                  <a:pt x="1516" y="259"/>
                  <a:pt x="1487" y="264"/>
                </a:cubicBezTo>
                <a:cubicBezTo>
                  <a:pt x="1457" y="271"/>
                  <a:pt x="1433" y="260"/>
                  <a:pt x="1414" y="281"/>
                </a:cubicBezTo>
                <a:cubicBezTo>
                  <a:pt x="1390" y="307"/>
                  <a:pt x="1375" y="385"/>
                  <a:pt x="1357" y="456"/>
                </a:cubicBezTo>
                <a:cubicBezTo>
                  <a:pt x="1311" y="636"/>
                  <a:pt x="1250" y="772"/>
                  <a:pt x="1171" y="886"/>
                </a:cubicBezTo>
                <a:cubicBezTo>
                  <a:pt x="1092" y="1001"/>
                  <a:pt x="995" y="1093"/>
                  <a:pt x="868" y="1155"/>
                </a:cubicBezTo>
                <a:cubicBezTo>
                  <a:pt x="799" y="1189"/>
                  <a:pt x="721" y="1215"/>
                  <a:pt x="653" y="1225"/>
                </a:cubicBezTo>
                <a:cubicBezTo>
                  <a:pt x="570" y="1237"/>
                  <a:pt x="502" y="1227"/>
                  <a:pt x="434" y="1195"/>
                </a:cubicBezTo>
              </a:path>
            </a:pathLst>
          </a:custGeom>
          <a:solidFill>
            <a:schemeClr val="accent4"/>
          </a:solidFill>
          <a:ln w="9525" cap="rnd">
            <a:noFill/>
            <a:prstDash val="solid"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28082E"/>
              </a:solidFill>
              <a:latin typeface="+mn-lt"/>
            </a:endParaRPr>
          </a:p>
        </p:txBody>
      </p:sp>
      <p:sp>
        <p:nvSpPr>
          <p:cNvPr id="17" name="Freeform 33"/>
          <p:cNvSpPr>
            <a:spLocks/>
          </p:cNvSpPr>
          <p:nvPr/>
        </p:nvSpPr>
        <p:spPr bwMode="auto">
          <a:xfrm rot="17100000">
            <a:off x="7596981" y="4425157"/>
            <a:ext cx="303213" cy="273050"/>
          </a:xfrm>
          <a:custGeom>
            <a:avLst/>
            <a:gdLst/>
            <a:ahLst/>
            <a:cxnLst>
              <a:cxn ang="0">
                <a:pos x="360" y="450"/>
              </a:cxn>
              <a:cxn ang="0">
                <a:pos x="443" y="386"/>
              </a:cxn>
              <a:cxn ang="0">
                <a:pos x="562" y="340"/>
              </a:cxn>
              <a:cxn ang="0">
                <a:pos x="727" y="337"/>
              </a:cxn>
              <a:cxn ang="0">
                <a:pos x="939" y="504"/>
              </a:cxn>
              <a:cxn ang="0">
                <a:pos x="990" y="682"/>
              </a:cxn>
              <a:cxn ang="0">
                <a:pos x="992" y="793"/>
              </a:cxn>
              <a:cxn ang="0">
                <a:pos x="1111" y="808"/>
              </a:cxn>
              <a:cxn ang="0">
                <a:pos x="1145" y="723"/>
              </a:cxn>
              <a:cxn ang="0">
                <a:pos x="1053" y="524"/>
              </a:cxn>
              <a:cxn ang="0">
                <a:pos x="1061" y="343"/>
              </a:cxn>
              <a:cxn ang="0">
                <a:pos x="1410" y="28"/>
              </a:cxn>
              <a:cxn ang="0">
                <a:pos x="1956" y="76"/>
              </a:cxn>
              <a:cxn ang="0">
                <a:pos x="2178" y="199"/>
              </a:cxn>
              <a:cxn ang="0">
                <a:pos x="2043" y="495"/>
              </a:cxn>
              <a:cxn ang="0">
                <a:pos x="1670" y="665"/>
              </a:cxn>
              <a:cxn ang="0">
                <a:pos x="1447" y="719"/>
              </a:cxn>
              <a:cxn ang="0">
                <a:pos x="1278" y="752"/>
              </a:cxn>
              <a:cxn ang="0">
                <a:pos x="1276" y="888"/>
              </a:cxn>
              <a:cxn ang="0">
                <a:pos x="1512" y="840"/>
              </a:cxn>
              <a:cxn ang="0">
                <a:pos x="1897" y="744"/>
              </a:cxn>
              <a:cxn ang="0">
                <a:pos x="2263" y="759"/>
              </a:cxn>
              <a:cxn ang="0">
                <a:pos x="2568" y="918"/>
              </a:cxn>
              <a:cxn ang="0">
                <a:pos x="2655" y="1179"/>
              </a:cxn>
              <a:cxn ang="0">
                <a:pos x="2523" y="1510"/>
              </a:cxn>
              <a:cxn ang="0">
                <a:pos x="2340" y="1838"/>
              </a:cxn>
              <a:cxn ang="0">
                <a:pos x="1951" y="1898"/>
              </a:cxn>
              <a:cxn ang="0">
                <a:pos x="1738" y="1800"/>
              </a:cxn>
              <a:cxn ang="0">
                <a:pos x="1466" y="1531"/>
              </a:cxn>
              <a:cxn ang="0">
                <a:pos x="1317" y="1200"/>
              </a:cxn>
              <a:cxn ang="0">
                <a:pos x="1264" y="1007"/>
              </a:cxn>
              <a:cxn ang="0">
                <a:pos x="1156" y="1000"/>
              </a:cxn>
              <a:cxn ang="0">
                <a:pos x="1097" y="1100"/>
              </a:cxn>
              <a:cxn ang="0">
                <a:pos x="1205" y="1288"/>
              </a:cxn>
              <a:cxn ang="0">
                <a:pos x="1277" y="1572"/>
              </a:cxn>
              <a:cxn ang="0">
                <a:pos x="1272" y="1880"/>
              </a:cxn>
              <a:cxn ang="0">
                <a:pos x="1117" y="2249"/>
              </a:cxn>
              <a:cxn ang="0">
                <a:pos x="820" y="2375"/>
              </a:cxn>
              <a:cxn ang="0">
                <a:pos x="495" y="2211"/>
              </a:cxn>
              <a:cxn ang="0">
                <a:pos x="200" y="2051"/>
              </a:cxn>
              <a:cxn ang="0">
                <a:pos x="169" y="1772"/>
              </a:cxn>
              <a:cxn ang="0">
                <a:pos x="267" y="1527"/>
              </a:cxn>
              <a:cxn ang="0">
                <a:pos x="402" y="1374"/>
              </a:cxn>
              <a:cxn ang="0">
                <a:pos x="509" y="1293"/>
              </a:cxn>
              <a:cxn ang="0">
                <a:pos x="727" y="1160"/>
              </a:cxn>
              <a:cxn ang="0">
                <a:pos x="915" y="1107"/>
              </a:cxn>
              <a:cxn ang="0">
                <a:pos x="1013" y="1028"/>
              </a:cxn>
              <a:cxn ang="0">
                <a:pos x="974" y="926"/>
              </a:cxn>
              <a:cxn ang="0">
                <a:pos x="600" y="1109"/>
              </a:cxn>
              <a:cxn ang="0">
                <a:pos x="166" y="1183"/>
              </a:cxn>
              <a:cxn ang="0">
                <a:pos x="25" y="1113"/>
              </a:cxn>
              <a:cxn ang="0">
                <a:pos x="39" y="916"/>
              </a:cxn>
              <a:cxn ang="0">
                <a:pos x="106" y="802"/>
              </a:cxn>
              <a:cxn ang="0">
                <a:pos x="183" y="705"/>
              </a:cxn>
              <a:cxn ang="0">
                <a:pos x="307" y="525"/>
              </a:cxn>
              <a:cxn ang="0">
                <a:pos x="356" y="455"/>
              </a:cxn>
              <a:cxn ang="0">
                <a:pos x="360" y="450"/>
              </a:cxn>
            </a:cxnLst>
            <a:rect l="0" t="0" r="r" b="b"/>
            <a:pathLst>
              <a:path w="2659" h="2397">
                <a:moveTo>
                  <a:pt x="360" y="450"/>
                </a:moveTo>
                <a:cubicBezTo>
                  <a:pt x="395" y="419"/>
                  <a:pt x="421" y="401"/>
                  <a:pt x="443" y="386"/>
                </a:cubicBezTo>
                <a:cubicBezTo>
                  <a:pt x="490" y="357"/>
                  <a:pt x="524" y="347"/>
                  <a:pt x="562" y="340"/>
                </a:cubicBezTo>
                <a:cubicBezTo>
                  <a:pt x="612" y="329"/>
                  <a:pt x="671" y="324"/>
                  <a:pt x="727" y="337"/>
                </a:cubicBezTo>
                <a:cubicBezTo>
                  <a:pt x="811" y="356"/>
                  <a:pt x="888" y="417"/>
                  <a:pt x="939" y="504"/>
                </a:cubicBezTo>
                <a:cubicBezTo>
                  <a:pt x="970" y="557"/>
                  <a:pt x="992" y="619"/>
                  <a:pt x="990" y="682"/>
                </a:cubicBezTo>
                <a:cubicBezTo>
                  <a:pt x="989" y="725"/>
                  <a:pt x="976" y="768"/>
                  <a:pt x="992" y="793"/>
                </a:cubicBezTo>
                <a:cubicBezTo>
                  <a:pt x="1011" y="824"/>
                  <a:pt x="1076" y="824"/>
                  <a:pt x="1111" y="808"/>
                </a:cubicBezTo>
                <a:cubicBezTo>
                  <a:pt x="1151" y="791"/>
                  <a:pt x="1153" y="755"/>
                  <a:pt x="1145" y="723"/>
                </a:cubicBezTo>
                <a:cubicBezTo>
                  <a:pt x="1129" y="657"/>
                  <a:pt x="1072" y="608"/>
                  <a:pt x="1053" y="524"/>
                </a:cubicBezTo>
                <a:cubicBezTo>
                  <a:pt x="1041" y="471"/>
                  <a:pt x="1045" y="406"/>
                  <a:pt x="1061" y="343"/>
                </a:cubicBezTo>
                <a:cubicBezTo>
                  <a:pt x="1098" y="200"/>
                  <a:pt x="1201" y="65"/>
                  <a:pt x="1410" y="28"/>
                </a:cubicBezTo>
                <a:cubicBezTo>
                  <a:pt x="1567" y="0"/>
                  <a:pt x="1783" y="27"/>
                  <a:pt x="1956" y="76"/>
                </a:cubicBezTo>
                <a:cubicBezTo>
                  <a:pt x="2058" y="106"/>
                  <a:pt x="2145" y="143"/>
                  <a:pt x="2178" y="199"/>
                </a:cubicBezTo>
                <a:cubicBezTo>
                  <a:pt x="2227" y="283"/>
                  <a:pt x="2150" y="410"/>
                  <a:pt x="2043" y="495"/>
                </a:cubicBezTo>
                <a:cubicBezTo>
                  <a:pt x="1930" y="584"/>
                  <a:pt x="1783" y="627"/>
                  <a:pt x="1670" y="665"/>
                </a:cubicBezTo>
                <a:cubicBezTo>
                  <a:pt x="1597" y="690"/>
                  <a:pt x="1538" y="713"/>
                  <a:pt x="1447" y="719"/>
                </a:cubicBezTo>
                <a:cubicBezTo>
                  <a:pt x="1387" y="722"/>
                  <a:pt x="1312" y="719"/>
                  <a:pt x="1278" y="752"/>
                </a:cubicBezTo>
                <a:cubicBezTo>
                  <a:pt x="1244" y="786"/>
                  <a:pt x="1251" y="856"/>
                  <a:pt x="1276" y="888"/>
                </a:cubicBezTo>
                <a:cubicBezTo>
                  <a:pt x="1319" y="941"/>
                  <a:pt x="1415" y="881"/>
                  <a:pt x="1512" y="840"/>
                </a:cubicBezTo>
                <a:cubicBezTo>
                  <a:pt x="1645" y="782"/>
                  <a:pt x="1779" y="758"/>
                  <a:pt x="1897" y="744"/>
                </a:cubicBezTo>
                <a:cubicBezTo>
                  <a:pt x="2020" y="729"/>
                  <a:pt x="2127" y="723"/>
                  <a:pt x="2263" y="759"/>
                </a:cubicBezTo>
                <a:cubicBezTo>
                  <a:pt x="2371" y="787"/>
                  <a:pt x="2496" y="841"/>
                  <a:pt x="2568" y="918"/>
                </a:cubicBezTo>
                <a:cubicBezTo>
                  <a:pt x="2642" y="999"/>
                  <a:pt x="2659" y="1104"/>
                  <a:pt x="2655" y="1179"/>
                </a:cubicBezTo>
                <a:cubicBezTo>
                  <a:pt x="2648" y="1300"/>
                  <a:pt x="2588" y="1341"/>
                  <a:pt x="2523" y="1510"/>
                </a:cubicBezTo>
                <a:cubicBezTo>
                  <a:pt x="2485" y="1611"/>
                  <a:pt x="2444" y="1758"/>
                  <a:pt x="2340" y="1838"/>
                </a:cubicBezTo>
                <a:cubicBezTo>
                  <a:pt x="2240" y="1915"/>
                  <a:pt x="2080" y="1929"/>
                  <a:pt x="1951" y="1898"/>
                </a:cubicBezTo>
                <a:cubicBezTo>
                  <a:pt x="1870" y="1879"/>
                  <a:pt x="1800" y="1842"/>
                  <a:pt x="1738" y="1800"/>
                </a:cubicBezTo>
                <a:cubicBezTo>
                  <a:pt x="1623" y="1722"/>
                  <a:pt x="1535" y="1628"/>
                  <a:pt x="1466" y="1531"/>
                </a:cubicBezTo>
                <a:cubicBezTo>
                  <a:pt x="1390" y="1425"/>
                  <a:pt x="1336" y="1316"/>
                  <a:pt x="1317" y="1200"/>
                </a:cubicBezTo>
                <a:cubicBezTo>
                  <a:pt x="1305" y="1124"/>
                  <a:pt x="1308" y="1044"/>
                  <a:pt x="1264" y="1007"/>
                </a:cubicBezTo>
                <a:cubicBezTo>
                  <a:pt x="1237" y="984"/>
                  <a:pt x="1191" y="977"/>
                  <a:pt x="1156" y="1000"/>
                </a:cubicBezTo>
                <a:cubicBezTo>
                  <a:pt x="1124" y="1021"/>
                  <a:pt x="1101" y="1067"/>
                  <a:pt x="1097" y="1100"/>
                </a:cubicBezTo>
                <a:cubicBezTo>
                  <a:pt x="1087" y="1169"/>
                  <a:pt x="1154" y="1184"/>
                  <a:pt x="1205" y="1288"/>
                </a:cubicBezTo>
                <a:cubicBezTo>
                  <a:pt x="1239" y="1358"/>
                  <a:pt x="1265" y="1469"/>
                  <a:pt x="1277" y="1572"/>
                </a:cubicBezTo>
                <a:cubicBezTo>
                  <a:pt x="1290" y="1685"/>
                  <a:pt x="1286" y="1788"/>
                  <a:pt x="1272" y="1880"/>
                </a:cubicBezTo>
                <a:cubicBezTo>
                  <a:pt x="1248" y="2037"/>
                  <a:pt x="1196" y="2159"/>
                  <a:pt x="1117" y="2249"/>
                </a:cubicBezTo>
                <a:cubicBezTo>
                  <a:pt x="1037" y="2340"/>
                  <a:pt x="929" y="2397"/>
                  <a:pt x="820" y="2375"/>
                </a:cubicBezTo>
                <a:cubicBezTo>
                  <a:pt x="717" y="2354"/>
                  <a:pt x="615" y="2264"/>
                  <a:pt x="495" y="2211"/>
                </a:cubicBezTo>
                <a:cubicBezTo>
                  <a:pt x="383" y="2161"/>
                  <a:pt x="256" y="2143"/>
                  <a:pt x="200" y="2051"/>
                </a:cubicBezTo>
                <a:cubicBezTo>
                  <a:pt x="156" y="1979"/>
                  <a:pt x="156" y="1862"/>
                  <a:pt x="169" y="1772"/>
                </a:cubicBezTo>
                <a:cubicBezTo>
                  <a:pt x="183" y="1673"/>
                  <a:pt x="212" y="1606"/>
                  <a:pt x="267" y="1527"/>
                </a:cubicBezTo>
                <a:cubicBezTo>
                  <a:pt x="304" y="1475"/>
                  <a:pt x="352" y="1417"/>
                  <a:pt x="402" y="1374"/>
                </a:cubicBezTo>
                <a:cubicBezTo>
                  <a:pt x="437" y="1343"/>
                  <a:pt x="472" y="1320"/>
                  <a:pt x="509" y="1293"/>
                </a:cubicBezTo>
                <a:cubicBezTo>
                  <a:pt x="576" y="1246"/>
                  <a:pt x="647" y="1189"/>
                  <a:pt x="727" y="1160"/>
                </a:cubicBezTo>
                <a:cubicBezTo>
                  <a:pt x="788" y="1138"/>
                  <a:pt x="854" y="1132"/>
                  <a:pt x="915" y="1107"/>
                </a:cubicBezTo>
                <a:cubicBezTo>
                  <a:pt x="960" y="1089"/>
                  <a:pt x="1001" y="1061"/>
                  <a:pt x="1013" y="1028"/>
                </a:cubicBezTo>
                <a:cubicBezTo>
                  <a:pt x="1027" y="990"/>
                  <a:pt x="1001" y="946"/>
                  <a:pt x="974" y="926"/>
                </a:cubicBezTo>
                <a:cubicBezTo>
                  <a:pt x="893" y="866"/>
                  <a:pt x="801" y="1022"/>
                  <a:pt x="600" y="1109"/>
                </a:cubicBezTo>
                <a:cubicBezTo>
                  <a:pt x="468" y="1167"/>
                  <a:pt x="289" y="1195"/>
                  <a:pt x="166" y="1183"/>
                </a:cubicBezTo>
                <a:cubicBezTo>
                  <a:pt x="98" y="1176"/>
                  <a:pt x="47" y="1156"/>
                  <a:pt x="25" y="1113"/>
                </a:cubicBezTo>
                <a:cubicBezTo>
                  <a:pt x="0" y="1063"/>
                  <a:pt x="13" y="981"/>
                  <a:pt x="39" y="916"/>
                </a:cubicBezTo>
                <a:cubicBezTo>
                  <a:pt x="58" y="868"/>
                  <a:pt x="85" y="830"/>
                  <a:pt x="106" y="802"/>
                </a:cubicBezTo>
                <a:cubicBezTo>
                  <a:pt x="137" y="759"/>
                  <a:pt x="156" y="738"/>
                  <a:pt x="183" y="705"/>
                </a:cubicBezTo>
                <a:cubicBezTo>
                  <a:pt x="215" y="665"/>
                  <a:pt x="259" y="608"/>
                  <a:pt x="307" y="525"/>
                </a:cubicBezTo>
                <a:cubicBezTo>
                  <a:pt x="314" y="513"/>
                  <a:pt x="321" y="500"/>
                  <a:pt x="356" y="455"/>
                </a:cubicBezTo>
                <a:cubicBezTo>
                  <a:pt x="357" y="454"/>
                  <a:pt x="359" y="452"/>
                  <a:pt x="360" y="450"/>
                </a:cubicBezTo>
              </a:path>
            </a:pathLst>
          </a:custGeom>
          <a:solidFill>
            <a:schemeClr val="accent4"/>
          </a:solidFill>
          <a:ln w="6350" cap="rnd">
            <a:noFill/>
            <a:prstDash val="solid"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28082E"/>
              </a:solidFill>
              <a:latin typeface="+mn-lt"/>
            </a:endParaRPr>
          </a:p>
        </p:txBody>
      </p:sp>
      <p:sp>
        <p:nvSpPr>
          <p:cNvPr id="18" name="Freeform 34"/>
          <p:cNvSpPr>
            <a:spLocks/>
          </p:cNvSpPr>
          <p:nvPr/>
        </p:nvSpPr>
        <p:spPr bwMode="auto">
          <a:xfrm rot="18900000">
            <a:off x="7885113" y="4095750"/>
            <a:ext cx="131762" cy="103188"/>
          </a:xfrm>
          <a:custGeom>
            <a:avLst/>
            <a:gdLst/>
            <a:ahLst/>
            <a:cxnLst>
              <a:cxn ang="0">
                <a:pos x="434" y="1195"/>
              </a:cxn>
              <a:cxn ang="0">
                <a:pos x="322" y="1098"/>
              </a:cxn>
              <a:cxn ang="0">
                <a:pos x="235" y="976"/>
              </a:cxn>
              <a:cxn ang="0">
                <a:pos x="112" y="780"/>
              </a:cxn>
              <a:cxn ang="0">
                <a:pos x="33" y="656"/>
              </a:cxn>
              <a:cxn ang="0">
                <a:pos x="3" y="500"/>
              </a:cxn>
              <a:cxn ang="0">
                <a:pos x="48" y="310"/>
              </a:cxn>
              <a:cxn ang="0">
                <a:pos x="117" y="210"/>
              </a:cxn>
              <a:cxn ang="0">
                <a:pos x="390" y="60"/>
              </a:cxn>
              <a:cxn ang="0">
                <a:pos x="899" y="19"/>
              </a:cxn>
              <a:cxn ang="0">
                <a:pos x="1179" y="113"/>
              </a:cxn>
              <a:cxn ang="0">
                <a:pos x="1289" y="175"/>
              </a:cxn>
              <a:cxn ang="0">
                <a:pos x="1389" y="162"/>
              </a:cxn>
              <a:cxn ang="0">
                <a:pos x="1434" y="90"/>
              </a:cxn>
              <a:cxn ang="0">
                <a:pos x="1526" y="86"/>
              </a:cxn>
              <a:cxn ang="0">
                <a:pos x="1565" y="205"/>
              </a:cxn>
              <a:cxn ang="0">
                <a:pos x="1487" y="264"/>
              </a:cxn>
              <a:cxn ang="0">
                <a:pos x="1414" y="281"/>
              </a:cxn>
              <a:cxn ang="0">
                <a:pos x="1357" y="456"/>
              </a:cxn>
              <a:cxn ang="0">
                <a:pos x="1171" y="886"/>
              </a:cxn>
              <a:cxn ang="0">
                <a:pos x="868" y="1155"/>
              </a:cxn>
              <a:cxn ang="0">
                <a:pos x="653" y="1225"/>
              </a:cxn>
              <a:cxn ang="0">
                <a:pos x="434" y="1195"/>
              </a:cxn>
            </a:cxnLst>
            <a:rect l="0" t="0" r="r" b="b"/>
            <a:pathLst>
              <a:path w="1582" h="1237">
                <a:moveTo>
                  <a:pt x="434" y="1195"/>
                </a:moveTo>
                <a:cubicBezTo>
                  <a:pt x="357" y="1140"/>
                  <a:pt x="338" y="1118"/>
                  <a:pt x="322" y="1098"/>
                </a:cubicBezTo>
                <a:cubicBezTo>
                  <a:pt x="276" y="1042"/>
                  <a:pt x="257" y="1011"/>
                  <a:pt x="235" y="976"/>
                </a:cubicBezTo>
                <a:cubicBezTo>
                  <a:pt x="195" y="911"/>
                  <a:pt x="149" y="830"/>
                  <a:pt x="112" y="780"/>
                </a:cubicBezTo>
                <a:cubicBezTo>
                  <a:pt x="79" y="736"/>
                  <a:pt x="54" y="716"/>
                  <a:pt x="33" y="656"/>
                </a:cubicBezTo>
                <a:cubicBezTo>
                  <a:pt x="18" y="614"/>
                  <a:pt x="5" y="553"/>
                  <a:pt x="3" y="500"/>
                </a:cubicBezTo>
                <a:cubicBezTo>
                  <a:pt x="0" y="415"/>
                  <a:pt x="27" y="354"/>
                  <a:pt x="48" y="310"/>
                </a:cubicBezTo>
                <a:cubicBezTo>
                  <a:pt x="71" y="266"/>
                  <a:pt x="88" y="239"/>
                  <a:pt x="117" y="210"/>
                </a:cubicBezTo>
                <a:cubicBezTo>
                  <a:pt x="165" y="159"/>
                  <a:pt x="245" y="100"/>
                  <a:pt x="390" y="60"/>
                </a:cubicBezTo>
                <a:cubicBezTo>
                  <a:pt x="534" y="21"/>
                  <a:pt x="743" y="0"/>
                  <a:pt x="899" y="19"/>
                </a:cubicBezTo>
                <a:cubicBezTo>
                  <a:pt x="1022" y="33"/>
                  <a:pt x="1112" y="72"/>
                  <a:pt x="1179" y="113"/>
                </a:cubicBezTo>
                <a:cubicBezTo>
                  <a:pt x="1218" y="138"/>
                  <a:pt x="1250" y="164"/>
                  <a:pt x="1289" y="175"/>
                </a:cubicBezTo>
                <a:cubicBezTo>
                  <a:pt x="1326" y="186"/>
                  <a:pt x="1368" y="184"/>
                  <a:pt x="1389" y="162"/>
                </a:cubicBezTo>
                <a:cubicBezTo>
                  <a:pt x="1407" y="143"/>
                  <a:pt x="1409" y="109"/>
                  <a:pt x="1434" y="90"/>
                </a:cubicBezTo>
                <a:cubicBezTo>
                  <a:pt x="1457" y="74"/>
                  <a:pt x="1497" y="70"/>
                  <a:pt x="1526" y="86"/>
                </a:cubicBezTo>
                <a:cubicBezTo>
                  <a:pt x="1565" y="107"/>
                  <a:pt x="1582" y="165"/>
                  <a:pt x="1565" y="205"/>
                </a:cubicBezTo>
                <a:cubicBezTo>
                  <a:pt x="1551" y="237"/>
                  <a:pt x="1516" y="259"/>
                  <a:pt x="1487" y="264"/>
                </a:cubicBezTo>
                <a:cubicBezTo>
                  <a:pt x="1457" y="271"/>
                  <a:pt x="1433" y="260"/>
                  <a:pt x="1414" y="281"/>
                </a:cubicBezTo>
                <a:cubicBezTo>
                  <a:pt x="1390" y="307"/>
                  <a:pt x="1375" y="385"/>
                  <a:pt x="1357" y="456"/>
                </a:cubicBezTo>
                <a:cubicBezTo>
                  <a:pt x="1311" y="636"/>
                  <a:pt x="1250" y="772"/>
                  <a:pt x="1171" y="886"/>
                </a:cubicBezTo>
                <a:cubicBezTo>
                  <a:pt x="1092" y="1001"/>
                  <a:pt x="995" y="1093"/>
                  <a:pt x="868" y="1155"/>
                </a:cubicBezTo>
                <a:cubicBezTo>
                  <a:pt x="799" y="1189"/>
                  <a:pt x="721" y="1215"/>
                  <a:pt x="653" y="1225"/>
                </a:cubicBezTo>
                <a:cubicBezTo>
                  <a:pt x="570" y="1237"/>
                  <a:pt x="502" y="1227"/>
                  <a:pt x="434" y="1195"/>
                </a:cubicBezTo>
              </a:path>
            </a:pathLst>
          </a:custGeom>
          <a:solidFill>
            <a:schemeClr val="accent4"/>
          </a:solidFill>
          <a:ln w="9525" cap="rnd">
            <a:noFill/>
            <a:prstDash val="solid"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28082E"/>
              </a:solidFill>
              <a:latin typeface="+mn-lt"/>
            </a:endParaRPr>
          </a:p>
        </p:txBody>
      </p:sp>
      <p:sp>
        <p:nvSpPr>
          <p:cNvPr id="19" name="Freeform 35"/>
          <p:cNvSpPr>
            <a:spLocks/>
          </p:cNvSpPr>
          <p:nvPr/>
        </p:nvSpPr>
        <p:spPr bwMode="auto">
          <a:xfrm rot="10800000">
            <a:off x="8164513" y="4100513"/>
            <a:ext cx="133350" cy="103187"/>
          </a:xfrm>
          <a:custGeom>
            <a:avLst/>
            <a:gdLst/>
            <a:ahLst/>
            <a:cxnLst>
              <a:cxn ang="0">
                <a:pos x="434" y="1195"/>
              </a:cxn>
              <a:cxn ang="0">
                <a:pos x="322" y="1098"/>
              </a:cxn>
              <a:cxn ang="0">
                <a:pos x="235" y="976"/>
              </a:cxn>
              <a:cxn ang="0">
                <a:pos x="112" y="780"/>
              </a:cxn>
              <a:cxn ang="0">
                <a:pos x="33" y="656"/>
              </a:cxn>
              <a:cxn ang="0">
                <a:pos x="3" y="500"/>
              </a:cxn>
              <a:cxn ang="0">
                <a:pos x="48" y="310"/>
              </a:cxn>
              <a:cxn ang="0">
                <a:pos x="117" y="210"/>
              </a:cxn>
              <a:cxn ang="0">
                <a:pos x="390" y="60"/>
              </a:cxn>
              <a:cxn ang="0">
                <a:pos x="899" y="19"/>
              </a:cxn>
              <a:cxn ang="0">
                <a:pos x="1179" y="113"/>
              </a:cxn>
              <a:cxn ang="0">
                <a:pos x="1289" y="175"/>
              </a:cxn>
              <a:cxn ang="0">
                <a:pos x="1389" y="162"/>
              </a:cxn>
              <a:cxn ang="0">
                <a:pos x="1434" y="90"/>
              </a:cxn>
              <a:cxn ang="0">
                <a:pos x="1526" y="86"/>
              </a:cxn>
              <a:cxn ang="0">
                <a:pos x="1565" y="205"/>
              </a:cxn>
              <a:cxn ang="0">
                <a:pos x="1487" y="264"/>
              </a:cxn>
              <a:cxn ang="0">
                <a:pos x="1414" y="281"/>
              </a:cxn>
              <a:cxn ang="0">
                <a:pos x="1357" y="456"/>
              </a:cxn>
              <a:cxn ang="0">
                <a:pos x="1171" y="886"/>
              </a:cxn>
              <a:cxn ang="0">
                <a:pos x="868" y="1155"/>
              </a:cxn>
              <a:cxn ang="0">
                <a:pos x="653" y="1225"/>
              </a:cxn>
              <a:cxn ang="0">
                <a:pos x="434" y="1195"/>
              </a:cxn>
            </a:cxnLst>
            <a:rect l="0" t="0" r="r" b="b"/>
            <a:pathLst>
              <a:path w="1582" h="1237">
                <a:moveTo>
                  <a:pt x="434" y="1195"/>
                </a:moveTo>
                <a:cubicBezTo>
                  <a:pt x="357" y="1140"/>
                  <a:pt x="338" y="1118"/>
                  <a:pt x="322" y="1098"/>
                </a:cubicBezTo>
                <a:cubicBezTo>
                  <a:pt x="276" y="1042"/>
                  <a:pt x="257" y="1011"/>
                  <a:pt x="235" y="976"/>
                </a:cubicBezTo>
                <a:cubicBezTo>
                  <a:pt x="195" y="911"/>
                  <a:pt x="149" y="830"/>
                  <a:pt x="112" y="780"/>
                </a:cubicBezTo>
                <a:cubicBezTo>
                  <a:pt x="79" y="736"/>
                  <a:pt x="54" y="716"/>
                  <a:pt x="33" y="656"/>
                </a:cubicBezTo>
                <a:cubicBezTo>
                  <a:pt x="18" y="614"/>
                  <a:pt x="5" y="553"/>
                  <a:pt x="3" y="500"/>
                </a:cubicBezTo>
                <a:cubicBezTo>
                  <a:pt x="0" y="415"/>
                  <a:pt x="27" y="354"/>
                  <a:pt x="48" y="310"/>
                </a:cubicBezTo>
                <a:cubicBezTo>
                  <a:pt x="71" y="266"/>
                  <a:pt x="88" y="239"/>
                  <a:pt x="117" y="210"/>
                </a:cubicBezTo>
                <a:cubicBezTo>
                  <a:pt x="165" y="159"/>
                  <a:pt x="245" y="100"/>
                  <a:pt x="390" y="60"/>
                </a:cubicBezTo>
                <a:cubicBezTo>
                  <a:pt x="534" y="21"/>
                  <a:pt x="743" y="0"/>
                  <a:pt x="899" y="19"/>
                </a:cubicBezTo>
                <a:cubicBezTo>
                  <a:pt x="1022" y="33"/>
                  <a:pt x="1112" y="72"/>
                  <a:pt x="1179" y="113"/>
                </a:cubicBezTo>
                <a:cubicBezTo>
                  <a:pt x="1218" y="138"/>
                  <a:pt x="1250" y="164"/>
                  <a:pt x="1289" y="175"/>
                </a:cubicBezTo>
                <a:cubicBezTo>
                  <a:pt x="1326" y="186"/>
                  <a:pt x="1368" y="184"/>
                  <a:pt x="1389" y="162"/>
                </a:cubicBezTo>
                <a:cubicBezTo>
                  <a:pt x="1407" y="143"/>
                  <a:pt x="1409" y="109"/>
                  <a:pt x="1434" y="90"/>
                </a:cubicBezTo>
                <a:cubicBezTo>
                  <a:pt x="1457" y="74"/>
                  <a:pt x="1497" y="70"/>
                  <a:pt x="1526" y="86"/>
                </a:cubicBezTo>
                <a:cubicBezTo>
                  <a:pt x="1565" y="107"/>
                  <a:pt x="1582" y="165"/>
                  <a:pt x="1565" y="205"/>
                </a:cubicBezTo>
                <a:cubicBezTo>
                  <a:pt x="1551" y="237"/>
                  <a:pt x="1516" y="259"/>
                  <a:pt x="1487" y="264"/>
                </a:cubicBezTo>
                <a:cubicBezTo>
                  <a:pt x="1457" y="271"/>
                  <a:pt x="1433" y="260"/>
                  <a:pt x="1414" y="281"/>
                </a:cubicBezTo>
                <a:cubicBezTo>
                  <a:pt x="1390" y="307"/>
                  <a:pt x="1375" y="385"/>
                  <a:pt x="1357" y="456"/>
                </a:cubicBezTo>
                <a:cubicBezTo>
                  <a:pt x="1311" y="636"/>
                  <a:pt x="1250" y="772"/>
                  <a:pt x="1171" y="886"/>
                </a:cubicBezTo>
                <a:cubicBezTo>
                  <a:pt x="1092" y="1001"/>
                  <a:pt x="995" y="1093"/>
                  <a:pt x="868" y="1155"/>
                </a:cubicBezTo>
                <a:cubicBezTo>
                  <a:pt x="799" y="1189"/>
                  <a:pt x="721" y="1215"/>
                  <a:pt x="653" y="1225"/>
                </a:cubicBezTo>
                <a:cubicBezTo>
                  <a:pt x="570" y="1237"/>
                  <a:pt x="502" y="1227"/>
                  <a:pt x="434" y="1195"/>
                </a:cubicBezTo>
              </a:path>
            </a:pathLst>
          </a:custGeom>
          <a:solidFill>
            <a:schemeClr val="accent4"/>
          </a:solidFill>
          <a:ln w="9525" cap="rnd">
            <a:noFill/>
            <a:prstDash val="solid"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28082E"/>
              </a:solidFill>
              <a:latin typeface="+mn-lt"/>
            </a:endParaRPr>
          </a:p>
        </p:txBody>
      </p:sp>
      <p:sp>
        <p:nvSpPr>
          <p:cNvPr id="20" name="Freeform 36"/>
          <p:cNvSpPr>
            <a:spLocks/>
          </p:cNvSpPr>
          <p:nvPr/>
        </p:nvSpPr>
        <p:spPr bwMode="auto">
          <a:xfrm rot="13500000">
            <a:off x="7693025" y="5465763"/>
            <a:ext cx="131763" cy="103187"/>
          </a:xfrm>
          <a:custGeom>
            <a:avLst/>
            <a:gdLst/>
            <a:ahLst/>
            <a:cxnLst>
              <a:cxn ang="0">
                <a:pos x="434" y="1195"/>
              </a:cxn>
              <a:cxn ang="0">
                <a:pos x="322" y="1098"/>
              </a:cxn>
              <a:cxn ang="0">
                <a:pos x="235" y="976"/>
              </a:cxn>
              <a:cxn ang="0">
                <a:pos x="112" y="780"/>
              </a:cxn>
              <a:cxn ang="0">
                <a:pos x="33" y="656"/>
              </a:cxn>
              <a:cxn ang="0">
                <a:pos x="3" y="500"/>
              </a:cxn>
              <a:cxn ang="0">
                <a:pos x="48" y="310"/>
              </a:cxn>
              <a:cxn ang="0">
                <a:pos x="117" y="210"/>
              </a:cxn>
              <a:cxn ang="0">
                <a:pos x="390" y="60"/>
              </a:cxn>
              <a:cxn ang="0">
                <a:pos x="899" y="19"/>
              </a:cxn>
              <a:cxn ang="0">
                <a:pos x="1179" y="113"/>
              </a:cxn>
              <a:cxn ang="0">
                <a:pos x="1289" y="175"/>
              </a:cxn>
              <a:cxn ang="0">
                <a:pos x="1389" y="162"/>
              </a:cxn>
              <a:cxn ang="0">
                <a:pos x="1434" y="90"/>
              </a:cxn>
              <a:cxn ang="0">
                <a:pos x="1526" y="86"/>
              </a:cxn>
              <a:cxn ang="0">
                <a:pos x="1565" y="205"/>
              </a:cxn>
              <a:cxn ang="0">
                <a:pos x="1487" y="264"/>
              </a:cxn>
              <a:cxn ang="0">
                <a:pos x="1414" y="281"/>
              </a:cxn>
              <a:cxn ang="0">
                <a:pos x="1357" y="456"/>
              </a:cxn>
              <a:cxn ang="0">
                <a:pos x="1171" y="886"/>
              </a:cxn>
              <a:cxn ang="0">
                <a:pos x="868" y="1155"/>
              </a:cxn>
              <a:cxn ang="0">
                <a:pos x="653" y="1225"/>
              </a:cxn>
              <a:cxn ang="0">
                <a:pos x="434" y="1195"/>
              </a:cxn>
            </a:cxnLst>
            <a:rect l="0" t="0" r="r" b="b"/>
            <a:pathLst>
              <a:path w="1582" h="1237">
                <a:moveTo>
                  <a:pt x="434" y="1195"/>
                </a:moveTo>
                <a:cubicBezTo>
                  <a:pt x="357" y="1140"/>
                  <a:pt x="338" y="1118"/>
                  <a:pt x="322" y="1098"/>
                </a:cubicBezTo>
                <a:cubicBezTo>
                  <a:pt x="276" y="1042"/>
                  <a:pt x="257" y="1011"/>
                  <a:pt x="235" y="976"/>
                </a:cubicBezTo>
                <a:cubicBezTo>
                  <a:pt x="195" y="911"/>
                  <a:pt x="149" y="830"/>
                  <a:pt x="112" y="780"/>
                </a:cubicBezTo>
                <a:cubicBezTo>
                  <a:pt x="79" y="736"/>
                  <a:pt x="54" y="716"/>
                  <a:pt x="33" y="656"/>
                </a:cubicBezTo>
                <a:cubicBezTo>
                  <a:pt x="18" y="614"/>
                  <a:pt x="5" y="553"/>
                  <a:pt x="3" y="500"/>
                </a:cubicBezTo>
                <a:cubicBezTo>
                  <a:pt x="0" y="415"/>
                  <a:pt x="27" y="354"/>
                  <a:pt x="48" y="310"/>
                </a:cubicBezTo>
                <a:cubicBezTo>
                  <a:pt x="71" y="266"/>
                  <a:pt x="88" y="239"/>
                  <a:pt x="117" y="210"/>
                </a:cubicBezTo>
                <a:cubicBezTo>
                  <a:pt x="165" y="159"/>
                  <a:pt x="245" y="100"/>
                  <a:pt x="390" y="60"/>
                </a:cubicBezTo>
                <a:cubicBezTo>
                  <a:pt x="534" y="21"/>
                  <a:pt x="743" y="0"/>
                  <a:pt x="899" y="19"/>
                </a:cubicBezTo>
                <a:cubicBezTo>
                  <a:pt x="1022" y="33"/>
                  <a:pt x="1112" y="72"/>
                  <a:pt x="1179" y="113"/>
                </a:cubicBezTo>
                <a:cubicBezTo>
                  <a:pt x="1218" y="138"/>
                  <a:pt x="1250" y="164"/>
                  <a:pt x="1289" y="175"/>
                </a:cubicBezTo>
                <a:cubicBezTo>
                  <a:pt x="1326" y="186"/>
                  <a:pt x="1368" y="184"/>
                  <a:pt x="1389" y="162"/>
                </a:cubicBezTo>
                <a:cubicBezTo>
                  <a:pt x="1407" y="143"/>
                  <a:pt x="1409" y="109"/>
                  <a:pt x="1434" y="90"/>
                </a:cubicBezTo>
                <a:cubicBezTo>
                  <a:pt x="1457" y="74"/>
                  <a:pt x="1497" y="70"/>
                  <a:pt x="1526" y="86"/>
                </a:cubicBezTo>
                <a:cubicBezTo>
                  <a:pt x="1565" y="107"/>
                  <a:pt x="1582" y="165"/>
                  <a:pt x="1565" y="205"/>
                </a:cubicBezTo>
                <a:cubicBezTo>
                  <a:pt x="1551" y="237"/>
                  <a:pt x="1516" y="259"/>
                  <a:pt x="1487" y="264"/>
                </a:cubicBezTo>
                <a:cubicBezTo>
                  <a:pt x="1457" y="271"/>
                  <a:pt x="1433" y="260"/>
                  <a:pt x="1414" y="281"/>
                </a:cubicBezTo>
                <a:cubicBezTo>
                  <a:pt x="1390" y="307"/>
                  <a:pt x="1375" y="385"/>
                  <a:pt x="1357" y="456"/>
                </a:cubicBezTo>
                <a:cubicBezTo>
                  <a:pt x="1311" y="636"/>
                  <a:pt x="1250" y="772"/>
                  <a:pt x="1171" y="886"/>
                </a:cubicBezTo>
                <a:cubicBezTo>
                  <a:pt x="1092" y="1001"/>
                  <a:pt x="995" y="1093"/>
                  <a:pt x="868" y="1155"/>
                </a:cubicBezTo>
                <a:cubicBezTo>
                  <a:pt x="799" y="1189"/>
                  <a:pt x="721" y="1215"/>
                  <a:pt x="653" y="1225"/>
                </a:cubicBezTo>
                <a:cubicBezTo>
                  <a:pt x="570" y="1237"/>
                  <a:pt x="502" y="1227"/>
                  <a:pt x="434" y="1195"/>
                </a:cubicBezTo>
              </a:path>
            </a:pathLst>
          </a:custGeom>
          <a:solidFill>
            <a:schemeClr val="accent4"/>
          </a:solidFill>
          <a:ln w="9525" cap="rnd">
            <a:noFill/>
            <a:prstDash val="solid"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28082E"/>
              </a:solidFill>
              <a:latin typeface="+mn-lt"/>
            </a:endParaRPr>
          </a:p>
        </p:txBody>
      </p:sp>
      <p:sp>
        <p:nvSpPr>
          <p:cNvPr id="21" name="Freeform 37"/>
          <p:cNvSpPr>
            <a:spLocks/>
          </p:cNvSpPr>
          <p:nvPr/>
        </p:nvSpPr>
        <p:spPr bwMode="auto">
          <a:xfrm rot="6300000">
            <a:off x="8074026" y="4424362"/>
            <a:ext cx="106362" cy="182563"/>
          </a:xfrm>
          <a:custGeom>
            <a:avLst/>
            <a:gdLst/>
            <a:ahLst/>
            <a:cxnLst>
              <a:cxn ang="0">
                <a:pos x="434" y="1195"/>
              </a:cxn>
              <a:cxn ang="0">
                <a:pos x="322" y="1098"/>
              </a:cxn>
              <a:cxn ang="0">
                <a:pos x="235" y="976"/>
              </a:cxn>
              <a:cxn ang="0">
                <a:pos x="112" y="780"/>
              </a:cxn>
              <a:cxn ang="0">
                <a:pos x="33" y="656"/>
              </a:cxn>
              <a:cxn ang="0">
                <a:pos x="3" y="500"/>
              </a:cxn>
              <a:cxn ang="0">
                <a:pos x="48" y="310"/>
              </a:cxn>
              <a:cxn ang="0">
                <a:pos x="117" y="210"/>
              </a:cxn>
              <a:cxn ang="0">
                <a:pos x="390" y="60"/>
              </a:cxn>
              <a:cxn ang="0">
                <a:pos x="899" y="19"/>
              </a:cxn>
              <a:cxn ang="0">
                <a:pos x="1179" y="113"/>
              </a:cxn>
              <a:cxn ang="0">
                <a:pos x="1289" y="175"/>
              </a:cxn>
              <a:cxn ang="0">
                <a:pos x="1389" y="162"/>
              </a:cxn>
              <a:cxn ang="0">
                <a:pos x="1434" y="90"/>
              </a:cxn>
              <a:cxn ang="0">
                <a:pos x="1526" y="86"/>
              </a:cxn>
              <a:cxn ang="0">
                <a:pos x="1565" y="205"/>
              </a:cxn>
              <a:cxn ang="0">
                <a:pos x="1487" y="264"/>
              </a:cxn>
              <a:cxn ang="0">
                <a:pos x="1414" y="281"/>
              </a:cxn>
              <a:cxn ang="0">
                <a:pos x="1357" y="456"/>
              </a:cxn>
              <a:cxn ang="0">
                <a:pos x="1171" y="886"/>
              </a:cxn>
              <a:cxn ang="0">
                <a:pos x="868" y="1155"/>
              </a:cxn>
              <a:cxn ang="0">
                <a:pos x="653" y="1225"/>
              </a:cxn>
              <a:cxn ang="0">
                <a:pos x="434" y="1195"/>
              </a:cxn>
            </a:cxnLst>
            <a:rect l="0" t="0" r="r" b="b"/>
            <a:pathLst>
              <a:path w="1582" h="1237">
                <a:moveTo>
                  <a:pt x="434" y="1195"/>
                </a:moveTo>
                <a:cubicBezTo>
                  <a:pt x="357" y="1140"/>
                  <a:pt x="338" y="1118"/>
                  <a:pt x="322" y="1098"/>
                </a:cubicBezTo>
                <a:cubicBezTo>
                  <a:pt x="276" y="1042"/>
                  <a:pt x="257" y="1011"/>
                  <a:pt x="235" y="976"/>
                </a:cubicBezTo>
                <a:cubicBezTo>
                  <a:pt x="195" y="911"/>
                  <a:pt x="149" y="830"/>
                  <a:pt x="112" y="780"/>
                </a:cubicBezTo>
                <a:cubicBezTo>
                  <a:pt x="79" y="736"/>
                  <a:pt x="54" y="716"/>
                  <a:pt x="33" y="656"/>
                </a:cubicBezTo>
                <a:cubicBezTo>
                  <a:pt x="18" y="614"/>
                  <a:pt x="5" y="553"/>
                  <a:pt x="3" y="500"/>
                </a:cubicBezTo>
                <a:cubicBezTo>
                  <a:pt x="0" y="415"/>
                  <a:pt x="27" y="354"/>
                  <a:pt x="48" y="310"/>
                </a:cubicBezTo>
                <a:cubicBezTo>
                  <a:pt x="71" y="266"/>
                  <a:pt x="88" y="239"/>
                  <a:pt x="117" y="210"/>
                </a:cubicBezTo>
                <a:cubicBezTo>
                  <a:pt x="165" y="159"/>
                  <a:pt x="245" y="100"/>
                  <a:pt x="390" y="60"/>
                </a:cubicBezTo>
                <a:cubicBezTo>
                  <a:pt x="534" y="21"/>
                  <a:pt x="743" y="0"/>
                  <a:pt x="899" y="19"/>
                </a:cubicBezTo>
                <a:cubicBezTo>
                  <a:pt x="1022" y="33"/>
                  <a:pt x="1112" y="72"/>
                  <a:pt x="1179" y="113"/>
                </a:cubicBezTo>
                <a:cubicBezTo>
                  <a:pt x="1218" y="138"/>
                  <a:pt x="1250" y="164"/>
                  <a:pt x="1289" y="175"/>
                </a:cubicBezTo>
                <a:cubicBezTo>
                  <a:pt x="1326" y="186"/>
                  <a:pt x="1368" y="184"/>
                  <a:pt x="1389" y="162"/>
                </a:cubicBezTo>
                <a:cubicBezTo>
                  <a:pt x="1407" y="143"/>
                  <a:pt x="1409" y="109"/>
                  <a:pt x="1434" y="90"/>
                </a:cubicBezTo>
                <a:cubicBezTo>
                  <a:pt x="1457" y="74"/>
                  <a:pt x="1497" y="70"/>
                  <a:pt x="1526" y="86"/>
                </a:cubicBezTo>
                <a:cubicBezTo>
                  <a:pt x="1565" y="107"/>
                  <a:pt x="1582" y="165"/>
                  <a:pt x="1565" y="205"/>
                </a:cubicBezTo>
                <a:cubicBezTo>
                  <a:pt x="1551" y="237"/>
                  <a:pt x="1516" y="259"/>
                  <a:pt x="1487" y="264"/>
                </a:cubicBezTo>
                <a:cubicBezTo>
                  <a:pt x="1457" y="271"/>
                  <a:pt x="1433" y="260"/>
                  <a:pt x="1414" y="281"/>
                </a:cubicBezTo>
                <a:cubicBezTo>
                  <a:pt x="1390" y="307"/>
                  <a:pt x="1375" y="385"/>
                  <a:pt x="1357" y="456"/>
                </a:cubicBezTo>
                <a:cubicBezTo>
                  <a:pt x="1311" y="636"/>
                  <a:pt x="1250" y="772"/>
                  <a:pt x="1171" y="886"/>
                </a:cubicBezTo>
                <a:cubicBezTo>
                  <a:pt x="1092" y="1001"/>
                  <a:pt x="995" y="1093"/>
                  <a:pt x="868" y="1155"/>
                </a:cubicBezTo>
                <a:cubicBezTo>
                  <a:pt x="799" y="1189"/>
                  <a:pt x="721" y="1215"/>
                  <a:pt x="653" y="1225"/>
                </a:cubicBezTo>
                <a:cubicBezTo>
                  <a:pt x="570" y="1237"/>
                  <a:pt x="502" y="1227"/>
                  <a:pt x="434" y="1195"/>
                </a:cubicBezTo>
              </a:path>
            </a:pathLst>
          </a:custGeom>
          <a:solidFill>
            <a:schemeClr val="accent4"/>
          </a:solidFill>
          <a:ln w="9525" cap="rnd">
            <a:noFill/>
            <a:prstDash val="solid"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28082E"/>
              </a:solidFill>
              <a:latin typeface="+mn-lt"/>
            </a:endParaRPr>
          </a:p>
        </p:txBody>
      </p:sp>
      <p:sp>
        <p:nvSpPr>
          <p:cNvPr id="22" name="Freeform 35"/>
          <p:cNvSpPr>
            <a:spLocks/>
          </p:cNvSpPr>
          <p:nvPr/>
        </p:nvSpPr>
        <p:spPr bwMode="auto">
          <a:xfrm rot="10800000">
            <a:off x="8737600" y="3402013"/>
            <a:ext cx="131763" cy="103187"/>
          </a:xfrm>
          <a:custGeom>
            <a:avLst/>
            <a:gdLst/>
            <a:ahLst/>
            <a:cxnLst>
              <a:cxn ang="0">
                <a:pos x="434" y="1195"/>
              </a:cxn>
              <a:cxn ang="0">
                <a:pos x="322" y="1098"/>
              </a:cxn>
              <a:cxn ang="0">
                <a:pos x="235" y="976"/>
              </a:cxn>
              <a:cxn ang="0">
                <a:pos x="112" y="780"/>
              </a:cxn>
              <a:cxn ang="0">
                <a:pos x="33" y="656"/>
              </a:cxn>
              <a:cxn ang="0">
                <a:pos x="3" y="500"/>
              </a:cxn>
              <a:cxn ang="0">
                <a:pos x="48" y="310"/>
              </a:cxn>
              <a:cxn ang="0">
                <a:pos x="117" y="210"/>
              </a:cxn>
              <a:cxn ang="0">
                <a:pos x="390" y="60"/>
              </a:cxn>
              <a:cxn ang="0">
                <a:pos x="899" y="19"/>
              </a:cxn>
              <a:cxn ang="0">
                <a:pos x="1179" y="113"/>
              </a:cxn>
              <a:cxn ang="0">
                <a:pos x="1289" y="175"/>
              </a:cxn>
              <a:cxn ang="0">
                <a:pos x="1389" y="162"/>
              </a:cxn>
              <a:cxn ang="0">
                <a:pos x="1434" y="90"/>
              </a:cxn>
              <a:cxn ang="0">
                <a:pos x="1526" y="86"/>
              </a:cxn>
              <a:cxn ang="0">
                <a:pos x="1565" y="205"/>
              </a:cxn>
              <a:cxn ang="0">
                <a:pos x="1487" y="264"/>
              </a:cxn>
              <a:cxn ang="0">
                <a:pos x="1414" y="281"/>
              </a:cxn>
              <a:cxn ang="0">
                <a:pos x="1357" y="456"/>
              </a:cxn>
              <a:cxn ang="0">
                <a:pos x="1171" y="886"/>
              </a:cxn>
              <a:cxn ang="0">
                <a:pos x="868" y="1155"/>
              </a:cxn>
              <a:cxn ang="0">
                <a:pos x="653" y="1225"/>
              </a:cxn>
              <a:cxn ang="0">
                <a:pos x="434" y="1195"/>
              </a:cxn>
            </a:cxnLst>
            <a:rect l="0" t="0" r="r" b="b"/>
            <a:pathLst>
              <a:path w="1582" h="1237">
                <a:moveTo>
                  <a:pt x="434" y="1195"/>
                </a:moveTo>
                <a:cubicBezTo>
                  <a:pt x="357" y="1140"/>
                  <a:pt x="338" y="1118"/>
                  <a:pt x="322" y="1098"/>
                </a:cubicBezTo>
                <a:cubicBezTo>
                  <a:pt x="276" y="1042"/>
                  <a:pt x="257" y="1011"/>
                  <a:pt x="235" y="976"/>
                </a:cubicBezTo>
                <a:cubicBezTo>
                  <a:pt x="195" y="911"/>
                  <a:pt x="149" y="830"/>
                  <a:pt x="112" y="780"/>
                </a:cubicBezTo>
                <a:cubicBezTo>
                  <a:pt x="79" y="736"/>
                  <a:pt x="54" y="716"/>
                  <a:pt x="33" y="656"/>
                </a:cubicBezTo>
                <a:cubicBezTo>
                  <a:pt x="18" y="614"/>
                  <a:pt x="5" y="553"/>
                  <a:pt x="3" y="500"/>
                </a:cubicBezTo>
                <a:cubicBezTo>
                  <a:pt x="0" y="415"/>
                  <a:pt x="27" y="354"/>
                  <a:pt x="48" y="310"/>
                </a:cubicBezTo>
                <a:cubicBezTo>
                  <a:pt x="71" y="266"/>
                  <a:pt x="88" y="239"/>
                  <a:pt x="117" y="210"/>
                </a:cubicBezTo>
                <a:cubicBezTo>
                  <a:pt x="165" y="159"/>
                  <a:pt x="245" y="100"/>
                  <a:pt x="390" y="60"/>
                </a:cubicBezTo>
                <a:cubicBezTo>
                  <a:pt x="534" y="21"/>
                  <a:pt x="743" y="0"/>
                  <a:pt x="899" y="19"/>
                </a:cubicBezTo>
                <a:cubicBezTo>
                  <a:pt x="1022" y="33"/>
                  <a:pt x="1112" y="72"/>
                  <a:pt x="1179" y="113"/>
                </a:cubicBezTo>
                <a:cubicBezTo>
                  <a:pt x="1218" y="138"/>
                  <a:pt x="1250" y="164"/>
                  <a:pt x="1289" y="175"/>
                </a:cubicBezTo>
                <a:cubicBezTo>
                  <a:pt x="1326" y="186"/>
                  <a:pt x="1368" y="184"/>
                  <a:pt x="1389" y="162"/>
                </a:cubicBezTo>
                <a:cubicBezTo>
                  <a:pt x="1407" y="143"/>
                  <a:pt x="1409" y="109"/>
                  <a:pt x="1434" y="90"/>
                </a:cubicBezTo>
                <a:cubicBezTo>
                  <a:pt x="1457" y="74"/>
                  <a:pt x="1497" y="70"/>
                  <a:pt x="1526" y="86"/>
                </a:cubicBezTo>
                <a:cubicBezTo>
                  <a:pt x="1565" y="107"/>
                  <a:pt x="1582" y="165"/>
                  <a:pt x="1565" y="205"/>
                </a:cubicBezTo>
                <a:cubicBezTo>
                  <a:pt x="1551" y="237"/>
                  <a:pt x="1516" y="259"/>
                  <a:pt x="1487" y="264"/>
                </a:cubicBezTo>
                <a:cubicBezTo>
                  <a:pt x="1457" y="271"/>
                  <a:pt x="1433" y="260"/>
                  <a:pt x="1414" y="281"/>
                </a:cubicBezTo>
                <a:cubicBezTo>
                  <a:pt x="1390" y="307"/>
                  <a:pt x="1375" y="385"/>
                  <a:pt x="1357" y="456"/>
                </a:cubicBezTo>
                <a:cubicBezTo>
                  <a:pt x="1311" y="636"/>
                  <a:pt x="1250" y="772"/>
                  <a:pt x="1171" y="886"/>
                </a:cubicBezTo>
                <a:cubicBezTo>
                  <a:pt x="1092" y="1001"/>
                  <a:pt x="995" y="1093"/>
                  <a:pt x="868" y="1155"/>
                </a:cubicBezTo>
                <a:cubicBezTo>
                  <a:pt x="799" y="1189"/>
                  <a:pt x="721" y="1215"/>
                  <a:pt x="653" y="1225"/>
                </a:cubicBezTo>
                <a:cubicBezTo>
                  <a:pt x="570" y="1237"/>
                  <a:pt x="502" y="1227"/>
                  <a:pt x="434" y="1195"/>
                </a:cubicBezTo>
              </a:path>
            </a:pathLst>
          </a:custGeom>
          <a:solidFill>
            <a:schemeClr val="accent4"/>
          </a:solidFill>
          <a:ln w="9525" cap="rnd">
            <a:noFill/>
            <a:prstDash val="solid"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28082E"/>
              </a:solidFill>
              <a:latin typeface="+mn-lt"/>
            </a:endParaRPr>
          </a:p>
        </p:txBody>
      </p:sp>
      <p:sp>
        <p:nvSpPr>
          <p:cNvPr id="23" name="Freeform 35"/>
          <p:cNvSpPr>
            <a:spLocks/>
          </p:cNvSpPr>
          <p:nvPr/>
        </p:nvSpPr>
        <p:spPr bwMode="auto">
          <a:xfrm rot="17332701">
            <a:off x="8493125" y="3570288"/>
            <a:ext cx="131763" cy="103187"/>
          </a:xfrm>
          <a:custGeom>
            <a:avLst/>
            <a:gdLst/>
            <a:ahLst/>
            <a:cxnLst>
              <a:cxn ang="0">
                <a:pos x="434" y="1195"/>
              </a:cxn>
              <a:cxn ang="0">
                <a:pos x="322" y="1098"/>
              </a:cxn>
              <a:cxn ang="0">
                <a:pos x="235" y="976"/>
              </a:cxn>
              <a:cxn ang="0">
                <a:pos x="112" y="780"/>
              </a:cxn>
              <a:cxn ang="0">
                <a:pos x="33" y="656"/>
              </a:cxn>
              <a:cxn ang="0">
                <a:pos x="3" y="500"/>
              </a:cxn>
              <a:cxn ang="0">
                <a:pos x="48" y="310"/>
              </a:cxn>
              <a:cxn ang="0">
                <a:pos x="117" y="210"/>
              </a:cxn>
              <a:cxn ang="0">
                <a:pos x="390" y="60"/>
              </a:cxn>
              <a:cxn ang="0">
                <a:pos x="899" y="19"/>
              </a:cxn>
              <a:cxn ang="0">
                <a:pos x="1179" y="113"/>
              </a:cxn>
              <a:cxn ang="0">
                <a:pos x="1289" y="175"/>
              </a:cxn>
              <a:cxn ang="0">
                <a:pos x="1389" y="162"/>
              </a:cxn>
              <a:cxn ang="0">
                <a:pos x="1434" y="90"/>
              </a:cxn>
              <a:cxn ang="0">
                <a:pos x="1526" y="86"/>
              </a:cxn>
              <a:cxn ang="0">
                <a:pos x="1565" y="205"/>
              </a:cxn>
              <a:cxn ang="0">
                <a:pos x="1487" y="264"/>
              </a:cxn>
              <a:cxn ang="0">
                <a:pos x="1414" y="281"/>
              </a:cxn>
              <a:cxn ang="0">
                <a:pos x="1357" y="456"/>
              </a:cxn>
              <a:cxn ang="0">
                <a:pos x="1171" y="886"/>
              </a:cxn>
              <a:cxn ang="0">
                <a:pos x="868" y="1155"/>
              </a:cxn>
              <a:cxn ang="0">
                <a:pos x="653" y="1225"/>
              </a:cxn>
              <a:cxn ang="0">
                <a:pos x="434" y="1195"/>
              </a:cxn>
            </a:cxnLst>
            <a:rect l="0" t="0" r="r" b="b"/>
            <a:pathLst>
              <a:path w="1582" h="1237">
                <a:moveTo>
                  <a:pt x="434" y="1195"/>
                </a:moveTo>
                <a:cubicBezTo>
                  <a:pt x="357" y="1140"/>
                  <a:pt x="338" y="1118"/>
                  <a:pt x="322" y="1098"/>
                </a:cubicBezTo>
                <a:cubicBezTo>
                  <a:pt x="276" y="1042"/>
                  <a:pt x="257" y="1011"/>
                  <a:pt x="235" y="976"/>
                </a:cubicBezTo>
                <a:cubicBezTo>
                  <a:pt x="195" y="911"/>
                  <a:pt x="149" y="830"/>
                  <a:pt x="112" y="780"/>
                </a:cubicBezTo>
                <a:cubicBezTo>
                  <a:pt x="79" y="736"/>
                  <a:pt x="54" y="716"/>
                  <a:pt x="33" y="656"/>
                </a:cubicBezTo>
                <a:cubicBezTo>
                  <a:pt x="18" y="614"/>
                  <a:pt x="5" y="553"/>
                  <a:pt x="3" y="500"/>
                </a:cubicBezTo>
                <a:cubicBezTo>
                  <a:pt x="0" y="415"/>
                  <a:pt x="27" y="354"/>
                  <a:pt x="48" y="310"/>
                </a:cubicBezTo>
                <a:cubicBezTo>
                  <a:pt x="71" y="266"/>
                  <a:pt x="88" y="239"/>
                  <a:pt x="117" y="210"/>
                </a:cubicBezTo>
                <a:cubicBezTo>
                  <a:pt x="165" y="159"/>
                  <a:pt x="245" y="100"/>
                  <a:pt x="390" y="60"/>
                </a:cubicBezTo>
                <a:cubicBezTo>
                  <a:pt x="534" y="21"/>
                  <a:pt x="743" y="0"/>
                  <a:pt x="899" y="19"/>
                </a:cubicBezTo>
                <a:cubicBezTo>
                  <a:pt x="1022" y="33"/>
                  <a:pt x="1112" y="72"/>
                  <a:pt x="1179" y="113"/>
                </a:cubicBezTo>
                <a:cubicBezTo>
                  <a:pt x="1218" y="138"/>
                  <a:pt x="1250" y="164"/>
                  <a:pt x="1289" y="175"/>
                </a:cubicBezTo>
                <a:cubicBezTo>
                  <a:pt x="1326" y="186"/>
                  <a:pt x="1368" y="184"/>
                  <a:pt x="1389" y="162"/>
                </a:cubicBezTo>
                <a:cubicBezTo>
                  <a:pt x="1407" y="143"/>
                  <a:pt x="1409" y="109"/>
                  <a:pt x="1434" y="90"/>
                </a:cubicBezTo>
                <a:cubicBezTo>
                  <a:pt x="1457" y="74"/>
                  <a:pt x="1497" y="70"/>
                  <a:pt x="1526" y="86"/>
                </a:cubicBezTo>
                <a:cubicBezTo>
                  <a:pt x="1565" y="107"/>
                  <a:pt x="1582" y="165"/>
                  <a:pt x="1565" y="205"/>
                </a:cubicBezTo>
                <a:cubicBezTo>
                  <a:pt x="1551" y="237"/>
                  <a:pt x="1516" y="259"/>
                  <a:pt x="1487" y="264"/>
                </a:cubicBezTo>
                <a:cubicBezTo>
                  <a:pt x="1457" y="271"/>
                  <a:pt x="1433" y="260"/>
                  <a:pt x="1414" y="281"/>
                </a:cubicBezTo>
                <a:cubicBezTo>
                  <a:pt x="1390" y="307"/>
                  <a:pt x="1375" y="385"/>
                  <a:pt x="1357" y="456"/>
                </a:cubicBezTo>
                <a:cubicBezTo>
                  <a:pt x="1311" y="636"/>
                  <a:pt x="1250" y="772"/>
                  <a:pt x="1171" y="886"/>
                </a:cubicBezTo>
                <a:cubicBezTo>
                  <a:pt x="1092" y="1001"/>
                  <a:pt x="995" y="1093"/>
                  <a:pt x="868" y="1155"/>
                </a:cubicBezTo>
                <a:cubicBezTo>
                  <a:pt x="799" y="1189"/>
                  <a:pt x="721" y="1215"/>
                  <a:pt x="653" y="1225"/>
                </a:cubicBezTo>
                <a:cubicBezTo>
                  <a:pt x="570" y="1237"/>
                  <a:pt x="502" y="1227"/>
                  <a:pt x="434" y="1195"/>
                </a:cubicBezTo>
              </a:path>
            </a:pathLst>
          </a:custGeom>
          <a:solidFill>
            <a:schemeClr val="accent4"/>
          </a:solidFill>
          <a:ln w="9525" cap="rnd">
            <a:noFill/>
            <a:prstDash val="solid"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28082E"/>
              </a:solidFill>
              <a:latin typeface="+mn-lt"/>
            </a:endParaRPr>
          </a:p>
        </p:txBody>
      </p:sp>
      <p:sp>
        <p:nvSpPr>
          <p:cNvPr id="25" name="Freeform 23"/>
          <p:cNvSpPr>
            <a:spLocks/>
          </p:cNvSpPr>
          <p:nvPr/>
        </p:nvSpPr>
        <p:spPr bwMode="auto">
          <a:xfrm rot="6300000">
            <a:off x="8942388" y="3519488"/>
            <a:ext cx="246062" cy="220662"/>
          </a:xfrm>
          <a:custGeom>
            <a:avLst/>
            <a:gdLst/>
            <a:ahLst/>
            <a:cxnLst>
              <a:cxn ang="0">
                <a:pos x="360" y="450"/>
              </a:cxn>
              <a:cxn ang="0">
                <a:pos x="443" y="386"/>
              </a:cxn>
              <a:cxn ang="0">
                <a:pos x="562" y="340"/>
              </a:cxn>
              <a:cxn ang="0">
                <a:pos x="727" y="337"/>
              </a:cxn>
              <a:cxn ang="0">
                <a:pos x="939" y="504"/>
              </a:cxn>
              <a:cxn ang="0">
                <a:pos x="990" y="682"/>
              </a:cxn>
              <a:cxn ang="0">
                <a:pos x="992" y="793"/>
              </a:cxn>
              <a:cxn ang="0">
                <a:pos x="1111" y="808"/>
              </a:cxn>
              <a:cxn ang="0">
                <a:pos x="1145" y="723"/>
              </a:cxn>
              <a:cxn ang="0">
                <a:pos x="1053" y="524"/>
              </a:cxn>
              <a:cxn ang="0">
                <a:pos x="1061" y="343"/>
              </a:cxn>
              <a:cxn ang="0">
                <a:pos x="1410" y="28"/>
              </a:cxn>
              <a:cxn ang="0">
                <a:pos x="1956" y="76"/>
              </a:cxn>
              <a:cxn ang="0">
                <a:pos x="2178" y="199"/>
              </a:cxn>
              <a:cxn ang="0">
                <a:pos x="2043" y="495"/>
              </a:cxn>
              <a:cxn ang="0">
                <a:pos x="1670" y="665"/>
              </a:cxn>
              <a:cxn ang="0">
                <a:pos x="1447" y="719"/>
              </a:cxn>
              <a:cxn ang="0">
                <a:pos x="1278" y="752"/>
              </a:cxn>
              <a:cxn ang="0">
                <a:pos x="1276" y="888"/>
              </a:cxn>
              <a:cxn ang="0">
                <a:pos x="1512" y="840"/>
              </a:cxn>
              <a:cxn ang="0">
                <a:pos x="1897" y="744"/>
              </a:cxn>
              <a:cxn ang="0">
                <a:pos x="2263" y="759"/>
              </a:cxn>
              <a:cxn ang="0">
                <a:pos x="2568" y="918"/>
              </a:cxn>
              <a:cxn ang="0">
                <a:pos x="2655" y="1179"/>
              </a:cxn>
              <a:cxn ang="0">
                <a:pos x="2523" y="1510"/>
              </a:cxn>
              <a:cxn ang="0">
                <a:pos x="2340" y="1838"/>
              </a:cxn>
              <a:cxn ang="0">
                <a:pos x="1951" y="1898"/>
              </a:cxn>
              <a:cxn ang="0">
                <a:pos x="1738" y="1800"/>
              </a:cxn>
              <a:cxn ang="0">
                <a:pos x="1466" y="1531"/>
              </a:cxn>
              <a:cxn ang="0">
                <a:pos x="1317" y="1200"/>
              </a:cxn>
              <a:cxn ang="0">
                <a:pos x="1264" y="1007"/>
              </a:cxn>
              <a:cxn ang="0">
                <a:pos x="1156" y="1000"/>
              </a:cxn>
              <a:cxn ang="0">
                <a:pos x="1097" y="1100"/>
              </a:cxn>
              <a:cxn ang="0">
                <a:pos x="1205" y="1288"/>
              </a:cxn>
              <a:cxn ang="0">
                <a:pos x="1277" y="1572"/>
              </a:cxn>
              <a:cxn ang="0">
                <a:pos x="1272" y="1880"/>
              </a:cxn>
              <a:cxn ang="0">
                <a:pos x="1117" y="2249"/>
              </a:cxn>
              <a:cxn ang="0">
                <a:pos x="820" y="2375"/>
              </a:cxn>
              <a:cxn ang="0">
                <a:pos x="495" y="2211"/>
              </a:cxn>
              <a:cxn ang="0">
                <a:pos x="200" y="2051"/>
              </a:cxn>
              <a:cxn ang="0">
                <a:pos x="169" y="1772"/>
              </a:cxn>
              <a:cxn ang="0">
                <a:pos x="267" y="1527"/>
              </a:cxn>
              <a:cxn ang="0">
                <a:pos x="402" y="1374"/>
              </a:cxn>
              <a:cxn ang="0">
                <a:pos x="509" y="1293"/>
              </a:cxn>
              <a:cxn ang="0">
                <a:pos x="727" y="1160"/>
              </a:cxn>
              <a:cxn ang="0">
                <a:pos x="915" y="1107"/>
              </a:cxn>
              <a:cxn ang="0">
                <a:pos x="1013" y="1028"/>
              </a:cxn>
              <a:cxn ang="0">
                <a:pos x="974" y="926"/>
              </a:cxn>
              <a:cxn ang="0">
                <a:pos x="600" y="1109"/>
              </a:cxn>
              <a:cxn ang="0">
                <a:pos x="166" y="1183"/>
              </a:cxn>
              <a:cxn ang="0">
                <a:pos x="25" y="1113"/>
              </a:cxn>
              <a:cxn ang="0">
                <a:pos x="39" y="916"/>
              </a:cxn>
              <a:cxn ang="0">
                <a:pos x="106" y="802"/>
              </a:cxn>
              <a:cxn ang="0">
                <a:pos x="183" y="705"/>
              </a:cxn>
              <a:cxn ang="0">
                <a:pos x="307" y="525"/>
              </a:cxn>
              <a:cxn ang="0">
                <a:pos x="356" y="455"/>
              </a:cxn>
              <a:cxn ang="0">
                <a:pos x="360" y="450"/>
              </a:cxn>
            </a:cxnLst>
            <a:rect l="0" t="0" r="r" b="b"/>
            <a:pathLst>
              <a:path w="2659" h="2397">
                <a:moveTo>
                  <a:pt x="360" y="450"/>
                </a:moveTo>
                <a:cubicBezTo>
                  <a:pt x="395" y="419"/>
                  <a:pt x="421" y="401"/>
                  <a:pt x="443" y="386"/>
                </a:cubicBezTo>
                <a:cubicBezTo>
                  <a:pt x="490" y="357"/>
                  <a:pt x="524" y="347"/>
                  <a:pt x="562" y="340"/>
                </a:cubicBezTo>
                <a:cubicBezTo>
                  <a:pt x="612" y="329"/>
                  <a:pt x="671" y="324"/>
                  <a:pt x="727" y="337"/>
                </a:cubicBezTo>
                <a:cubicBezTo>
                  <a:pt x="811" y="356"/>
                  <a:pt x="888" y="417"/>
                  <a:pt x="939" y="504"/>
                </a:cubicBezTo>
                <a:cubicBezTo>
                  <a:pt x="970" y="557"/>
                  <a:pt x="992" y="619"/>
                  <a:pt x="990" y="682"/>
                </a:cubicBezTo>
                <a:cubicBezTo>
                  <a:pt x="989" y="725"/>
                  <a:pt x="976" y="768"/>
                  <a:pt x="992" y="793"/>
                </a:cubicBezTo>
                <a:cubicBezTo>
                  <a:pt x="1011" y="824"/>
                  <a:pt x="1076" y="824"/>
                  <a:pt x="1111" y="808"/>
                </a:cubicBezTo>
                <a:cubicBezTo>
                  <a:pt x="1151" y="791"/>
                  <a:pt x="1153" y="755"/>
                  <a:pt x="1145" y="723"/>
                </a:cubicBezTo>
                <a:cubicBezTo>
                  <a:pt x="1129" y="657"/>
                  <a:pt x="1072" y="608"/>
                  <a:pt x="1053" y="524"/>
                </a:cubicBezTo>
                <a:cubicBezTo>
                  <a:pt x="1041" y="471"/>
                  <a:pt x="1045" y="406"/>
                  <a:pt x="1061" y="343"/>
                </a:cubicBezTo>
                <a:cubicBezTo>
                  <a:pt x="1098" y="200"/>
                  <a:pt x="1201" y="65"/>
                  <a:pt x="1410" y="28"/>
                </a:cubicBezTo>
                <a:cubicBezTo>
                  <a:pt x="1567" y="0"/>
                  <a:pt x="1783" y="27"/>
                  <a:pt x="1956" y="76"/>
                </a:cubicBezTo>
                <a:cubicBezTo>
                  <a:pt x="2058" y="106"/>
                  <a:pt x="2145" y="143"/>
                  <a:pt x="2178" y="199"/>
                </a:cubicBezTo>
                <a:cubicBezTo>
                  <a:pt x="2227" y="283"/>
                  <a:pt x="2150" y="410"/>
                  <a:pt x="2043" y="495"/>
                </a:cubicBezTo>
                <a:cubicBezTo>
                  <a:pt x="1930" y="584"/>
                  <a:pt x="1783" y="627"/>
                  <a:pt x="1670" y="665"/>
                </a:cubicBezTo>
                <a:cubicBezTo>
                  <a:pt x="1597" y="690"/>
                  <a:pt x="1538" y="713"/>
                  <a:pt x="1447" y="719"/>
                </a:cubicBezTo>
                <a:cubicBezTo>
                  <a:pt x="1387" y="722"/>
                  <a:pt x="1312" y="719"/>
                  <a:pt x="1278" y="752"/>
                </a:cubicBezTo>
                <a:cubicBezTo>
                  <a:pt x="1244" y="786"/>
                  <a:pt x="1251" y="856"/>
                  <a:pt x="1276" y="888"/>
                </a:cubicBezTo>
                <a:cubicBezTo>
                  <a:pt x="1319" y="941"/>
                  <a:pt x="1415" y="881"/>
                  <a:pt x="1512" y="840"/>
                </a:cubicBezTo>
                <a:cubicBezTo>
                  <a:pt x="1645" y="782"/>
                  <a:pt x="1779" y="758"/>
                  <a:pt x="1897" y="744"/>
                </a:cubicBezTo>
                <a:cubicBezTo>
                  <a:pt x="2020" y="729"/>
                  <a:pt x="2127" y="723"/>
                  <a:pt x="2263" y="759"/>
                </a:cubicBezTo>
                <a:cubicBezTo>
                  <a:pt x="2371" y="787"/>
                  <a:pt x="2496" y="841"/>
                  <a:pt x="2568" y="918"/>
                </a:cubicBezTo>
                <a:cubicBezTo>
                  <a:pt x="2642" y="999"/>
                  <a:pt x="2659" y="1104"/>
                  <a:pt x="2655" y="1179"/>
                </a:cubicBezTo>
                <a:cubicBezTo>
                  <a:pt x="2648" y="1300"/>
                  <a:pt x="2588" y="1341"/>
                  <a:pt x="2523" y="1510"/>
                </a:cubicBezTo>
                <a:cubicBezTo>
                  <a:pt x="2485" y="1611"/>
                  <a:pt x="2444" y="1758"/>
                  <a:pt x="2340" y="1838"/>
                </a:cubicBezTo>
                <a:cubicBezTo>
                  <a:pt x="2240" y="1915"/>
                  <a:pt x="2080" y="1929"/>
                  <a:pt x="1951" y="1898"/>
                </a:cubicBezTo>
                <a:cubicBezTo>
                  <a:pt x="1870" y="1879"/>
                  <a:pt x="1800" y="1842"/>
                  <a:pt x="1738" y="1800"/>
                </a:cubicBezTo>
                <a:cubicBezTo>
                  <a:pt x="1623" y="1722"/>
                  <a:pt x="1535" y="1628"/>
                  <a:pt x="1466" y="1531"/>
                </a:cubicBezTo>
                <a:cubicBezTo>
                  <a:pt x="1390" y="1425"/>
                  <a:pt x="1336" y="1316"/>
                  <a:pt x="1317" y="1200"/>
                </a:cubicBezTo>
                <a:cubicBezTo>
                  <a:pt x="1305" y="1124"/>
                  <a:pt x="1308" y="1044"/>
                  <a:pt x="1264" y="1007"/>
                </a:cubicBezTo>
                <a:cubicBezTo>
                  <a:pt x="1237" y="984"/>
                  <a:pt x="1191" y="977"/>
                  <a:pt x="1156" y="1000"/>
                </a:cubicBezTo>
                <a:cubicBezTo>
                  <a:pt x="1124" y="1021"/>
                  <a:pt x="1101" y="1067"/>
                  <a:pt x="1097" y="1100"/>
                </a:cubicBezTo>
                <a:cubicBezTo>
                  <a:pt x="1087" y="1169"/>
                  <a:pt x="1154" y="1184"/>
                  <a:pt x="1205" y="1288"/>
                </a:cubicBezTo>
                <a:cubicBezTo>
                  <a:pt x="1239" y="1358"/>
                  <a:pt x="1265" y="1469"/>
                  <a:pt x="1277" y="1572"/>
                </a:cubicBezTo>
                <a:cubicBezTo>
                  <a:pt x="1290" y="1685"/>
                  <a:pt x="1286" y="1788"/>
                  <a:pt x="1272" y="1880"/>
                </a:cubicBezTo>
                <a:cubicBezTo>
                  <a:pt x="1248" y="2037"/>
                  <a:pt x="1196" y="2159"/>
                  <a:pt x="1117" y="2249"/>
                </a:cubicBezTo>
                <a:cubicBezTo>
                  <a:pt x="1037" y="2340"/>
                  <a:pt x="929" y="2397"/>
                  <a:pt x="820" y="2375"/>
                </a:cubicBezTo>
                <a:cubicBezTo>
                  <a:pt x="717" y="2354"/>
                  <a:pt x="615" y="2264"/>
                  <a:pt x="495" y="2211"/>
                </a:cubicBezTo>
                <a:cubicBezTo>
                  <a:pt x="383" y="2161"/>
                  <a:pt x="256" y="2143"/>
                  <a:pt x="200" y="2051"/>
                </a:cubicBezTo>
                <a:cubicBezTo>
                  <a:pt x="156" y="1979"/>
                  <a:pt x="156" y="1862"/>
                  <a:pt x="169" y="1772"/>
                </a:cubicBezTo>
                <a:cubicBezTo>
                  <a:pt x="183" y="1673"/>
                  <a:pt x="212" y="1606"/>
                  <a:pt x="267" y="1527"/>
                </a:cubicBezTo>
                <a:cubicBezTo>
                  <a:pt x="304" y="1475"/>
                  <a:pt x="352" y="1417"/>
                  <a:pt x="402" y="1374"/>
                </a:cubicBezTo>
                <a:cubicBezTo>
                  <a:pt x="437" y="1343"/>
                  <a:pt x="472" y="1320"/>
                  <a:pt x="509" y="1293"/>
                </a:cubicBezTo>
                <a:cubicBezTo>
                  <a:pt x="576" y="1246"/>
                  <a:pt x="647" y="1189"/>
                  <a:pt x="727" y="1160"/>
                </a:cubicBezTo>
                <a:cubicBezTo>
                  <a:pt x="788" y="1138"/>
                  <a:pt x="854" y="1132"/>
                  <a:pt x="915" y="1107"/>
                </a:cubicBezTo>
                <a:cubicBezTo>
                  <a:pt x="960" y="1089"/>
                  <a:pt x="1001" y="1061"/>
                  <a:pt x="1013" y="1028"/>
                </a:cubicBezTo>
                <a:cubicBezTo>
                  <a:pt x="1027" y="990"/>
                  <a:pt x="1001" y="946"/>
                  <a:pt x="974" y="926"/>
                </a:cubicBezTo>
                <a:cubicBezTo>
                  <a:pt x="893" y="866"/>
                  <a:pt x="801" y="1022"/>
                  <a:pt x="600" y="1109"/>
                </a:cubicBezTo>
                <a:cubicBezTo>
                  <a:pt x="468" y="1167"/>
                  <a:pt x="289" y="1195"/>
                  <a:pt x="166" y="1183"/>
                </a:cubicBezTo>
                <a:cubicBezTo>
                  <a:pt x="98" y="1176"/>
                  <a:pt x="47" y="1156"/>
                  <a:pt x="25" y="1113"/>
                </a:cubicBezTo>
                <a:cubicBezTo>
                  <a:pt x="0" y="1063"/>
                  <a:pt x="13" y="981"/>
                  <a:pt x="39" y="916"/>
                </a:cubicBezTo>
                <a:cubicBezTo>
                  <a:pt x="58" y="868"/>
                  <a:pt x="85" y="830"/>
                  <a:pt x="106" y="802"/>
                </a:cubicBezTo>
                <a:cubicBezTo>
                  <a:pt x="137" y="759"/>
                  <a:pt x="156" y="738"/>
                  <a:pt x="183" y="705"/>
                </a:cubicBezTo>
                <a:cubicBezTo>
                  <a:pt x="215" y="665"/>
                  <a:pt x="259" y="608"/>
                  <a:pt x="307" y="525"/>
                </a:cubicBezTo>
                <a:cubicBezTo>
                  <a:pt x="314" y="513"/>
                  <a:pt x="321" y="500"/>
                  <a:pt x="356" y="455"/>
                </a:cubicBezTo>
                <a:cubicBezTo>
                  <a:pt x="357" y="454"/>
                  <a:pt x="359" y="452"/>
                  <a:pt x="360" y="450"/>
                </a:cubicBezTo>
              </a:path>
            </a:pathLst>
          </a:custGeom>
          <a:solidFill>
            <a:schemeClr val="accent4"/>
          </a:solidFill>
          <a:ln w="6350" cap="rnd">
            <a:noFill/>
            <a:prstDash val="solid"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28082E"/>
              </a:solidFill>
              <a:latin typeface="+mn-lt"/>
            </a:endParaRPr>
          </a:p>
        </p:txBody>
      </p:sp>
      <p:sp>
        <p:nvSpPr>
          <p:cNvPr id="26" name="Freeform 35"/>
          <p:cNvSpPr>
            <a:spLocks/>
          </p:cNvSpPr>
          <p:nvPr/>
        </p:nvSpPr>
        <p:spPr bwMode="auto">
          <a:xfrm rot="13500000">
            <a:off x="8731250" y="3662363"/>
            <a:ext cx="131763" cy="103187"/>
          </a:xfrm>
          <a:custGeom>
            <a:avLst/>
            <a:gdLst/>
            <a:ahLst/>
            <a:cxnLst>
              <a:cxn ang="0">
                <a:pos x="434" y="1195"/>
              </a:cxn>
              <a:cxn ang="0">
                <a:pos x="322" y="1098"/>
              </a:cxn>
              <a:cxn ang="0">
                <a:pos x="235" y="976"/>
              </a:cxn>
              <a:cxn ang="0">
                <a:pos x="112" y="780"/>
              </a:cxn>
              <a:cxn ang="0">
                <a:pos x="33" y="656"/>
              </a:cxn>
              <a:cxn ang="0">
                <a:pos x="3" y="500"/>
              </a:cxn>
              <a:cxn ang="0">
                <a:pos x="48" y="310"/>
              </a:cxn>
              <a:cxn ang="0">
                <a:pos x="117" y="210"/>
              </a:cxn>
              <a:cxn ang="0">
                <a:pos x="390" y="60"/>
              </a:cxn>
              <a:cxn ang="0">
                <a:pos x="899" y="19"/>
              </a:cxn>
              <a:cxn ang="0">
                <a:pos x="1179" y="113"/>
              </a:cxn>
              <a:cxn ang="0">
                <a:pos x="1289" y="175"/>
              </a:cxn>
              <a:cxn ang="0">
                <a:pos x="1389" y="162"/>
              </a:cxn>
              <a:cxn ang="0">
                <a:pos x="1434" y="90"/>
              </a:cxn>
              <a:cxn ang="0">
                <a:pos x="1526" y="86"/>
              </a:cxn>
              <a:cxn ang="0">
                <a:pos x="1565" y="205"/>
              </a:cxn>
              <a:cxn ang="0">
                <a:pos x="1487" y="264"/>
              </a:cxn>
              <a:cxn ang="0">
                <a:pos x="1414" y="281"/>
              </a:cxn>
              <a:cxn ang="0">
                <a:pos x="1357" y="456"/>
              </a:cxn>
              <a:cxn ang="0">
                <a:pos x="1171" y="886"/>
              </a:cxn>
              <a:cxn ang="0">
                <a:pos x="868" y="1155"/>
              </a:cxn>
              <a:cxn ang="0">
                <a:pos x="653" y="1225"/>
              </a:cxn>
              <a:cxn ang="0">
                <a:pos x="434" y="1195"/>
              </a:cxn>
            </a:cxnLst>
            <a:rect l="0" t="0" r="r" b="b"/>
            <a:pathLst>
              <a:path w="1582" h="1237">
                <a:moveTo>
                  <a:pt x="434" y="1195"/>
                </a:moveTo>
                <a:cubicBezTo>
                  <a:pt x="357" y="1140"/>
                  <a:pt x="338" y="1118"/>
                  <a:pt x="322" y="1098"/>
                </a:cubicBezTo>
                <a:cubicBezTo>
                  <a:pt x="276" y="1042"/>
                  <a:pt x="257" y="1011"/>
                  <a:pt x="235" y="976"/>
                </a:cubicBezTo>
                <a:cubicBezTo>
                  <a:pt x="195" y="911"/>
                  <a:pt x="149" y="830"/>
                  <a:pt x="112" y="780"/>
                </a:cubicBezTo>
                <a:cubicBezTo>
                  <a:pt x="79" y="736"/>
                  <a:pt x="54" y="716"/>
                  <a:pt x="33" y="656"/>
                </a:cubicBezTo>
                <a:cubicBezTo>
                  <a:pt x="18" y="614"/>
                  <a:pt x="5" y="553"/>
                  <a:pt x="3" y="500"/>
                </a:cubicBezTo>
                <a:cubicBezTo>
                  <a:pt x="0" y="415"/>
                  <a:pt x="27" y="354"/>
                  <a:pt x="48" y="310"/>
                </a:cubicBezTo>
                <a:cubicBezTo>
                  <a:pt x="71" y="266"/>
                  <a:pt x="88" y="239"/>
                  <a:pt x="117" y="210"/>
                </a:cubicBezTo>
                <a:cubicBezTo>
                  <a:pt x="165" y="159"/>
                  <a:pt x="245" y="100"/>
                  <a:pt x="390" y="60"/>
                </a:cubicBezTo>
                <a:cubicBezTo>
                  <a:pt x="534" y="21"/>
                  <a:pt x="743" y="0"/>
                  <a:pt x="899" y="19"/>
                </a:cubicBezTo>
                <a:cubicBezTo>
                  <a:pt x="1022" y="33"/>
                  <a:pt x="1112" y="72"/>
                  <a:pt x="1179" y="113"/>
                </a:cubicBezTo>
                <a:cubicBezTo>
                  <a:pt x="1218" y="138"/>
                  <a:pt x="1250" y="164"/>
                  <a:pt x="1289" y="175"/>
                </a:cubicBezTo>
                <a:cubicBezTo>
                  <a:pt x="1326" y="186"/>
                  <a:pt x="1368" y="184"/>
                  <a:pt x="1389" y="162"/>
                </a:cubicBezTo>
                <a:cubicBezTo>
                  <a:pt x="1407" y="143"/>
                  <a:pt x="1409" y="109"/>
                  <a:pt x="1434" y="90"/>
                </a:cubicBezTo>
                <a:cubicBezTo>
                  <a:pt x="1457" y="74"/>
                  <a:pt x="1497" y="70"/>
                  <a:pt x="1526" y="86"/>
                </a:cubicBezTo>
                <a:cubicBezTo>
                  <a:pt x="1565" y="107"/>
                  <a:pt x="1582" y="165"/>
                  <a:pt x="1565" y="205"/>
                </a:cubicBezTo>
                <a:cubicBezTo>
                  <a:pt x="1551" y="237"/>
                  <a:pt x="1516" y="259"/>
                  <a:pt x="1487" y="264"/>
                </a:cubicBezTo>
                <a:cubicBezTo>
                  <a:pt x="1457" y="271"/>
                  <a:pt x="1433" y="260"/>
                  <a:pt x="1414" y="281"/>
                </a:cubicBezTo>
                <a:cubicBezTo>
                  <a:pt x="1390" y="307"/>
                  <a:pt x="1375" y="385"/>
                  <a:pt x="1357" y="456"/>
                </a:cubicBezTo>
                <a:cubicBezTo>
                  <a:pt x="1311" y="636"/>
                  <a:pt x="1250" y="772"/>
                  <a:pt x="1171" y="886"/>
                </a:cubicBezTo>
                <a:cubicBezTo>
                  <a:pt x="1092" y="1001"/>
                  <a:pt x="995" y="1093"/>
                  <a:pt x="868" y="1155"/>
                </a:cubicBezTo>
                <a:cubicBezTo>
                  <a:pt x="799" y="1189"/>
                  <a:pt x="721" y="1215"/>
                  <a:pt x="653" y="1225"/>
                </a:cubicBezTo>
                <a:cubicBezTo>
                  <a:pt x="570" y="1237"/>
                  <a:pt x="502" y="1227"/>
                  <a:pt x="434" y="1195"/>
                </a:cubicBezTo>
              </a:path>
            </a:pathLst>
          </a:custGeom>
          <a:solidFill>
            <a:schemeClr val="accent4"/>
          </a:solidFill>
          <a:ln w="9525" cap="rnd">
            <a:noFill/>
            <a:prstDash val="solid"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28082E"/>
              </a:solidFill>
              <a:latin typeface="+mn-lt"/>
            </a:endParaRPr>
          </a:p>
        </p:txBody>
      </p:sp>
      <p:sp>
        <p:nvSpPr>
          <p:cNvPr id="27" name="Freeform 35"/>
          <p:cNvSpPr>
            <a:spLocks/>
          </p:cNvSpPr>
          <p:nvPr/>
        </p:nvSpPr>
        <p:spPr bwMode="auto">
          <a:xfrm rot="18420267">
            <a:off x="9038432" y="3809206"/>
            <a:ext cx="95250" cy="74613"/>
          </a:xfrm>
          <a:custGeom>
            <a:avLst/>
            <a:gdLst/>
            <a:ahLst/>
            <a:cxnLst>
              <a:cxn ang="0">
                <a:pos x="434" y="1195"/>
              </a:cxn>
              <a:cxn ang="0">
                <a:pos x="322" y="1098"/>
              </a:cxn>
              <a:cxn ang="0">
                <a:pos x="235" y="976"/>
              </a:cxn>
              <a:cxn ang="0">
                <a:pos x="112" y="780"/>
              </a:cxn>
              <a:cxn ang="0">
                <a:pos x="33" y="656"/>
              </a:cxn>
              <a:cxn ang="0">
                <a:pos x="3" y="500"/>
              </a:cxn>
              <a:cxn ang="0">
                <a:pos x="48" y="310"/>
              </a:cxn>
              <a:cxn ang="0">
                <a:pos x="117" y="210"/>
              </a:cxn>
              <a:cxn ang="0">
                <a:pos x="390" y="60"/>
              </a:cxn>
              <a:cxn ang="0">
                <a:pos x="899" y="19"/>
              </a:cxn>
              <a:cxn ang="0">
                <a:pos x="1179" y="113"/>
              </a:cxn>
              <a:cxn ang="0">
                <a:pos x="1289" y="175"/>
              </a:cxn>
              <a:cxn ang="0">
                <a:pos x="1389" y="162"/>
              </a:cxn>
              <a:cxn ang="0">
                <a:pos x="1434" y="90"/>
              </a:cxn>
              <a:cxn ang="0">
                <a:pos x="1526" y="86"/>
              </a:cxn>
              <a:cxn ang="0">
                <a:pos x="1565" y="205"/>
              </a:cxn>
              <a:cxn ang="0">
                <a:pos x="1487" y="264"/>
              </a:cxn>
              <a:cxn ang="0">
                <a:pos x="1414" y="281"/>
              </a:cxn>
              <a:cxn ang="0">
                <a:pos x="1357" y="456"/>
              </a:cxn>
              <a:cxn ang="0">
                <a:pos x="1171" y="886"/>
              </a:cxn>
              <a:cxn ang="0">
                <a:pos x="868" y="1155"/>
              </a:cxn>
              <a:cxn ang="0">
                <a:pos x="653" y="1225"/>
              </a:cxn>
              <a:cxn ang="0">
                <a:pos x="434" y="1195"/>
              </a:cxn>
            </a:cxnLst>
            <a:rect l="0" t="0" r="r" b="b"/>
            <a:pathLst>
              <a:path w="1582" h="1237">
                <a:moveTo>
                  <a:pt x="434" y="1195"/>
                </a:moveTo>
                <a:cubicBezTo>
                  <a:pt x="357" y="1140"/>
                  <a:pt x="338" y="1118"/>
                  <a:pt x="322" y="1098"/>
                </a:cubicBezTo>
                <a:cubicBezTo>
                  <a:pt x="276" y="1042"/>
                  <a:pt x="257" y="1011"/>
                  <a:pt x="235" y="976"/>
                </a:cubicBezTo>
                <a:cubicBezTo>
                  <a:pt x="195" y="911"/>
                  <a:pt x="149" y="830"/>
                  <a:pt x="112" y="780"/>
                </a:cubicBezTo>
                <a:cubicBezTo>
                  <a:pt x="79" y="736"/>
                  <a:pt x="54" y="716"/>
                  <a:pt x="33" y="656"/>
                </a:cubicBezTo>
                <a:cubicBezTo>
                  <a:pt x="18" y="614"/>
                  <a:pt x="5" y="553"/>
                  <a:pt x="3" y="500"/>
                </a:cubicBezTo>
                <a:cubicBezTo>
                  <a:pt x="0" y="415"/>
                  <a:pt x="27" y="354"/>
                  <a:pt x="48" y="310"/>
                </a:cubicBezTo>
                <a:cubicBezTo>
                  <a:pt x="71" y="266"/>
                  <a:pt x="88" y="239"/>
                  <a:pt x="117" y="210"/>
                </a:cubicBezTo>
                <a:cubicBezTo>
                  <a:pt x="165" y="159"/>
                  <a:pt x="245" y="100"/>
                  <a:pt x="390" y="60"/>
                </a:cubicBezTo>
                <a:cubicBezTo>
                  <a:pt x="534" y="21"/>
                  <a:pt x="743" y="0"/>
                  <a:pt x="899" y="19"/>
                </a:cubicBezTo>
                <a:cubicBezTo>
                  <a:pt x="1022" y="33"/>
                  <a:pt x="1112" y="72"/>
                  <a:pt x="1179" y="113"/>
                </a:cubicBezTo>
                <a:cubicBezTo>
                  <a:pt x="1218" y="138"/>
                  <a:pt x="1250" y="164"/>
                  <a:pt x="1289" y="175"/>
                </a:cubicBezTo>
                <a:cubicBezTo>
                  <a:pt x="1326" y="186"/>
                  <a:pt x="1368" y="184"/>
                  <a:pt x="1389" y="162"/>
                </a:cubicBezTo>
                <a:cubicBezTo>
                  <a:pt x="1407" y="143"/>
                  <a:pt x="1409" y="109"/>
                  <a:pt x="1434" y="90"/>
                </a:cubicBezTo>
                <a:cubicBezTo>
                  <a:pt x="1457" y="74"/>
                  <a:pt x="1497" y="70"/>
                  <a:pt x="1526" y="86"/>
                </a:cubicBezTo>
                <a:cubicBezTo>
                  <a:pt x="1565" y="107"/>
                  <a:pt x="1582" y="165"/>
                  <a:pt x="1565" y="205"/>
                </a:cubicBezTo>
                <a:cubicBezTo>
                  <a:pt x="1551" y="237"/>
                  <a:pt x="1516" y="259"/>
                  <a:pt x="1487" y="264"/>
                </a:cubicBezTo>
                <a:cubicBezTo>
                  <a:pt x="1457" y="271"/>
                  <a:pt x="1433" y="260"/>
                  <a:pt x="1414" y="281"/>
                </a:cubicBezTo>
                <a:cubicBezTo>
                  <a:pt x="1390" y="307"/>
                  <a:pt x="1375" y="385"/>
                  <a:pt x="1357" y="456"/>
                </a:cubicBezTo>
                <a:cubicBezTo>
                  <a:pt x="1311" y="636"/>
                  <a:pt x="1250" y="772"/>
                  <a:pt x="1171" y="886"/>
                </a:cubicBezTo>
                <a:cubicBezTo>
                  <a:pt x="1092" y="1001"/>
                  <a:pt x="995" y="1093"/>
                  <a:pt x="868" y="1155"/>
                </a:cubicBezTo>
                <a:cubicBezTo>
                  <a:pt x="799" y="1189"/>
                  <a:pt x="721" y="1215"/>
                  <a:pt x="653" y="1225"/>
                </a:cubicBezTo>
                <a:cubicBezTo>
                  <a:pt x="570" y="1237"/>
                  <a:pt x="502" y="1227"/>
                  <a:pt x="434" y="1195"/>
                </a:cubicBezTo>
              </a:path>
            </a:pathLst>
          </a:custGeom>
          <a:solidFill>
            <a:schemeClr val="accent4"/>
          </a:solidFill>
          <a:ln w="9525" cap="rnd">
            <a:noFill/>
            <a:prstDash val="solid"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28082E"/>
              </a:solidFill>
              <a:latin typeface="+mn-lt"/>
            </a:endParaRPr>
          </a:p>
        </p:txBody>
      </p:sp>
      <p:sp>
        <p:nvSpPr>
          <p:cNvPr id="28" name="Freeform 29"/>
          <p:cNvSpPr>
            <a:spLocks/>
          </p:cNvSpPr>
          <p:nvPr/>
        </p:nvSpPr>
        <p:spPr bwMode="auto">
          <a:xfrm rot="900000">
            <a:off x="4833938" y="6435725"/>
            <a:ext cx="401637" cy="311150"/>
          </a:xfrm>
          <a:custGeom>
            <a:avLst/>
            <a:gdLst/>
            <a:ahLst/>
            <a:cxnLst>
              <a:cxn ang="0">
                <a:pos x="434" y="1195"/>
              </a:cxn>
              <a:cxn ang="0">
                <a:pos x="322" y="1098"/>
              </a:cxn>
              <a:cxn ang="0">
                <a:pos x="235" y="976"/>
              </a:cxn>
              <a:cxn ang="0">
                <a:pos x="112" y="780"/>
              </a:cxn>
              <a:cxn ang="0">
                <a:pos x="33" y="656"/>
              </a:cxn>
              <a:cxn ang="0">
                <a:pos x="3" y="500"/>
              </a:cxn>
              <a:cxn ang="0">
                <a:pos x="48" y="310"/>
              </a:cxn>
              <a:cxn ang="0">
                <a:pos x="117" y="210"/>
              </a:cxn>
              <a:cxn ang="0">
                <a:pos x="390" y="60"/>
              </a:cxn>
              <a:cxn ang="0">
                <a:pos x="899" y="19"/>
              </a:cxn>
              <a:cxn ang="0">
                <a:pos x="1179" y="113"/>
              </a:cxn>
              <a:cxn ang="0">
                <a:pos x="1289" y="175"/>
              </a:cxn>
              <a:cxn ang="0">
                <a:pos x="1389" y="162"/>
              </a:cxn>
              <a:cxn ang="0">
                <a:pos x="1434" y="90"/>
              </a:cxn>
              <a:cxn ang="0">
                <a:pos x="1526" y="86"/>
              </a:cxn>
              <a:cxn ang="0">
                <a:pos x="1565" y="205"/>
              </a:cxn>
              <a:cxn ang="0">
                <a:pos x="1487" y="264"/>
              </a:cxn>
              <a:cxn ang="0">
                <a:pos x="1414" y="281"/>
              </a:cxn>
              <a:cxn ang="0">
                <a:pos x="1357" y="456"/>
              </a:cxn>
              <a:cxn ang="0">
                <a:pos x="1171" y="886"/>
              </a:cxn>
              <a:cxn ang="0">
                <a:pos x="868" y="1155"/>
              </a:cxn>
              <a:cxn ang="0">
                <a:pos x="653" y="1225"/>
              </a:cxn>
              <a:cxn ang="0">
                <a:pos x="434" y="1195"/>
              </a:cxn>
            </a:cxnLst>
            <a:rect l="0" t="0" r="r" b="b"/>
            <a:pathLst>
              <a:path w="1582" h="1237">
                <a:moveTo>
                  <a:pt x="434" y="1195"/>
                </a:moveTo>
                <a:cubicBezTo>
                  <a:pt x="357" y="1140"/>
                  <a:pt x="338" y="1118"/>
                  <a:pt x="322" y="1098"/>
                </a:cubicBezTo>
                <a:cubicBezTo>
                  <a:pt x="276" y="1042"/>
                  <a:pt x="257" y="1011"/>
                  <a:pt x="235" y="976"/>
                </a:cubicBezTo>
                <a:cubicBezTo>
                  <a:pt x="195" y="911"/>
                  <a:pt x="149" y="830"/>
                  <a:pt x="112" y="780"/>
                </a:cubicBezTo>
                <a:cubicBezTo>
                  <a:pt x="79" y="736"/>
                  <a:pt x="54" y="716"/>
                  <a:pt x="33" y="656"/>
                </a:cubicBezTo>
                <a:cubicBezTo>
                  <a:pt x="18" y="614"/>
                  <a:pt x="5" y="553"/>
                  <a:pt x="3" y="500"/>
                </a:cubicBezTo>
                <a:cubicBezTo>
                  <a:pt x="0" y="415"/>
                  <a:pt x="27" y="354"/>
                  <a:pt x="48" y="310"/>
                </a:cubicBezTo>
                <a:cubicBezTo>
                  <a:pt x="71" y="266"/>
                  <a:pt x="88" y="239"/>
                  <a:pt x="117" y="210"/>
                </a:cubicBezTo>
                <a:cubicBezTo>
                  <a:pt x="165" y="159"/>
                  <a:pt x="245" y="100"/>
                  <a:pt x="390" y="60"/>
                </a:cubicBezTo>
                <a:cubicBezTo>
                  <a:pt x="534" y="21"/>
                  <a:pt x="743" y="0"/>
                  <a:pt x="899" y="19"/>
                </a:cubicBezTo>
                <a:cubicBezTo>
                  <a:pt x="1022" y="33"/>
                  <a:pt x="1112" y="72"/>
                  <a:pt x="1179" y="113"/>
                </a:cubicBezTo>
                <a:cubicBezTo>
                  <a:pt x="1218" y="138"/>
                  <a:pt x="1250" y="164"/>
                  <a:pt x="1289" y="175"/>
                </a:cubicBezTo>
                <a:cubicBezTo>
                  <a:pt x="1326" y="186"/>
                  <a:pt x="1368" y="184"/>
                  <a:pt x="1389" y="162"/>
                </a:cubicBezTo>
                <a:cubicBezTo>
                  <a:pt x="1407" y="143"/>
                  <a:pt x="1409" y="109"/>
                  <a:pt x="1434" y="90"/>
                </a:cubicBezTo>
                <a:cubicBezTo>
                  <a:pt x="1457" y="74"/>
                  <a:pt x="1497" y="70"/>
                  <a:pt x="1526" y="86"/>
                </a:cubicBezTo>
                <a:cubicBezTo>
                  <a:pt x="1565" y="107"/>
                  <a:pt x="1582" y="165"/>
                  <a:pt x="1565" y="205"/>
                </a:cubicBezTo>
                <a:cubicBezTo>
                  <a:pt x="1551" y="237"/>
                  <a:pt x="1516" y="259"/>
                  <a:pt x="1487" y="264"/>
                </a:cubicBezTo>
                <a:cubicBezTo>
                  <a:pt x="1457" y="271"/>
                  <a:pt x="1433" y="260"/>
                  <a:pt x="1414" y="281"/>
                </a:cubicBezTo>
                <a:cubicBezTo>
                  <a:pt x="1390" y="307"/>
                  <a:pt x="1375" y="385"/>
                  <a:pt x="1357" y="456"/>
                </a:cubicBezTo>
                <a:cubicBezTo>
                  <a:pt x="1311" y="636"/>
                  <a:pt x="1250" y="772"/>
                  <a:pt x="1171" y="886"/>
                </a:cubicBezTo>
                <a:cubicBezTo>
                  <a:pt x="1092" y="1001"/>
                  <a:pt x="995" y="1093"/>
                  <a:pt x="868" y="1155"/>
                </a:cubicBezTo>
                <a:cubicBezTo>
                  <a:pt x="799" y="1189"/>
                  <a:pt x="721" y="1215"/>
                  <a:pt x="653" y="1225"/>
                </a:cubicBezTo>
                <a:cubicBezTo>
                  <a:pt x="570" y="1237"/>
                  <a:pt x="502" y="1227"/>
                  <a:pt x="434" y="1195"/>
                </a:cubicBezTo>
              </a:path>
            </a:pathLst>
          </a:custGeom>
          <a:solidFill>
            <a:schemeClr val="accent4"/>
          </a:solidFill>
          <a:ln w="9525" cap="rnd">
            <a:noFill/>
            <a:prstDash val="solid"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28082E"/>
              </a:solidFill>
              <a:latin typeface="+mn-lt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smtClean="0"/>
              <a:t>Click to edit Master title style</a:t>
            </a:r>
            <a:endParaRPr lang="en-US" noProof="0"/>
          </a:p>
        </p:txBody>
      </p:sp>
      <p:sp>
        <p:nvSpPr>
          <p:cNvPr id="24" name="Content Placeholder 2"/>
          <p:cNvSpPr>
            <a:spLocks noGrp="1"/>
          </p:cNvSpPr>
          <p:nvPr>
            <p:ph idx="1"/>
          </p:nvPr>
        </p:nvSpPr>
        <p:spPr>
          <a:xfrm>
            <a:off x="262327" y="1550988"/>
            <a:ext cx="8580437" cy="5037137"/>
          </a:xfrm>
        </p:spPr>
        <p:txBody>
          <a:bodyPr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29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NOVOZYMES PRESENTATION</a:t>
            </a:r>
          </a:p>
        </p:txBody>
      </p:sp>
      <p:sp>
        <p:nvSpPr>
          <p:cNvPr id="30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46C4F6-E435-4392-895E-379AC1F3D05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31" name="Date Placeholder 4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8C5358-FB73-46C5-B62D-94CF9AE866B1}" type="datetime1">
              <a:rPr lang="en-US"/>
              <a:pPr>
                <a:defRPr/>
              </a:pPr>
              <a:t>6/25/2010</a:t>
            </a:fld>
            <a:endParaRPr lang="en-US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23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28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28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31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34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28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28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31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28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28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5" grpId="0" animBg="1"/>
      <p:bldP spid="26" grpId="0" animBg="1"/>
      <p:bldP spid="27" grpId="0" animBg="1"/>
      <p:bldP spid="28" grpId="0" animBg="1"/>
    </p:bldLst>
  </p:timing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asic small floral 3 (animated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8"/>
          <p:cNvSpPr>
            <a:spLocks noChangeArrowheads="1"/>
          </p:cNvSpPr>
          <p:nvPr/>
        </p:nvSpPr>
        <p:spPr bwMode="auto">
          <a:xfrm>
            <a:off x="9255125" y="0"/>
            <a:ext cx="1924050" cy="6870700"/>
          </a:xfrm>
          <a:prstGeom prst="rect">
            <a:avLst/>
          </a:prstGeom>
          <a:solidFill>
            <a:schemeClr val="tx1"/>
          </a:solidFill>
          <a:ln w="3175">
            <a:noFill/>
            <a:miter lim="800000"/>
            <a:headEnd/>
            <a:tailEnd/>
          </a:ln>
          <a:effectLst>
            <a:outerShdw blurRad="127000" dist="63500" dir="5400000" algn="t" rotWithShape="0">
              <a:prstClr val="black">
                <a:alpha val="30000"/>
              </a:prstClr>
            </a:outerShdw>
          </a:effectLst>
        </p:spPr>
        <p:txBody>
          <a:bodyPr lIns="126000" tIns="118800" rIns="126000" bIns="118800"/>
          <a:lstStyle/>
          <a:p>
            <a:pPr fontAlgn="auto">
              <a:spcBef>
                <a:spcPct val="20000"/>
              </a:spcBef>
              <a:spcAft>
                <a:spcPct val="20000"/>
              </a:spcAft>
              <a:buFont typeface="Wingdings" pitchFamily="2" charset="2"/>
              <a:buNone/>
              <a:defRPr/>
            </a:pPr>
            <a:r>
              <a:rPr lang="en-US" sz="1200" cap="all">
                <a:solidFill>
                  <a:srgbClr val="FFFFFF"/>
                </a:solidFill>
                <a:latin typeface="+mn-lt"/>
                <a:cs typeface="Arial" charset="0"/>
              </a:rPr>
              <a:t>Basic layout WITH small FLORAL</a:t>
            </a:r>
            <a:endParaRPr lang="en-US" sz="1000">
              <a:solidFill>
                <a:srgbClr val="FFFFFF"/>
              </a:solidFill>
              <a:latin typeface="+mn-lt"/>
            </a:endParaRPr>
          </a:p>
          <a:p>
            <a:pPr>
              <a:defRPr/>
            </a:pPr>
            <a:r>
              <a:rPr lang="en-US" sz="1000">
                <a:solidFill>
                  <a:srgbClr val="C3D940"/>
                </a:solidFill>
                <a:latin typeface="+mn-lt"/>
              </a:rPr>
              <a:t>Edit Layout: </a:t>
            </a:r>
            <a:r>
              <a:rPr lang="en-US" sz="1000">
                <a:solidFill>
                  <a:srgbClr val="FFFFFF"/>
                </a:solidFill>
                <a:latin typeface="+mn-lt"/>
              </a:rPr>
              <a:t>Click Layout in the top menu Home. And choose between +30 different layouts.</a:t>
            </a:r>
          </a:p>
          <a:p>
            <a:pPr>
              <a:defRPr/>
            </a:pPr>
            <a:endParaRPr lang="en-US" sz="1000">
              <a:solidFill>
                <a:srgbClr val="FFFFFF"/>
              </a:solidFill>
              <a:latin typeface="+mn-lt"/>
            </a:endParaRPr>
          </a:p>
          <a:p>
            <a:pPr>
              <a:defRPr/>
            </a:pPr>
            <a:r>
              <a:rPr lang="en-US" sz="1000">
                <a:solidFill>
                  <a:srgbClr val="C3D940"/>
                </a:solidFill>
                <a:latin typeface="+mn-lt"/>
              </a:rPr>
              <a:t>Edit Header and footer: </a:t>
            </a:r>
            <a:r>
              <a:rPr lang="en-US" sz="1000">
                <a:solidFill>
                  <a:srgbClr val="FFFFFF"/>
                </a:solidFill>
                <a:latin typeface="+mn-lt"/>
              </a:rPr>
              <a:t>In the top left corner you find Slide no., Date and Header. Change settings in the menu: </a:t>
            </a:r>
          </a:p>
          <a:p>
            <a:pPr>
              <a:defRPr/>
            </a:pPr>
            <a:r>
              <a:rPr lang="en-US" sz="800">
                <a:solidFill>
                  <a:srgbClr val="C3D940"/>
                </a:solidFill>
                <a:latin typeface="+mn-lt"/>
              </a:rPr>
              <a:t>&gt;</a:t>
            </a:r>
            <a:r>
              <a:rPr lang="en-US" sz="800">
                <a:solidFill>
                  <a:srgbClr val="28082E"/>
                </a:solidFill>
                <a:latin typeface="+mn-lt"/>
              </a:rPr>
              <a:t> </a:t>
            </a:r>
            <a:r>
              <a:rPr lang="en-US" sz="800">
                <a:solidFill>
                  <a:srgbClr val="FFFFFF"/>
                </a:solidFill>
                <a:latin typeface="+mn-lt"/>
              </a:rPr>
              <a:t>Insert</a:t>
            </a:r>
          </a:p>
          <a:p>
            <a:pPr>
              <a:defRPr/>
            </a:pPr>
            <a:r>
              <a:rPr lang="en-US" sz="800">
                <a:solidFill>
                  <a:srgbClr val="C3D940"/>
                </a:solidFill>
                <a:latin typeface="+mn-lt"/>
              </a:rPr>
              <a:t>&gt;</a:t>
            </a:r>
            <a:r>
              <a:rPr lang="en-US" sz="800">
                <a:solidFill>
                  <a:srgbClr val="FFFFFF"/>
                </a:solidFill>
                <a:latin typeface="+mn-lt"/>
              </a:rPr>
              <a:t> Header and Footer</a:t>
            </a:r>
          </a:p>
          <a:p>
            <a:pPr>
              <a:defRPr/>
            </a:pPr>
            <a:endParaRPr lang="en-US" sz="800">
              <a:solidFill>
                <a:srgbClr val="FFFFFF"/>
              </a:solidFill>
              <a:latin typeface="+mn-lt"/>
            </a:endParaRPr>
          </a:p>
          <a:p>
            <a:pPr>
              <a:defRPr/>
            </a:pPr>
            <a:endParaRPr lang="en-US">
              <a:solidFill>
                <a:srgbClr val="28082E"/>
              </a:solidFill>
              <a:latin typeface="Arial" pitchFamily="34" charset="0"/>
            </a:endParaRPr>
          </a:p>
        </p:txBody>
      </p:sp>
      <p:sp>
        <p:nvSpPr>
          <p:cNvPr id="5" name="Freeform 21"/>
          <p:cNvSpPr>
            <a:spLocks/>
          </p:cNvSpPr>
          <p:nvPr/>
        </p:nvSpPr>
        <p:spPr bwMode="auto">
          <a:xfrm rot="3431569">
            <a:off x="7046913" y="5529263"/>
            <a:ext cx="487362" cy="442912"/>
          </a:xfrm>
          <a:custGeom>
            <a:avLst/>
            <a:gdLst/>
            <a:ahLst/>
            <a:cxnLst>
              <a:cxn ang="0">
                <a:pos x="360" y="450"/>
              </a:cxn>
              <a:cxn ang="0">
                <a:pos x="443" y="386"/>
              </a:cxn>
              <a:cxn ang="0">
                <a:pos x="562" y="340"/>
              </a:cxn>
              <a:cxn ang="0">
                <a:pos x="727" y="337"/>
              </a:cxn>
              <a:cxn ang="0">
                <a:pos x="939" y="504"/>
              </a:cxn>
              <a:cxn ang="0">
                <a:pos x="990" y="682"/>
              </a:cxn>
              <a:cxn ang="0">
                <a:pos x="992" y="793"/>
              </a:cxn>
              <a:cxn ang="0">
                <a:pos x="1111" y="808"/>
              </a:cxn>
              <a:cxn ang="0">
                <a:pos x="1145" y="723"/>
              </a:cxn>
              <a:cxn ang="0">
                <a:pos x="1053" y="524"/>
              </a:cxn>
              <a:cxn ang="0">
                <a:pos x="1061" y="343"/>
              </a:cxn>
              <a:cxn ang="0">
                <a:pos x="1410" y="28"/>
              </a:cxn>
              <a:cxn ang="0">
                <a:pos x="1956" y="76"/>
              </a:cxn>
              <a:cxn ang="0">
                <a:pos x="2178" y="199"/>
              </a:cxn>
              <a:cxn ang="0">
                <a:pos x="2043" y="495"/>
              </a:cxn>
              <a:cxn ang="0">
                <a:pos x="1670" y="665"/>
              </a:cxn>
              <a:cxn ang="0">
                <a:pos x="1447" y="719"/>
              </a:cxn>
              <a:cxn ang="0">
                <a:pos x="1278" y="752"/>
              </a:cxn>
              <a:cxn ang="0">
                <a:pos x="1276" y="888"/>
              </a:cxn>
              <a:cxn ang="0">
                <a:pos x="1512" y="840"/>
              </a:cxn>
              <a:cxn ang="0">
                <a:pos x="1897" y="744"/>
              </a:cxn>
              <a:cxn ang="0">
                <a:pos x="2263" y="759"/>
              </a:cxn>
              <a:cxn ang="0">
                <a:pos x="2568" y="918"/>
              </a:cxn>
              <a:cxn ang="0">
                <a:pos x="2655" y="1179"/>
              </a:cxn>
              <a:cxn ang="0">
                <a:pos x="2523" y="1510"/>
              </a:cxn>
              <a:cxn ang="0">
                <a:pos x="2340" y="1838"/>
              </a:cxn>
              <a:cxn ang="0">
                <a:pos x="1951" y="1898"/>
              </a:cxn>
              <a:cxn ang="0">
                <a:pos x="1738" y="1800"/>
              </a:cxn>
              <a:cxn ang="0">
                <a:pos x="1466" y="1531"/>
              </a:cxn>
              <a:cxn ang="0">
                <a:pos x="1317" y="1200"/>
              </a:cxn>
              <a:cxn ang="0">
                <a:pos x="1264" y="1007"/>
              </a:cxn>
              <a:cxn ang="0">
                <a:pos x="1156" y="1000"/>
              </a:cxn>
              <a:cxn ang="0">
                <a:pos x="1097" y="1100"/>
              </a:cxn>
              <a:cxn ang="0">
                <a:pos x="1205" y="1288"/>
              </a:cxn>
              <a:cxn ang="0">
                <a:pos x="1277" y="1572"/>
              </a:cxn>
              <a:cxn ang="0">
                <a:pos x="1272" y="1880"/>
              </a:cxn>
              <a:cxn ang="0">
                <a:pos x="1117" y="2249"/>
              </a:cxn>
              <a:cxn ang="0">
                <a:pos x="820" y="2375"/>
              </a:cxn>
              <a:cxn ang="0">
                <a:pos x="495" y="2211"/>
              </a:cxn>
              <a:cxn ang="0">
                <a:pos x="200" y="2051"/>
              </a:cxn>
              <a:cxn ang="0">
                <a:pos x="169" y="1772"/>
              </a:cxn>
              <a:cxn ang="0">
                <a:pos x="267" y="1527"/>
              </a:cxn>
              <a:cxn ang="0">
                <a:pos x="402" y="1374"/>
              </a:cxn>
              <a:cxn ang="0">
                <a:pos x="509" y="1293"/>
              </a:cxn>
              <a:cxn ang="0">
                <a:pos x="727" y="1160"/>
              </a:cxn>
              <a:cxn ang="0">
                <a:pos x="915" y="1107"/>
              </a:cxn>
              <a:cxn ang="0">
                <a:pos x="1013" y="1028"/>
              </a:cxn>
              <a:cxn ang="0">
                <a:pos x="974" y="926"/>
              </a:cxn>
              <a:cxn ang="0">
                <a:pos x="600" y="1109"/>
              </a:cxn>
              <a:cxn ang="0">
                <a:pos x="166" y="1183"/>
              </a:cxn>
              <a:cxn ang="0">
                <a:pos x="25" y="1113"/>
              </a:cxn>
              <a:cxn ang="0">
                <a:pos x="39" y="916"/>
              </a:cxn>
              <a:cxn ang="0">
                <a:pos x="106" y="802"/>
              </a:cxn>
              <a:cxn ang="0">
                <a:pos x="183" y="705"/>
              </a:cxn>
              <a:cxn ang="0">
                <a:pos x="307" y="525"/>
              </a:cxn>
              <a:cxn ang="0">
                <a:pos x="356" y="455"/>
              </a:cxn>
              <a:cxn ang="0">
                <a:pos x="360" y="450"/>
              </a:cxn>
            </a:cxnLst>
            <a:rect l="0" t="0" r="r" b="b"/>
            <a:pathLst>
              <a:path w="2659" h="2397">
                <a:moveTo>
                  <a:pt x="360" y="450"/>
                </a:moveTo>
                <a:cubicBezTo>
                  <a:pt x="395" y="419"/>
                  <a:pt x="421" y="401"/>
                  <a:pt x="443" y="386"/>
                </a:cubicBezTo>
                <a:cubicBezTo>
                  <a:pt x="490" y="357"/>
                  <a:pt x="524" y="347"/>
                  <a:pt x="562" y="340"/>
                </a:cubicBezTo>
                <a:cubicBezTo>
                  <a:pt x="612" y="329"/>
                  <a:pt x="671" y="324"/>
                  <a:pt x="727" y="337"/>
                </a:cubicBezTo>
                <a:cubicBezTo>
                  <a:pt x="811" y="356"/>
                  <a:pt x="888" y="417"/>
                  <a:pt x="939" y="504"/>
                </a:cubicBezTo>
                <a:cubicBezTo>
                  <a:pt x="970" y="557"/>
                  <a:pt x="992" y="619"/>
                  <a:pt x="990" y="682"/>
                </a:cubicBezTo>
                <a:cubicBezTo>
                  <a:pt x="989" y="725"/>
                  <a:pt x="976" y="768"/>
                  <a:pt x="992" y="793"/>
                </a:cubicBezTo>
                <a:cubicBezTo>
                  <a:pt x="1011" y="824"/>
                  <a:pt x="1076" y="824"/>
                  <a:pt x="1111" y="808"/>
                </a:cubicBezTo>
                <a:cubicBezTo>
                  <a:pt x="1151" y="791"/>
                  <a:pt x="1153" y="755"/>
                  <a:pt x="1145" y="723"/>
                </a:cubicBezTo>
                <a:cubicBezTo>
                  <a:pt x="1129" y="657"/>
                  <a:pt x="1072" y="608"/>
                  <a:pt x="1053" y="524"/>
                </a:cubicBezTo>
                <a:cubicBezTo>
                  <a:pt x="1041" y="471"/>
                  <a:pt x="1045" y="406"/>
                  <a:pt x="1061" y="343"/>
                </a:cubicBezTo>
                <a:cubicBezTo>
                  <a:pt x="1098" y="200"/>
                  <a:pt x="1201" y="65"/>
                  <a:pt x="1410" y="28"/>
                </a:cubicBezTo>
                <a:cubicBezTo>
                  <a:pt x="1567" y="0"/>
                  <a:pt x="1783" y="27"/>
                  <a:pt x="1956" y="76"/>
                </a:cubicBezTo>
                <a:cubicBezTo>
                  <a:pt x="2058" y="106"/>
                  <a:pt x="2145" y="143"/>
                  <a:pt x="2178" y="199"/>
                </a:cubicBezTo>
                <a:cubicBezTo>
                  <a:pt x="2227" y="283"/>
                  <a:pt x="2150" y="410"/>
                  <a:pt x="2043" y="495"/>
                </a:cubicBezTo>
                <a:cubicBezTo>
                  <a:pt x="1930" y="584"/>
                  <a:pt x="1783" y="627"/>
                  <a:pt x="1670" y="665"/>
                </a:cubicBezTo>
                <a:cubicBezTo>
                  <a:pt x="1597" y="690"/>
                  <a:pt x="1538" y="713"/>
                  <a:pt x="1447" y="719"/>
                </a:cubicBezTo>
                <a:cubicBezTo>
                  <a:pt x="1387" y="722"/>
                  <a:pt x="1312" y="719"/>
                  <a:pt x="1278" y="752"/>
                </a:cubicBezTo>
                <a:cubicBezTo>
                  <a:pt x="1244" y="786"/>
                  <a:pt x="1251" y="856"/>
                  <a:pt x="1276" y="888"/>
                </a:cubicBezTo>
                <a:cubicBezTo>
                  <a:pt x="1319" y="941"/>
                  <a:pt x="1415" y="881"/>
                  <a:pt x="1512" y="840"/>
                </a:cubicBezTo>
                <a:cubicBezTo>
                  <a:pt x="1645" y="782"/>
                  <a:pt x="1779" y="758"/>
                  <a:pt x="1897" y="744"/>
                </a:cubicBezTo>
                <a:cubicBezTo>
                  <a:pt x="2020" y="729"/>
                  <a:pt x="2127" y="723"/>
                  <a:pt x="2263" y="759"/>
                </a:cubicBezTo>
                <a:cubicBezTo>
                  <a:pt x="2371" y="787"/>
                  <a:pt x="2496" y="841"/>
                  <a:pt x="2568" y="918"/>
                </a:cubicBezTo>
                <a:cubicBezTo>
                  <a:pt x="2642" y="999"/>
                  <a:pt x="2659" y="1104"/>
                  <a:pt x="2655" y="1179"/>
                </a:cubicBezTo>
                <a:cubicBezTo>
                  <a:pt x="2648" y="1300"/>
                  <a:pt x="2588" y="1341"/>
                  <a:pt x="2523" y="1510"/>
                </a:cubicBezTo>
                <a:cubicBezTo>
                  <a:pt x="2485" y="1611"/>
                  <a:pt x="2444" y="1758"/>
                  <a:pt x="2340" y="1838"/>
                </a:cubicBezTo>
                <a:cubicBezTo>
                  <a:pt x="2240" y="1915"/>
                  <a:pt x="2080" y="1929"/>
                  <a:pt x="1951" y="1898"/>
                </a:cubicBezTo>
                <a:cubicBezTo>
                  <a:pt x="1870" y="1879"/>
                  <a:pt x="1800" y="1842"/>
                  <a:pt x="1738" y="1800"/>
                </a:cubicBezTo>
                <a:cubicBezTo>
                  <a:pt x="1623" y="1722"/>
                  <a:pt x="1535" y="1628"/>
                  <a:pt x="1466" y="1531"/>
                </a:cubicBezTo>
                <a:cubicBezTo>
                  <a:pt x="1390" y="1425"/>
                  <a:pt x="1336" y="1316"/>
                  <a:pt x="1317" y="1200"/>
                </a:cubicBezTo>
                <a:cubicBezTo>
                  <a:pt x="1305" y="1124"/>
                  <a:pt x="1308" y="1044"/>
                  <a:pt x="1264" y="1007"/>
                </a:cubicBezTo>
                <a:cubicBezTo>
                  <a:pt x="1237" y="984"/>
                  <a:pt x="1191" y="977"/>
                  <a:pt x="1156" y="1000"/>
                </a:cubicBezTo>
                <a:cubicBezTo>
                  <a:pt x="1124" y="1021"/>
                  <a:pt x="1101" y="1067"/>
                  <a:pt x="1097" y="1100"/>
                </a:cubicBezTo>
                <a:cubicBezTo>
                  <a:pt x="1087" y="1169"/>
                  <a:pt x="1154" y="1184"/>
                  <a:pt x="1205" y="1288"/>
                </a:cubicBezTo>
                <a:cubicBezTo>
                  <a:pt x="1239" y="1358"/>
                  <a:pt x="1265" y="1469"/>
                  <a:pt x="1277" y="1572"/>
                </a:cubicBezTo>
                <a:cubicBezTo>
                  <a:pt x="1290" y="1685"/>
                  <a:pt x="1286" y="1788"/>
                  <a:pt x="1272" y="1880"/>
                </a:cubicBezTo>
                <a:cubicBezTo>
                  <a:pt x="1248" y="2037"/>
                  <a:pt x="1196" y="2159"/>
                  <a:pt x="1117" y="2249"/>
                </a:cubicBezTo>
                <a:cubicBezTo>
                  <a:pt x="1037" y="2340"/>
                  <a:pt x="929" y="2397"/>
                  <a:pt x="820" y="2375"/>
                </a:cubicBezTo>
                <a:cubicBezTo>
                  <a:pt x="717" y="2354"/>
                  <a:pt x="615" y="2264"/>
                  <a:pt x="495" y="2211"/>
                </a:cubicBezTo>
                <a:cubicBezTo>
                  <a:pt x="383" y="2161"/>
                  <a:pt x="256" y="2143"/>
                  <a:pt x="200" y="2051"/>
                </a:cubicBezTo>
                <a:cubicBezTo>
                  <a:pt x="156" y="1979"/>
                  <a:pt x="156" y="1862"/>
                  <a:pt x="169" y="1772"/>
                </a:cubicBezTo>
                <a:cubicBezTo>
                  <a:pt x="183" y="1673"/>
                  <a:pt x="212" y="1606"/>
                  <a:pt x="267" y="1527"/>
                </a:cubicBezTo>
                <a:cubicBezTo>
                  <a:pt x="304" y="1475"/>
                  <a:pt x="352" y="1417"/>
                  <a:pt x="402" y="1374"/>
                </a:cubicBezTo>
                <a:cubicBezTo>
                  <a:pt x="437" y="1343"/>
                  <a:pt x="472" y="1320"/>
                  <a:pt x="509" y="1293"/>
                </a:cubicBezTo>
                <a:cubicBezTo>
                  <a:pt x="576" y="1246"/>
                  <a:pt x="647" y="1189"/>
                  <a:pt x="727" y="1160"/>
                </a:cubicBezTo>
                <a:cubicBezTo>
                  <a:pt x="788" y="1138"/>
                  <a:pt x="854" y="1132"/>
                  <a:pt x="915" y="1107"/>
                </a:cubicBezTo>
                <a:cubicBezTo>
                  <a:pt x="960" y="1089"/>
                  <a:pt x="1001" y="1061"/>
                  <a:pt x="1013" y="1028"/>
                </a:cubicBezTo>
                <a:cubicBezTo>
                  <a:pt x="1027" y="990"/>
                  <a:pt x="1001" y="946"/>
                  <a:pt x="974" y="926"/>
                </a:cubicBezTo>
                <a:cubicBezTo>
                  <a:pt x="893" y="866"/>
                  <a:pt x="801" y="1022"/>
                  <a:pt x="600" y="1109"/>
                </a:cubicBezTo>
                <a:cubicBezTo>
                  <a:pt x="468" y="1167"/>
                  <a:pt x="289" y="1195"/>
                  <a:pt x="166" y="1183"/>
                </a:cubicBezTo>
                <a:cubicBezTo>
                  <a:pt x="98" y="1176"/>
                  <a:pt x="47" y="1156"/>
                  <a:pt x="25" y="1113"/>
                </a:cubicBezTo>
                <a:cubicBezTo>
                  <a:pt x="0" y="1063"/>
                  <a:pt x="13" y="981"/>
                  <a:pt x="39" y="916"/>
                </a:cubicBezTo>
                <a:cubicBezTo>
                  <a:pt x="58" y="868"/>
                  <a:pt x="85" y="830"/>
                  <a:pt x="106" y="802"/>
                </a:cubicBezTo>
                <a:cubicBezTo>
                  <a:pt x="137" y="759"/>
                  <a:pt x="156" y="738"/>
                  <a:pt x="183" y="705"/>
                </a:cubicBezTo>
                <a:cubicBezTo>
                  <a:pt x="215" y="665"/>
                  <a:pt x="259" y="608"/>
                  <a:pt x="307" y="525"/>
                </a:cubicBezTo>
                <a:cubicBezTo>
                  <a:pt x="314" y="513"/>
                  <a:pt x="321" y="500"/>
                  <a:pt x="356" y="455"/>
                </a:cubicBezTo>
                <a:cubicBezTo>
                  <a:pt x="357" y="454"/>
                  <a:pt x="359" y="452"/>
                  <a:pt x="360" y="450"/>
                </a:cubicBezTo>
              </a:path>
            </a:pathLst>
          </a:custGeom>
          <a:solidFill>
            <a:srgbClr val="6BCEF2"/>
          </a:solidFill>
          <a:ln w="6350" cap="rnd">
            <a:noFill/>
            <a:prstDash val="solid"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28082E"/>
              </a:solidFill>
              <a:latin typeface="+mn-lt"/>
            </a:endParaRPr>
          </a:p>
        </p:txBody>
      </p:sp>
      <p:sp>
        <p:nvSpPr>
          <p:cNvPr id="6" name="Freeform 22"/>
          <p:cNvSpPr>
            <a:spLocks/>
          </p:cNvSpPr>
          <p:nvPr/>
        </p:nvSpPr>
        <p:spPr bwMode="auto">
          <a:xfrm rot="16755786">
            <a:off x="6908800" y="6180138"/>
            <a:ext cx="209550" cy="234950"/>
          </a:xfrm>
          <a:custGeom>
            <a:avLst/>
            <a:gdLst/>
            <a:ahLst/>
            <a:cxnLst>
              <a:cxn ang="0">
                <a:pos x="434" y="1195"/>
              </a:cxn>
              <a:cxn ang="0">
                <a:pos x="322" y="1098"/>
              </a:cxn>
              <a:cxn ang="0">
                <a:pos x="235" y="976"/>
              </a:cxn>
              <a:cxn ang="0">
                <a:pos x="112" y="780"/>
              </a:cxn>
              <a:cxn ang="0">
                <a:pos x="33" y="656"/>
              </a:cxn>
              <a:cxn ang="0">
                <a:pos x="3" y="500"/>
              </a:cxn>
              <a:cxn ang="0">
                <a:pos x="48" y="310"/>
              </a:cxn>
              <a:cxn ang="0">
                <a:pos x="117" y="210"/>
              </a:cxn>
              <a:cxn ang="0">
                <a:pos x="390" y="60"/>
              </a:cxn>
              <a:cxn ang="0">
                <a:pos x="899" y="19"/>
              </a:cxn>
              <a:cxn ang="0">
                <a:pos x="1179" y="113"/>
              </a:cxn>
              <a:cxn ang="0">
                <a:pos x="1289" y="175"/>
              </a:cxn>
              <a:cxn ang="0">
                <a:pos x="1389" y="162"/>
              </a:cxn>
              <a:cxn ang="0">
                <a:pos x="1434" y="90"/>
              </a:cxn>
              <a:cxn ang="0">
                <a:pos x="1526" y="86"/>
              </a:cxn>
              <a:cxn ang="0">
                <a:pos x="1565" y="205"/>
              </a:cxn>
              <a:cxn ang="0">
                <a:pos x="1487" y="264"/>
              </a:cxn>
              <a:cxn ang="0">
                <a:pos x="1414" y="281"/>
              </a:cxn>
              <a:cxn ang="0">
                <a:pos x="1357" y="456"/>
              </a:cxn>
              <a:cxn ang="0">
                <a:pos x="1171" y="886"/>
              </a:cxn>
              <a:cxn ang="0">
                <a:pos x="868" y="1155"/>
              </a:cxn>
              <a:cxn ang="0">
                <a:pos x="653" y="1225"/>
              </a:cxn>
              <a:cxn ang="0">
                <a:pos x="434" y="1195"/>
              </a:cxn>
            </a:cxnLst>
            <a:rect l="0" t="0" r="r" b="b"/>
            <a:pathLst>
              <a:path w="1582" h="1237">
                <a:moveTo>
                  <a:pt x="434" y="1195"/>
                </a:moveTo>
                <a:cubicBezTo>
                  <a:pt x="357" y="1140"/>
                  <a:pt x="338" y="1118"/>
                  <a:pt x="322" y="1098"/>
                </a:cubicBezTo>
                <a:cubicBezTo>
                  <a:pt x="276" y="1042"/>
                  <a:pt x="257" y="1011"/>
                  <a:pt x="235" y="976"/>
                </a:cubicBezTo>
                <a:cubicBezTo>
                  <a:pt x="195" y="911"/>
                  <a:pt x="149" y="830"/>
                  <a:pt x="112" y="780"/>
                </a:cubicBezTo>
                <a:cubicBezTo>
                  <a:pt x="79" y="736"/>
                  <a:pt x="54" y="716"/>
                  <a:pt x="33" y="656"/>
                </a:cubicBezTo>
                <a:cubicBezTo>
                  <a:pt x="18" y="614"/>
                  <a:pt x="5" y="553"/>
                  <a:pt x="3" y="500"/>
                </a:cubicBezTo>
                <a:cubicBezTo>
                  <a:pt x="0" y="415"/>
                  <a:pt x="27" y="354"/>
                  <a:pt x="48" y="310"/>
                </a:cubicBezTo>
                <a:cubicBezTo>
                  <a:pt x="71" y="266"/>
                  <a:pt x="88" y="239"/>
                  <a:pt x="117" y="210"/>
                </a:cubicBezTo>
                <a:cubicBezTo>
                  <a:pt x="165" y="159"/>
                  <a:pt x="245" y="100"/>
                  <a:pt x="390" y="60"/>
                </a:cubicBezTo>
                <a:cubicBezTo>
                  <a:pt x="534" y="21"/>
                  <a:pt x="743" y="0"/>
                  <a:pt x="899" y="19"/>
                </a:cubicBezTo>
                <a:cubicBezTo>
                  <a:pt x="1022" y="33"/>
                  <a:pt x="1112" y="72"/>
                  <a:pt x="1179" y="113"/>
                </a:cubicBezTo>
                <a:cubicBezTo>
                  <a:pt x="1218" y="138"/>
                  <a:pt x="1250" y="164"/>
                  <a:pt x="1289" y="175"/>
                </a:cubicBezTo>
                <a:cubicBezTo>
                  <a:pt x="1326" y="186"/>
                  <a:pt x="1368" y="184"/>
                  <a:pt x="1389" y="162"/>
                </a:cubicBezTo>
                <a:cubicBezTo>
                  <a:pt x="1407" y="143"/>
                  <a:pt x="1409" y="109"/>
                  <a:pt x="1434" y="90"/>
                </a:cubicBezTo>
                <a:cubicBezTo>
                  <a:pt x="1457" y="74"/>
                  <a:pt x="1497" y="70"/>
                  <a:pt x="1526" y="86"/>
                </a:cubicBezTo>
                <a:cubicBezTo>
                  <a:pt x="1565" y="107"/>
                  <a:pt x="1582" y="165"/>
                  <a:pt x="1565" y="205"/>
                </a:cubicBezTo>
                <a:cubicBezTo>
                  <a:pt x="1551" y="237"/>
                  <a:pt x="1516" y="259"/>
                  <a:pt x="1487" y="264"/>
                </a:cubicBezTo>
                <a:cubicBezTo>
                  <a:pt x="1457" y="271"/>
                  <a:pt x="1433" y="260"/>
                  <a:pt x="1414" y="281"/>
                </a:cubicBezTo>
                <a:cubicBezTo>
                  <a:pt x="1390" y="307"/>
                  <a:pt x="1375" y="385"/>
                  <a:pt x="1357" y="456"/>
                </a:cubicBezTo>
                <a:cubicBezTo>
                  <a:pt x="1311" y="636"/>
                  <a:pt x="1250" y="772"/>
                  <a:pt x="1171" y="886"/>
                </a:cubicBezTo>
                <a:cubicBezTo>
                  <a:pt x="1092" y="1001"/>
                  <a:pt x="995" y="1093"/>
                  <a:pt x="868" y="1155"/>
                </a:cubicBezTo>
                <a:cubicBezTo>
                  <a:pt x="799" y="1189"/>
                  <a:pt x="721" y="1215"/>
                  <a:pt x="653" y="1225"/>
                </a:cubicBezTo>
                <a:cubicBezTo>
                  <a:pt x="570" y="1237"/>
                  <a:pt x="502" y="1227"/>
                  <a:pt x="434" y="1195"/>
                </a:cubicBezTo>
              </a:path>
            </a:pathLst>
          </a:custGeom>
          <a:solidFill>
            <a:srgbClr val="6BCEF2"/>
          </a:solidFill>
          <a:ln w="9525" cap="rnd">
            <a:noFill/>
            <a:prstDash val="solid"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28082E"/>
              </a:solidFill>
              <a:latin typeface="+mn-lt"/>
            </a:endParaRPr>
          </a:p>
        </p:txBody>
      </p:sp>
      <p:sp>
        <p:nvSpPr>
          <p:cNvPr id="7" name="Freeform 23"/>
          <p:cNvSpPr>
            <a:spLocks/>
          </p:cNvSpPr>
          <p:nvPr/>
        </p:nvSpPr>
        <p:spPr bwMode="auto">
          <a:xfrm rot="20620876">
            <a:off x="8126413" y="3602038"/>
            <a:ext cx="304800" cy="274637"/>
          </a:xfrm>
          <a:custGeom>
            <a:avLst/>
            <a:gdLst/>
            <a:ahLst/>
            <a:cxnLst>
              <a:cxn ang="0">
                <a:pos x="360" y="450"/>
              </a:cxn>
              <a:cxn ang="0">
                <a:pos x="443" y="386"/>
              </a:cxn>
              <a:cxn ang="0">
                <a:pos x="562" y="340"/>
              </a:cxn>
              <a:cxn ang="0">
                <a:pos x="727" y="337"/>
              </a:cxn>
              <a:cxn ang="0">
                <a:pos x="939" y="504"/>
              </a:cxn>
              <a:cxn ang="0">
                <a:pos x="990" y="682"/>
              </a:cxn>
              <a:cxn ang="0">
                <a:pos x="992" y="793"/>
              </a:cxn>
              <a:cxn ang="0">
                <a:pos x="1111" y="808"/>
              </a:cxn>
              <a:cxn ang="0">
                <a:pos x="1145" y="723"/>
              </a:cxn>
              <a:cxn ang="0">
                <a:pos x="1053" y="524"/>
              </a:cxn>
              <a:cxn ang="0">
                <a:pos x="1061" y="343"/>
              </a:cxn>
              <a:cxn ang="0">
                <a:pos x="1410" y="28"/>
              </a:cxn>
              <a:cxn ang="0">
                <a:pos x="1956" y="76"/>
              </a:cxn>
              <a:cxn ang="0">
                <a:pos x="2178" y="199"/>
              </a:cxn>
              <a:cxn ang="0">
                <a:pos x="2043" y="495"/>
              </a:cxn>
              <a:cxn ang="0">
                <a:pos x="1670" y="665"/>
              </a:cxn>
              <a:cxn ang="0">
                <a:pos x="1447" y="719"/>
              </a:cxn>
              <a:cxn ang="0">
                <a:pos x="1278" y="752"/>
              </a:cxn>
              <a:cxn ang="0">
                <a:pos x="1276" y="888"/>
              </a:cxn>
              <a:cxn ang="0">
                <a:pos x="1512" y="840"/>
              </a:cxn>
              <a:cxn ang="0">
                <a:pos x="1897" y="744"/>
              </a:cxn>
              <a:cxn ang="0">
                <a:pos x="2263" y="759"/>
              </a:cxn>
              <a:cxn ang="0">
                <a:pos x="2568" y="918"/>
              </a:cxn>
              <a:cxn ang="0">
                <a:pos x="2655" y="1179"/>
              </a:cxn>
              <a:cxn ang="0">
                <a:pos x="2523" y="1510"/>
              </a:cxn>
              <a:cxn ang="0">
                <a:pos x="2340" y="1838"/>
              </a:cxn>
              <a:cxn ang="0">
                <a:pos x="1951" y="1898"/>
              </a:cxn>
              <a:cxn ang="0">
                <a:pos x="1738" y="1800"/>
              </a:cxn>
              <a:cxn ang="0">
                <a:pos x="1466" y="1531"/>
              </a:cxn>
              <a:cxn ang="0">
                <a:pos x="1317" y="1200"/>
              </a:cxn>
              <a:cxn ang="0">
                <a:pos x="1264" y="1007"/>
              </a:cxn>
              <a:cxn ang="0">
                <a:pos x="1156" y="1000"/>
              </a:cxn>
              <a:cxn ang="0">
                <a:pos x="1097" y="1100"/>
              </a:cxn>
              <a:cxn ang="0">
                <a:pos x="1205" y="1288"/>
              </a:cxn>
              <a:cxn ang="0">
                <a:pos x="1277" y="1572"/>
              </a:cxn>
              <a:cxn ang="0">
                <a:pos x="1272" y="1880"/>
              </a:cxn>
              <a:cxn ang="0">
                <a:pos x="1117" y="2249"/>
              </a:cxn>
              <a:cxn ang="0">
                <a:pos x="820" y="2375"/>
              </a:cxn>
              <a:cxn ang="0">
                <a:pos x="495" y="2211"/>
              </a:cxn>
              <a:cxn ang="0">
                <a:pos x="200" y="2051"/>
              </a:cxn>
              <a:cxn ang="0">
                <a:pos x="169" y="1772"/>
              </a:cxn>
              <a:cxn ang="0">
                <a:pos x="267" y="1527"/>
              </a:cxn>
              <a:cxn ang="0">
                <a:pos x="402" y="1374"/>
              </a:cxn>
              <a:cxn ang="0">
                <a:pos x="509" y="1293"/>
              </a:cxn>
              <a:cxn ang="0">
                <a:pos x="727" y="1160"/>
              </a:cxn>
              <a:cxn ang="0">
                <a:pos x="915" y="1107"/>
              </a:cxn>
              <a:cxn ang="0">
                <a:pos x="1013" y="1028"/>
              </a:cxn>
              <a:cxn ang="0">
                <a:pos x="974" y="926"/>
              </a:cxn>
              <a:cxn ang="0">
                <a:pos x="600" y="1109"/>
              </a:cxn>
              <a:cxn ang="0">
                <a:pos x="166" y="1183"/>
              </a:cxn>
              <a:cxn ang="0">
                <a:pos x="25" y="1113"/>
              </a:cxn>
              <a:cxn ang="0">
                <a:pos x="39" y="916"/>
              </a:cxn>
              <a:cxn ang="0">
                <a:pos x="106" y="802"/>
              </a:cxn>
              <a:cxn ang="0">
                <a:pos x="183" y="705"/>
              </a:cxn>
              <a:cxn ang="0">
                <a:pos x="307" y="525"/>
              </a:cxn>
              <a:cxn ang="0">
                <a:pos x="356" y="455"/>
              </a:cxn>
              <a:cxn ang="0">
                <a:pos x="360" y="450"/>
              </a:cxn>
            </a:cxnLst>
            <a:rect l="0" t="0" r="r" b="b"/>
            <a:pathLst>
              <a:path w="2659" h="2397">
                <a:moveTo>
                  <a:pt x="360" y="450"/>
                </a:moveTo>
                <a:cubicBezTo>
                  <a:pt x="395" y="419"/>
                  <a:pt x="421" y="401"/>
                  <a:pt x="443" y="386"/>
                </a:cubicBezTo>
                <a:cubicBezTo>
                  <a:pt x="490" y="357"/>
                  <a:pt x="524" y="347"/>
                  <a:pt x="562" y="340"/>
                </a:cubicBezTo>
                <a:cubicBezTo>
                  <a:pt x="612" y="329"/>
                  <a:pt x="671" y="324"/>
                  <a:pt x="727" y="337"/>
                </a:cubicBezTo>
                <a:cubicBezTo>
                  <a:pt x="811" y="356"/>
                  <a:pt x="888" y="417"/>
                  <a:pt x="939" y="504"/>
                </a:cubicBezTo>
                <a:cubicBezTo>
                  <a:pt x="970" y="557"/>
                  <a:pt x="992" y="619"/>
                  <a:pt x="990" y="682"/>
                </a:cubicBezTo>
                <a:cubicBezTo>
                  <a:pt x="989" y="725"/>
                  <a:pt x="976" y="768"/>
                  <a:pt x="992" y="793"/>
                </a:cubicBezTo>
                <a:cubicBezTo>
                  <a:pt x="1011" y="824"/>
                  <a:pt x="1076" y="824"/>
                  <a:pt x="1111" y="808"/>
                </a:cubicBezTo>
                <a:cubicBezTo>
                  <a:pt x="1151" y="791"/>
                  <a:pt x="1153" y="755"/>
                  <a:pt x="1145" y="723"/>
                </a:cubicBezTo>
                <a:cubicBezTo>
                  <a:pt x="1129" y="657"/>
                  <a:pt x="1072" y="608"/>
                  <a:pt x="1053" y="524"/>
                </a:cubicBezTo>
                <a:cubicBezTo>
                  <a:pt x="1041" y="471"/>
                  <a:pt x="1045" y="406"/>
                  <a:pt x="1061" y="343"/>
                </a:cubicBezTo>
                <a:cubicBezTo>
                  <a:pt x="1098" y="200"/>
                  <a:pt x="1201" y="65"/>
                  <a:pt x="1410" y="28"/>
                </a:cubicBezTo>
                <a:cubicBezTo>
                  <a:pt x="1567" y="0"/>
                  <a:pt x="1783" y="27"/>
                  <a:pt x="1956" y="76"/>
                </a:cubicBezTo>
                <a:cubicBezTo>
                  <a:pt x="2058" y="106"/>
                  <a:pt x="2145" y="143"/>
                  <a:pt x="2178" y="199"/>
                </a:cubicBezTo>
                <a:cubicBezTo>
                  <a:pt x="2227" y="283"/>
                  <a:pt x="2150" y="410"/>
                  <a:pt x="2043" y="495"/>
                </a:cubicBezTo>
                <a:cubicBezTo>
                  <a:pt x="1930" y="584"/>
                  <a:pt x="1783" y="627"/>
                  <a:pt x="1670" y="665"/>
                </a:cubicBezTo>
                <a:cubicBezTo>
                  <a:pt x="1597" y="690"/>
                  <a:pt x="1538" y="713"/>
                  <a:pt x="1447" y="719"/>
                </a:cubicBezTo>
                <a:cubicBezTo>
                  <a:pt x="1387" y="722"/>
                  <a:pt x="1312" y="719"/>
                  <a:pt x="1278" y="752"/>
                </a:cubicBezTo>
                <a:cubicBezTo>
                  <a:pt x="1244" y="786"/>
                  <a:pt x="1251" y="856"/>
                  <a:pt x="1276" y="888"/>
                </a:cubicBezTo>
                <a:cubicBezTo>
                  <a:pt x="1319" y="941"/>
                  <a:pt x="1415" y="881"/>
                  <a:pt x="1512" y="840"/>
                </a:cubicBezTo>
                <a:cubicBezTo>
                  <a:pt x="1645" y="782"/>
                  <a:pt x="1779" y="758"/>
                  <a:pt x="1897" y="744"/>
                </a:cubicBezTo>
                <a:cubicBezTo>
                  <a:pt x="2020" y="729"/>
                  <a:pt x="2127" y="723"/>
                  <a:pt x="2263" y="759"/>
                </a:cubicBezTo>
                <a:cubicBezTo>
                  <a:pt x="2371" y="787"/>
                  <a:pt x="2496" y="841"/>
                  <a:pt x="2568" y="918"/>
                </a:cubicBezTo>
                <a:cubicBezTo>
                  <a:pt x="2642" y="999"/>
                  <a:pt x="2659" y="1104"/>
                  <a:pt x="2655" y="1179"/>
                </a:cubicBezTo>
                <a:cubicBezTo>
                  <a:pt x="2648" y="1300"/>
                  <a:pt x="2588" y="1341"/>
                  <a:pt x="2523" y="1510"/>
                </a:cubicBezTo>
                <a:cubicBezTo>
                  <a:pt x="2485" y="1611"/>
                  <a:pt x="2444" y="1758"/>
                  <a:pt x="2340" y="1838"/>
                </a:cubicBezTo>
                <a:cubicBezTo>
                  <a:pt x="2240" y="1915"/>
                  <a:pt x="2080" y="1929"/>
                  <a:pt x="1951" y="1898"/>
                </a:cubicBezTo>
                <a:cubicBezTo>
                  <a:pt x="1870" y="1879"/>
                  <a:pt x="1800" y="1842"/>
                  <a:pt x="1738" y="1800"/>
                </a:cubicBezTo>
                <a:cubicBezTo>
                  <a:pt x="1623" y="1722"/>
                  <a:pt x="1535" y="1628"/>
                  <a:pt x="1466" y="1531"/>
                </a:cubicBezTo>
                <a:cubicBezTo>
                  <a:pt x="1390" y="1425"/>
                  <a:pt x="1336" y="1316"/>
                  <a:pt x="1317" y="1200"/>
                </a:cubicBezTo>
                <a:cubicBezTo>
                  <a:pt x="1305" y="1124"/>
                  <a:pt x="1308" y="1044"/>
                  <a:pt x="1264" y="1007"/>
                </a:cubicBezTo>
                <a:cubicBezTo>
                  <a:pt x="1237" y="984"/>
                  <a:pt x="1191" y="977"/>
                  <a:pt x="1156" y="1000"/>
                </a:cubicBezTo>
                <a:cubicBezTo>
                  <a:pt x="1124" y="1021"/>
                  <a:pt x="1101" y="1067"/>
                  <a:pt x="1097" y="1100"/>
                </a:cubicBezTo>
                <a:cubicBezTo>
                  <a:pt x="1087" y="1169"/>
                  <a:pt x="1154" y="1184"/>
                  <a:pt x="1205" y="1288"/>
                </a:cubicBezTo>
                <a:cubicBezTo>
                  <a:pt x="1239" y="1358"/>
                  <a:pt x="1265" y="1469"/>
                  <a:pt x="1277" y="1572"/>
                </a:cubicBezTo>
                <a:cubicBezTo>
                  <a:pt x="1290" y="1685"/>
                  <a:pt x="1286" y="1788"/>
                  <a:pt x="1272" y="1880"/>
                </a:cubicBezTo>
                <a:cubicBezTo>
                  <a:pt x="1248" y="2037"/>
                  <a:pt x="1196" y="2159"/>
                  <a:pt x="1117" y="2249"/>
                </a:cubicBezTo>
                <a:cubicBezTo>
                  <a:pt x="1037" y="2340"/>
                  <a:pt x="929" y="2397"/>
                  <a:pt x="820" y="2375"/>
                </a:cubicBezTo>
                <a:cubicBezTo>
                  <a:pt x="717" y="2354"/>
                  <a:pt x="615" y="2264"/>
                  <a:pt x="495" y="2211"/>
                </a:cubicBezTo>
                <a:cubicBezTo>
                  <a:pt x="383" y="2161"/>
                  <a:pt x="256" y="2143"/>
                  <a:pt x="200" y="2051"/>
                </a:cubicBezTo>
                <a:cubicBezTo>
                  <a:pt x="156" y="1979"/>
                  <a:pt x="156" y="1862"/>
                  <a:pt x="169" y="1772"/>
                </a:cubicBezTo>
                <a:cubicBezTo>
                  <a:pt x="183" y="1673"/>
                  <a:pt x="212" y="1606"/>
                  <a:pt x="267" y="1527"/>
                </a:cubicBezTo>
                <a:cubicBezTo>
                  <a:pt x="304" y="1475"/>
                  <a:pt x="352" y="1417"/>
                  <a:pt x="402" y="1374"/>
                </a:cubicBezTo>
                <a:cubicBezTo>
                  <a:pt x="437" y="1343"/>
                  <a:pt x="472" y="1320"/>
                  <a:pt x="509" y="1293"/>
                </a:cubicBezTo>
                <a:cubicBezTo>
                  <a:pt x="576" y="1246"/>
                  <a:pt x="647" y="1189"/>
                  <a:pt x="727" y="1160"/>
                </a:cubicBezTo>
                <a:cubicBezTo>
                  <a:pt x="788" y="1138"/>
                  <a:pt x="854" y="1132"/>
                  <a:pt x="915" y="1107"/>
                </a:cubicBezTo>
                <a:cubicBezTo>
                  <a:pt x="960" y="1089"/>
                  <a:pt x="1001" y="1061"/>
                  <a:pt x="1013" y="1028"/>
                </a:cubicBezTo>
                <a:cubicBezTo>
                  <a:pt x="1027" y="990"/>
                  <a:pt x="1001" y="946"/>
                  <a:pt x="974" y="926"/>
                </a:cubicBezTo>
                <a:cubicBezTo>
                  <a:pt x="893" y="866"/>
                  <a:pt x="801" y="1022"/>
                  <a:pt x="600" y="1109"/>
                </a:cubicBezTo>
                <a:cubicBezTo>
                  <a:pt x="468" y="1167"/>
                  <a:pt x="289" y="1195"/>
                  <a:pt x="166" y="1183"/>
                </a:cubicBezTo>
                <a:cubicBezTo>
                  <a:pt x="98" y="1176"/>
                  <a:pt x="47" y="1156"/>
                  <a:pt x="25" y="1113"/>
                </a:cubicBezTo>
                <a:cubicBezTo>
                  <a:pt x="0" y="1063"/>
                  <a:pt x="13" y="981"/>
                  <a:pt x="39" y="916"/>
                </a:cubicBezTo>
                <a:cubicBezTo>
                  <a:pt x="58" y="868"/>
                  <a:pt x="85" y="830"/>
                  <a:pt x="106" y="802"/>
                </a:cubicBezTo>
                <a:cubicBezTo>
                  <a:pt x="137" y="759"/>
                  <a:pt x="156" y="738"/>
                  <a:pt x="183" y="705"/>
                </a:cubicBezTo>
                <a:cubicBezTo>
                  <a:pt x="215" y="665"/>
                  <a:pt x="259" y="608"/>
                  <a:pt x="307" y="525"/>
                </a:cubicBezTo>
                <a:cubicBezTo>
                  <a:pt x="314" y="513"/>
                  <a:pt x="321" y="500"/>
                  <a:pt x="356" y="455"/>
                </a:cubicBezTo>
                <a:cubicBezTo>
                  <a:pt x="357" y="454"/>
                  <a:pt x="359" y="452"/>
                  <a:pt x="360" y="450"/>
                </a:cubicBezTo>
              </a:path>
            </a:pathLst>
          </a:custGeom>
          <a:solidFill>
            <a:srgbClr val="6BCEF2"/>
          </a:solidFill>
          <a:ln w="6350" cap="rnd">
            <a:noFill/>
            <a:prstDash val="solid"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28082E"/>
              </a:solidFill>
              <a:latin typeface="+mn-lt"/>
            </a:endParaRPr>
          </a:p>
        </p:txBody>
      </p:sp>
      <p:sp>
        <p:nvSpPr>
          <p:cNvPr id="8" name="Freeform 24"/>
          <p:cNvSpPr>
            <a:spLocks/>
          </p:cNvSpPr>
          <p:nvPr/>
        </p:nvSpPr>
        <p:spPr bwMode="auto">
          <a:xfrm rot="14800307">
            <a:off x="6477000" y="6018213"/>
            <a:ext cx="230187" cy="109538"/>
          </a:xfrm>
          <a:custGeom>
            <a:avLst/>
            <a:gdLst/>
            <a:ahLst/>
            <a:cxnLst>
              <a:cxn ang="0">
                <a:pos x="434" y="1195"/>
              </a:cxn>
              <a:cxn ang="0">
                <a:pos x="322" y="1098"/>
              </a:cxn>
              <a:cxn ang="0">
                <a:pos x="235" y="976"/>
              </a:cxn>
              <a:cxn ang="0">
                <a:pos x="112" y="780"/>
              </a:cxn>
              <a:cxn ang="0">
                <a:pos x="33" y="656"/>
              </a:cxn>
              <a:cxn ang="0">
                <a:pos x="3" y="500"/>
              </a:cxn>
              <a:cxn ang="0">
                <a:pos x="48" y="310"/>
              </a:cxn>
              <a:cxn ang="0">
                <a:pos x="117" y="210"/>
              </a:cxn>
              <a:cxn ang="0">
                <a:pos x="390" y="60"/>
              </a:cxn>
              <a:cxn ang="0">
                <a:pos x="899" y="19"/>
              </a:cxn>
              <a:cxn ang="0">
                <a:pos x="1179" y="113"/>
              </a:cxn>
              <a:cxn ang="0">
                <a:pos x="1289" y="175"/>
              </a:cxn>
              <a:cxn ang="0">
                <a:pos x="1389" y="162"/>
              </a:cxn>
              <a:cxn ang="0">
                <a:pos x="1434" y="90"/>
              </a:cxn>
              <a:cxn ang="0">
                <a:pos x="1526" y="86"/>
              </a:cxn>
              <a:cxn ang="0">
                <a:pos x="1565" y="205"/>
              </a:cxn>
              <a:cxn ang="0">
                <a:pos x="1487" y="264"/>
              </a:cxn>
              <a:cxn ang="0">
                <a:pos x="1414" y="281"/>
              </a:cxn>
              <a:cxn ang="0">
                <a:pos x="1357" y="456"/>
              </a:cxn>
              <a:cxn ang="0">
                <a:pos x="1171" y="886"/>
              </a:cxn>
              <a:cxn ang="0">
                <a:pos x="868" y="1155"/>
              </a:cxn>
              <a:cxn ang="0">
                <a:pos x="653" y="1225"/>
              </a:cxn>
              <a:cxn ang="0">
                <a:pos x="434" y="1195"/>
              </a:cxn>
            </a:cxnLst>
            <a:rect l="0" t="0" r="r" b="b"/>
            <a:pathLst>
              <a:path w="1582" h="1237">
                <a:moveTo>
                  <a:pt x="434" y="1195"/>
                </a:moveTo>
                <a:cubicBezTo>
                  <a:pt x="357" y="1140"/>
                  <a:pt x="338" y="1118"/>
                  <a:pt x="322" y="1098"/>
                </a:cubicBezTo>
                <a:cubicBezTo>
                  <a:pt x="276" y="1042"/>
                  <a:pt x="257" y="1011"/>
                  <a:pt x="235" y="976"/>
                </a:cubicBezTo>
                <a:cubicBezTo>
                  <a:pt x="195" y="911"/>
                  <a:pt x="149" y="830"/>
                  <a:pt x="112" y="780"/>
                </a:cubicBezTo>
                <a:cubicBezTo>
                  <a:pt x="79" y="736"/>
                  <a:pt x="54" y="716"/>
                  <a:pt x="33" y="656"/>
                </a:cubicBezTo>
                <a:cubicBezTo>
                  <a:pt x="18" y="614"/>
                  <a:pt x="5" y="553"/>
                  <a:pt x="3" y="500"/>
                </a:cubicBezTo>
                <a:cubicBezTo>
                  <a:pt x="0" y="415"/>
                  <a:pt x="27" y="354"/>
                  <a:pt x="48" y="310"/>
                </a:cubicBezTo>
                <a:cubicBezTo>
                  <a:pt x="71" y="266"/>
                  <a:pt x="88" y="239"/>
                  <a:pt x="117" y="210"/>
                </a:cubicBezTo>
                <a:cubicBezTo>
                  <a:pt x="165" y="159"/>
                  <a:pt x="245" y="100"/>
                  <a:pt x="390" y="60"/>
                </a:cubicBezTo>
                <a:cubicBezTo>
                  <a:pt x="534" y="21"/>
                  <a:pt x="743" y="0"/>
                  <a:pt x="899" y="19"/>
                </a:cubicBezTo>
                <a:cubicBezTo>
                  <a:pt x="1022" y="33"/>
                  <a:pt x="1112" y="72"/>
                  <a:pt x="1179" y="113"/>
                </a:cubicBezTo>
                <a:cubicBezTo>
                  <a:pt x="1218" y="138"/>
                  <a:pt x="1250" y="164"/>
                  <a:pt x="1289" y="175"/>
                </a:cubicBezTo>
                <a:cubicBezTo>
                  <a:pt x="1326" y="186"/>
                  <a:pt x="1368" y="184"/>
                  <a:pt x="1389" y="162"/>
                </a:cubicBezTo>
                <a:cubicBezTo>
                  <a:pt x="1407" y="143"/>
                  <a:pt x="1409" y="109"/>
                  <a:pt x="1434" y="90"/>
                </a:cubicBezTo>
                <a:cubicBezTo>
                  <a:pt x="1457" y="74"/>
                  <a:pt x="1497" y="70"/>
                  <a:pt x="1526" y="86"/>
                </a:cubicBezTo>
                <a:cubicBezTo>
                  <a:pt x="1565" y="107"/>
                  <a:pt x="1582" y="165"/>
                  <a:pt x="1565" y="205"/>
                </a:cubicBezTo>
                <a:cubicBezTo>
                  <a:pt x="1551" y="237"/>
                  <a:pt x="1516" y="259"/>
                  <a:pt x="1487" y="264"/>
                </a:cubicBezTo>
                <a:cubicBezTo>
                  <a:pt x="1457" y="271"/>
                  <a:pt x="1433" y="260"/>
                  <a:pt x="1414" y="281"/>
                </a:cubicBezTo>
                <a:cubicBezTo>
                  <a:pt x="1390" y="307"/>
                  <a:pt x="1375" y="385"/>
                  <a:pt x="1357" y="456"/>
                </a:cubicBezTo>
                <a:cubicBezTo>
                  <a:pt x="1311" y="636"/>
                  <a:pt x="1250" y="772"/>
                  <a:pt x="1171" y="886"/>
                </a:cubicBezTo>
                <a:cubicBezTo>
                  <a:pt x="1092" y="1001"/>
                  <a:pt x="995" y="1093"/>
                  <a:pt x="868" y="1155"/>
                </a:cubicBezTo>
                <a:cubicBezTo>
                  <a:pt x="799" y="1189"/>
                  <a:pt x="721" y="1215"/>
                  <a:pt x="653" y="1225"/>
                </a:cubicBezTo>
                <a:cubicBezTo>
                  <a:pt x="570" y="1237"/>
                  <a:pt x="502" y="1227"/>
                  <a:pt x="434" y="1195"/>
                </a:cubicBezTo>
              </a:path>
            </a:pathLst>
          </a:custGeom>
          <a:solidFill>
            <a:srgbClr val="6BCEF2"/>
          </a:solidFill>
          <a:ln w="9525" cap="rnd">
            <a:noFill/>
            <a:prstDash val="solid"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28082E"/>
              </a:solidFill>
              <a:latin typeface="+mn-lt"/>
            </a:endParaRPr>
          </a:p>
        </p:txBody>
      </p:sp>
      <p:sp>
        <p:nvSpPr>
          <p:cNvPr id="9" name="Freeform 25"/>
          <p:cNvSpPr>
            <a:spLocks/>
          </p:cNvSpPr>
          <p:nvPr/>
        </p:nvSpPr>
        <p:spPr bwMode="auto">
          <a:xfrm rot="19800000">
            <a:off x="6694488" y="5727700"/>
            <a:ext cx="150812" cy="117475"/>
          </a:xfrm>
          <a:custGeom>
            <a:avLst/>
            <a:gdLst/>
            <a:ahLst/>
            <a:cxnLst>
              <a:cxn ang="0">
                <a:pos x="434" y="1195"/>
              </a:cxn>
              <a:cxn ang="0">
                <a:pos x="322" y="1098"/>
              </a:cxn>
              <a:cxn ang="0">
                <a:pos x="235" y="976"/>
              </a:cxn>
              <a:cxn ang="0">
                <a:pos x="112" y="780"/>
              </a:cxn>
              <a:cxn ang="0">
                <a:pos x="33" y="656"/>
              </a:cxn>
              <a:cxn ang="0">
                <a:pos x="3" y="500"/>
              </a:cxn>
              <a:cxn ang="0">
                <a:pos x="48" y="310"/>
              </a:cxn>
              <a:cxn ang="0">
                <a:pos x="117" y="210"/>
              </a:cxn>
              <a:cxn ang="0">
                <a:pos x="390" y="60"/>
              </a:cxn>
              <a:cxn ang="0">
                <a:pos x="899" y="19"/>
              </a:cxn>
              <a:cxn ang="0">
                <a:pos x="1179" y="113"/>
              </a:cxn>
              <a:cxn ang="0">
                <a:pos x="1289" y="175"/>
              </a:cxn>
              <a:cxn ang="0">
                <a:pos x="1389" y="162"/>
              </a:cxn>
              <a:cxn ang="0">
                <a:pos x="1434" y="90"/>
              </a:cxn>
              <a:cxn ang="0">
                <a:pos x="1526" y="86"/>
              </a:cxn>
              <a:cxn ang="0">
                <a:pos x="1565" y="205"/>
              </a:cxn>
              <a:cxn ang="0">
                <a:pos x="1487" y="264"/>
              </a:cxn>
              <a:cxn ang="0">
                <a:pos x="1414" y="281"/>
              </a:cxn>
              <a:cxn ang="0">
                <a:pos x="1357" y="456"/>
              </a:cxn>
              <a:cxn ang="0">
                <a:pos x="1171" y="886"/>
              </a:cxn>
              <a:cxn ang="0">
                <a:pos x="868" y="1155"/>
              </a:cxn>
              <a:cxn ang="0">
                <a:pos x="653" y="1225"/>
              </a:cxn>
              <a:cxn ang="0">
                <a:pos x="434" y="1195"/>
              </a:cxn>
            </a:cxnLst>
            <a:rect l="0" t="0" r="r" b="b"/>
            <a:pathLst>
              <a:path w="1582" h="1237">
                <a:moveTo>
                  <a:pt x="434" y="1195"/>
                </a:moveTo>
                <a:cubicBezTo>
                  <a:pt x="357" y="1140"/>
                  <a:pt x="338" y="1118"/>
                  <a:pt x="322" y="1098"/>
                </a:cubicBezTo>
                <a:cubicBezTo>
                  <a:pt x="276" y="1042"/>
                  <a:pt x="257" y="1011"/>
                  <a:pt x="235" y="976"/>
                </a:cubicBezTo>
                <a:cubicBezTo>
                  <a:pt x="195" y="911"/>
                  <a:pt x="149" y="830"/>
                  <a:pt x="112" y="780"/>
                </a:cubicBezTo>
                <a:cubicBezTo>
                  <a:pt x="79" y="736"/>
                  <a:pt x="54" y="716"/>
                  <a:pt x="33" y="656"/>
                </a:cubicBezTo>
                <a:cubicBezTo>
                  <a:pt x="18" y="614"/>
                  <a:pt x="5" y="553"/>
                  <a:pt x="3" y="500"/>
                </a:cubicBezTo>
                <a:cubicBezTo>
                  <a:pt x="0" y="415"/>
                  <a:pt x="27" y="354"/>
                  <a:pt x="48" y="310"/>
                </a:cubicBezTo>
                <a:cubicBezTo>
                  <a:pt x="71" y="266"/>
                  <a:pt x="88" y="239"/>
                  <a:pt x="117" y="210"/>
                </a:cubicBezTo>
                <a:cubicBezTo>
                  <a:pt x="165" y="159"/>
                  <a:pt x="245" y="100"/>
                  <a:pt x="390" y="60"/>
                </a:cubicBezTo>
                <a:cubicBezTo>
                  <a:pt x="534" y="21"/>
                  <a:pt x="743" y="0"/>
                  <a:pt x="899" y="19"/>
                </a:cubicBezTo>
                <a:cubicBezTo>
                  <a:pt x="1022" y="33"/>
                  <a:pt x="1112" y="72"/>
                  <a:pt x="1179" y="113"/>
                </a:cubicBezTo>
                <a:cubicBezTo>
                  <a:pt x="1218" y="138"/>
                  <a:pt x="1250" y="164"/>
                  <a:pt x="1289" y="175"/>
                </a:cubicBezTo>
                <a:cubicBezTo>
                  <a:pt x="1326" y="186"/>
                  <a:pt x="1368" y="184"/>
                  <a:pt x="1389" y="162"/>
                </a:cubicBezTo>
                <a:cubicBezTo>
                  <a:pt x="1407" y="143"/>
                  <a:pt x="1409" y="109"/>
                  <a:pt x="1434" y="90"/>
                </a:cubicBezTo>
                <a:cubicBezTo>
                  <a:pt x="1457" y="74"/>
                  <a:pt x="1497" y="70"/>
                  <a:pt x="1526" y="86"/>
                </a:cubicBezTo>
                <a:cubicBezTo>
                  <a:pt x="1565" y="107"/>
                  <a:pt x="1582" y="165"/>
                  <a:pt x="1565" y="205"/>
                </a:cubicBezTo>
                <a:cubicBezTo>
                  <a:pt x="1551" y="237"/>
                  <a:pt x="1516" y="259"/>
                  <a:pt x="1487" y="264"/>
                </a:cubicBezTo>
                <a:cubicBezTo>
                  <a:pt x="1457" y="271"/>
                  <a:pt x="1433" y="260"/>
                  <a:pt x="1414" y="281"/>
                </a:cubicBezTo>
                <a:cubicBezTo>
                  <a:pt x="1390" y="307"/>
                  <a:pt x="1375" y="385"/>
                  <a:pt x="1357" y="456"/>
                </a:cubicBezTo>
                <a:cubicBezTo>
                  <a:pt x="1311" y="636"/>
                  <a:pt x="1250" y="772"/>
                  <a:pt x="1171" y="886"/>
                </a:cubicBezTo>
                <a:cubicBezTo>
                  <a:pt x="1092" y="1001"/>
                  <a:pt x="995" y="1093"/>
                  <a:pt x="868" y="1155"/>
                </a:cubicBezTo>
                <a:cubicBezTo>
                  <a:pt x="799" y="1189"/>
                  <a:pt x="721" y="1215"/>
                  <a:pt x="653" y="1225"/>
                </a:cubicBezTo>
                <a:cubicBezTo>
                  <a:pt x="570" y="1237"/>
                  <a:pt x="502" y="1227"/>
                  <a:pt x="434" y="1195"/>
                </a:cubicBezTo>
              </a:path>
            </a:pathLst>
          </a:custGeom>
          <a:solidFill>
            <a:srgbClr val="6BCEF2"/>
          </a:solidFill>
          <a:ln w="9525" cap="rnd">
            <a:noFill/>
            <a:prstDash val="solid"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28082E"/>
              </a:solidFill>
              <a:latin typeface="+mn-lt"/>
            </a:endParaRPr>
          </a:p>
        </p:txBody>
      </p:sp>
      <p:sp>
        <p:nvSpPr>
          <p:cNvPr id="10" name="Freeform 26"/>
          <p:cNvSpPr>
            <a:spLocks/>
          </p:cNvSpPr>
          <p:nvPr/>
        </p:nvSpPr>
        <p:spPr bwMode="auto">
          <a:xfrm rot="10800000">
            <a:off x="5300663" y="6384925"/>
            <a:ext cx="676275" cy="604838"/>
          </a:xfrm>
          <a:custGeom>
            <a:avLst/>
            <a:gdLst/>
            <a:ahLst/>
            <a:cxnLst>
              <a:cxn ang="0">
                <a:pos x="360" y="450"/>
              </a:cxn>
              <a:cxn ang="0">
                <a:pos x="443" y="386"/>
              </a:cxn>
              <a:cxn ang="0">
                <a:pos x="562" y="340"/>
              </a:cxn>
              <a:cxn ang="0">
                <a:pos x="727" y="337"/>
              </a:cxn>
              <a:cxn ang="0">
                <a:pos x="939" y="504"/>
              </a:cxn>
              <a:cxn ang="0">
                <a:pos x="990" y="682"/>
              </a:cxn>
              <a:cxn ang="0">
                <a:pos x="992" y="793"/>
              </a:cxn>
              <a:cxn ang="0">
                <a:pos x="1111" y="808"/>
              </a:cxn>
              <a:cxn ang="0">
                <a:pos x="1145" y="723"/>
              </a:cxn>
              <a:cxn ang="0">
                <a:pos x="1053" y="524"/>
              </a:cxn>
              <a:cxn ang="0">
                <a:pos x="1061" y="343"/>
              </a:cxn>
              <a:cxn ang="0">
                <a:pos x="1410" y="28"/>
              </a:cxn>
              <a:cxn ang="0">
                <a:pos x="1956" y="76"/>
              </a:cxn>
              <a:cxn ang="0">
                <a:pos x="2178" y="199"/>
              </a:cxn>
              <a:cxn ang="0">
                <a:pos x="2043" y="495"/>
              </a:cxn>
              <a:cxn ang="0">
                <a:pos x="1670" y="665"/>
              </a:cxn>
              <a:cxn ang="0">
                <a:pos x="1447" y="719"/>
              </a:cxn>
              <a:cxn ang="0">
                <a:pos x="1278" y="752"/>
              </a:cxn>
              <a:cxn ang="0">
                <a:pos x="1276" y="888"/>
              </a:cxn>
              <a:cxn ang="0">
                <a:pos x="1512" y="840"/>
              </a:cxn>
              <a:cxn ang="0">
                <a:pos x="1897" y="744"/>
              </a:cxn>
              <a:cxn ang="0">
                <a:pos x="2263" y="759"/>
              </a:cxn>
              <a:cxn ang="0">
                <a:pos x="2568" y="918"/>
              </a:cxn>
              <a:cxn ang="0">
                <a:pos x="2655" y="1179"/>
              </a:cxn>
              <a:cxn ang="0">
                <a:pos x="2523" y="1510"/>
              </a:cxn>
              <a:cxn ang="0">
                <a:pos x="2340" y="1838"/>
              </a:cxn>
              <a:cxn ang="0">
                <a:pos x="1951" y="1898"/>
              </a:cxn>
              <a:cxn ang="0">
                <a:pos x="1738" y="1800"/>
              </a:cxn>
              <a:cxn ang="0">
                <a:pos x="1466" y="1531"/>
              </a:cxn>
              <a:cxn ang="0">
                <a:pos x="1317" y="1200"/>
              </a:cxn>
              <a:cxn ang="0">
                <a:pos x="1264" y="1007"/>
              </a:cxn>
              <a:cxn ang="0">
                <a:pos x="1156" y="1000"/>
              </a:cxn>
              <a:cxn ang="0">
                <a:pos x="1097" y="1100"/>
              </a:cxn>
              <a:cxn ang="0">
                <a:pos x="1205" y="1288"/>
              </a:cxn>
              <a:cxn ang="0">
                <a:pos x="1277" y="1572"/>
              </a:cxn>
              <a:cxn ang="0">
                <a:pos x="1272" y="1880"/>
              </a:cxn>
              <a:cxn ang="0">
                <a:pos x="1117" y="2249"/>
              </a:cxn>
              <a:cxn ang="0">
                <a:pos x="820" y="2375"/>
              </a:cxn>
              <a:cxn ang="0">
                <a:pos x="495" y="2211"/>
              </a:cxn>
              <a:cxn ang="0">
                <a:pos x="200" y="2051"/>
              </a:cxn>
              <a:cxn ang="0">
                <a:pos x="169" y="1772"/>
              </a:cxn>
              <a:cxn ang="0">
                <a:pos x="267" y="1527"/>
              </a:cxn>
              <a:cxn ang="0">
                <a:pos x="402" y="1374"/>
              </a:cxn>
              <a:cxn ang="0">
                <a:pos x="509" y="1293"/>
              </a:cxn>
              <a:cxn ang="0">
                <a:pos x="727" y="1160"/>
              </a:cxn>
              <a:cxn ang="0">
                <a:pos x="915" y="1107"/>
              </a:cxn>
              <a:cxn ang="0">
                <a:pos x="1013" y="1028"/>
              </a:cxn>
              <a:cxn ang="0">
                <a:pos x="974" y="926"/>
              </a:cxn>
              <a:cxn ang="0">
                <a:pos x="600" y="1109"/>
              </a:cxn>
              <a:cxn ang="0">
                <a:pos x="166" y="1183"/>
              </a:cxn>
              <a:cxn ang="0">
                <a:pos x="25" y="1113"/>
              </a:cxn>
              <a:cxn ang="0">
                <a:pos x="39" y="916"/>
              </a:cxn>
              <a:cxn ang="0">
                <a:pos x="106" y="802"/>
              </a:cxn>
              <a:cxn ang="0">
                <a:pos x="183" y="705"/>
              </a:cxn>
              <a:cxn ang="0">
                <a:pos x="307" y="525"/>
              </a:cxn>
              <a:cxn ang="0">
                <a:pos x="356" y="455"/>
              </a:cxn>
              <a:cxn ang="0">
                <a:pos x="360" y="450"/>
              </a:cxn>
            </a:cxnLst>
            <a:rect l="0" t="0" r="r" b="b"/>
            <a:pathLst>
              <a:path w="2659" h="2397">
                <a:moveTo>
                  <a:pt x="360" y="450"/>
                </a:moveTo>
                <a:cubicBezTo>
                  <a:pt x="395" y="419"/>
                  <a:pt x="421" y="401"/>
                  <a:pt x="443" y="386"/>
                </a:cubicBezTo>
                <a:cubicBezTo>
                  <a:pt x="490" y="357"/>
                  <a:pt x="524" y="347"/>
                  <a:pt x="562" y="340"/>
                </a:cubicBezTo>
                <a:cubicBezTo>
                  <a:pt x="612" y="329"/>
                  <a:pt x="671" y="324"/>
                  <a:pt x="727" y="337"/>
                </a:cubicBezTo>
                <a:cubicBezTo>
                  <a:pt x="811" y="356"/>
                  <a:pt x="888" y="417"/>
                  <a:pt x="939" y="504"/>
                </a:cubicBezTo>
                <a:cubicBezTo>
                  <a:pt x="970" y="557"/>
                  <a:pt x="992" y="619"/>
                  <a:pt x="990" y="682"/>
                </a:cubicBezTo>
                <a:cubicBezTo>
                  <a:pt x="989" y="725"/>
                  <a:pt x="976" y="768"/>
                  <a:pt x="992" y="793"/>
                </a:cubicBezTo>
                <a:cubicBezTo>
                  <a:pt x="1011" y="824"/>
                  <a:pt x="1076" y="824"/>
                  <a:pt x="1111" y="808"/>
                </a:cubicBezTo>
                <a:cubicBezTo>
                  <a:pt x="1151" y="791"/>
                  <a:pt x="1153" y="755"/>
                  <a:pt x="1145" y="723"/>
                </a:cubicBezTo>
                <a:cubicBezTo>
                  <a:pt x="1129" y="657"/>
                  <a:pt x="1072" y="608"/>
                  <a:pt x="1053" y="524"/>
                </a:cubicBezTo>
                <a:cubicBezTo>
                  <a:pt x="1041" y="471"/>
                  <a:pt x="1045" y="406"/>
                  <a:pt x="1061" y="343"/>
                </a:cubicBezTo>
                <a:cubicBezTo>
                  <a:pt x="1098" y="200"/>
                  <a:pt x="1201" y="65"/>
                  <a:pt x="1410" y="28"/>
                </a:cubicBezTo>
                <a:cubicBezTo>
                  <a:pt x="1567" y="0"/>
                  <a:pt x="1783" y="27"/>
                  <a:pt x="1956" y="76"/>
                </a:cubicBezTo>
                <a:cubicBezTo>
                  <a:pt x="2058" y="106"/>
                  <a:pt x="2145" y="143"/>
                  <a:pt x="2178" y="199"/>
                </a:cubicBezTo>
                <a:cubicBezTo>
                  <a:pt x="2227" y="283"/>
                  <a:pt x="2150" y="410"/>
                  <a:pt x="2043" y="495"/>
                </a:cubicBezTo>
                <a:cubicBezTo>
                  <a:pt x="1930" y="584"/>
                  <a:pt x="1783" y="627"/>
                  <a:pt x="1670" y="665"/>
                </a:cubicBezTo>
                <a:cubicBezTo>
                  <a:pt x="1597" y="690"/>
                  <a:pt x="1538" y="713"/>
                  <a:pt x="1447" y="719"/>
                </a:cubicBezTo>
                <a:cubicBezTo>
                  <a:pt x="1387" y="722"/>
                  <a:pt x="1312" y="719"/>
                  <a:pt x="1278" y="752"/>
                </a:cubicBezTo>
                <a:cubicBezTo>
                  <a:pt x="1244" y="786"/>
                  <a:pt x="1251" y="856"/>
                  <a:pt x="1276" y="888"/>
                </a:cubicBezTo>
                <a:cubicBezTo>
                  <a:pt x="1319" y="941"/>
                  <a:pt x="1415" y="881"/>
                  <a:pt x="1512" y="840"/>
                </a:cubicBezTo>
                <a:cubicBezTo>
                  <a:pt x="1645" y="782"/>
                  <a:pt x="1779" y="758"/>
                  <a:pt x="1897" y="744"/>
                </a:cubicBezTo>
                <a:cubicBezTo>
                  <a:pt x="2020" y="729"/>
                  <a:pt x="2127" y="723"/>
                  <a:pt x="2263" y="759"/>
                </a:cubicBezTo>
                <a:cubicBezTo>
                  <a:pt x="2371" y="787"/>
                  <a:pt x="2496" y="841"/>
                  <a:pt x="2568" y="918"/>
                </a:cubicBezTo>
                <a:cubicBezTo>
                  <a:pt x="2642" y="999"/>
                  <a:pt x="2659" y="1104"/>
                  <a:pt x="2655" y="1179"/>
                </a:cubicBezTo>
                <a:cubicBezTo>
                  <a:pt x="2648" y="1300"/>
                  <a:pt x="2588" y="1341"/>
                  <a:pt x="2523" y="1510"/>
                </a:cubicBezTo>
                <a:cubicBezTo>
                  <a:pt x="2485" y="1611"/>
                  <a:pt x="2444" y="1758"/>
                  <a:pt x="2340" y="1838"/>
                </a:cubicBezTo>
                <a:cubicBezTo>
                  <a:pt x="2240" y="1915"/>
                  <a:pt x="2080" y="1929"/>
                  <a:pt x="1951" y="1898"/>
                </a:cubicBezTo>
                <a:cubicBezTo>
                  <a:pt x="1870" y="1879"/>
                  <a:pt x="1800" y="1842"/>
                  <a:pt x="1738" y="1800"/>
                </a:cubicBezTo>
                <a:cubicBezTo>
                  <a:pt x="1623" y="1722"/>
                  <a:pt x="1535" y="1628"/>
                  <a:pt x="1466" y="1531"/>
                </a:cubicBezTo>
                <a:cubicBezTo>
                  <a:pt x="1390" y="1425"/>
                  <a:pt x="1336" y="1316"/>
                  <a:pt x="1317" y="1200"/>
                </a:cubicBezTo>
                <a:cubicBezTo>
                  <a:pt x="1305" y="1124"/>
                  <a:pt x="1308" y="1044"/>
                  <a:pt x="1264" y="1007"/>
                </a:cubicBezTo>
                <a:cubicBezTo>
                  <a:pt x="1237" y="984"/>
                  <a:pt x="1191" y="977"/>
                  <a:pt x="1156" y="1000"/>
                </a:cubicBezTo>
                <a:cubicBezTo>
                  <a:pt x="1124" y="1021"/>
                  <a:pt x="1101" y="1067"/>
                  <a:pt x="1097" y="1100"/>
                </a:cubicBezTo>
                <a:cubicBezTo>
                  <a:pt x="1087" y="1169"/>
                  <a:pt x="1154" y="1184"/>
                  <a:pt x="1205" y="1288"/>
                </a:cubicBezTo>
                <a:cubicBezTo>
                  <a:pt x="1239" y="1358"/>
                  <a:pt x="1265" y="1469"/>
                  <a:pt x="1277" y="1572"/>
                </a:cubicBezTo>
                <a:cubicBezTo>
                  <a:pt x="1290" y="1685"/>
                  <a:pt x="1286" y="1788"/>
                  <a:pt x="1272" y="1880"/>
                </a:cubicBezTo>
                <a:cubicBezTo>
                  <a:pt x="1248" y="2037"/>
                  <a:pt x="1196" y="2159"/>
                  <a:pt x="1117" y="2249"/>
                </a:cubicBezTo>
                <a:cubicBezTo>
                  <a:pt x="1037" y="2340"/>
                  <a:pt x="929" y="2397"/>
                  <a:pt x="820" y="2375"/>
                </a:cubicBezTo>
                <a:cubicBezTo>
                  <a:pt x="717" y="2354"/>
                  <a:pt x="615" y="2264"/>
                  <a:pt x="495" y="2211"/>
                </a:cubicBezTo>
                <a:cubicBezTo>
                  <a:pt x="383" y="2161"/>
                  <a:pt x="256" y="2143"/>
                  <a:pt x="200" y="2051"/>
                </a:cubicBezTo>
                <a:cubicBezTo>
                  <a:pt x="156" y="1979"/>
                  <a:pt x="156" y="1862"/>
                  <a:pt x="169" y="1772"/>
                </a:cubicBezTo>
                <a:cubicBezTo>
                  <a:pt x="183" y="1673"/>
                  <a:pt x="212" y="1606"/>
                  <a:pt x="267" y="1527"/>
                </a:cubicBezTo>
                <a:cubicBezTo>
                  <a:pt x="304" y="1475"/>
                  <a:pt x="352" y="1417"/>
                  <a:pt x="402" y="1374"/>
                </a:cubicBezTo>
                <a:cubicBezTo>
                  <a:pt x="437" y="1343"/>
                  <a:pt x="472" y="1320"/>
                  <a:pt x="509" y="1293"/>
                </a:cubicBezTo>
                <a:cubicBezTo>
                  <a:pt x="576" y="1246"/>
                  <a:pt x="647" y="1189"/>
                  <a:pt x="727" y="1160"/>
                </a:cubicBezTo>
                <a:cubicBezTo>
                  <a:pt x="788" y="1138"/>
                  <a:pt x="854" y="1132"/>
                  <a:pt x="915" y="1107"/>
                </a:cubicBezTo>
                <a:cubicBezTo>
                  <a:pt x="960" y="1089"/>
                  <a:pt x="1001" y="1061"/>
                  <a:pt x="1013" y="1028"/>
                </a:cubicBezTo>
                <a:cubicBezTo>
                  <a:pt x="1027" y="990"/>
                  <a:pt x="1001" y="946"/>
                  <a:pt x="974" y="926"/>
                </a:cubicBezTo>
                <a:cubicBezTo>
                  <a:pt x="893" y="866"/>
                  <a:pt x="801" y="1022"/>
                  <a:pt x="600" y="1109"/>
                </a:cubicBezTo>
                <a:cubicBezTo>
                  <a:pt x="468" y="1167"/>
                  <a:pt x="289" y="1195"/>
                  <a:pt x="166" y="1183"/>
                </a:cubicBezTo>
                <a:cubicBezTo>
                  <a:pt x="98" y="1176"/>
                  <a:pt x="47" y="1156"/>
                  <a:pt x="25" y="1113"/>
                </a:cubicBezTo>
                <a:cubicBezTo>
                  <a:pt x="0" y="1063"/>
                  <a:pt x="13" y="981"/>
                  <a:pt x="39" y="916"/>
                </a:cubicBezTo>
                <a:cubicBezTo>
                  <a:pt x="58" y="868"/>
                  <a:pt x="85" y="830"/>
                  <a:pt x="106" y="802"/>
                </a:cubicBezTo>
                <a:cubicBezTo>
                  <a:pt x="137" y="759"/>
                  <a:pt x="156" y="738"/>
                  <a:pt x="183" y="705"/>
                </a:cubicBezTo>
                <a:cubicBezTo>
                  <a:pt x="215" y="665"/>
                  <a:pt x="259" y="608"/>
                  <a:pt x="307" y="525"/>
                </a:cubicBezTo>
                <a:cubicBezTo>
                  <a:pt x="314" y="513"/>
                  <a:pt x="321" y="500"/>
                  <a:pt x="356" y="455"/>
                </a:cubicBezTo>
                <a:cubicBezTo>
                  <a:pt x="357" y="454"/>
                  <a:pt x="359" y="452"/>
                  <a:pt x="360" y="450"/>
                </a:cubicBezTo>
              </a:path>
            </a:pathLst>
          </a:custGeom>
          <a:solidFill>
            <a:srgbClr val="6BCEF2"/>
          </a:solidFill>
          <a:ln w="6350" cap="rnd">
            <a:noFill/>
            <a:prstDash val="solid"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28082E"/>
              </a:solidFill>
              <a:latin typeface="+mn-lt"/>
            </a:endParaRPr>
          </a:p>
        </p:txBody>
      </p:sp>
      <p:sp>
        <p:nvSpPr>
          <p:cNvPr id="11" name="Freeform 27"/>
          <p:cNvSpPr>
            <a:spLocks/>
          </p:cNvSpPr>
          <p:nvPr/>
        </p:nvSpPr>
        <p:spPr bwMode="auto">
          <a:xfrm rot="12347464">
            <a:off x="7091363" y="5057775"/>
            <a:ext cx="227012" cy="177800"/>
          </a:xfrm>
          <a:custGeom>
            <a:avLst/>
            <a:gdLst/>
            <a:ahLst/>
            <a:cxnLst>
              <a:cxn ang="0">
                <a:pos x="434" y="1195"/>
              </a:cxn>
              <a:cxn ang="0">
                <a:pos x="322" y="1098"/>
              </a:cxn>
              <a:cxn ang="0">
                <a:pos x="235" y="976"/>
              </a:cxn>
              <a:cxn ang="0">
                <a:pos x="112" y="780"/>
              </a:cxn>
              <a:cxn ang="0">
                <a:pos x="33" y="656"/>
              </a:cxn>
              <a:cxn ang="0">
                <a:pos x="3" y="500"/>
              </a:cxn>
              <a:cxn ang="0">
                <a:pos x="48" y="310"/>
              </a:cxn>
              <a:cxn ang="0">
                <a:pos x="117" y="210"/>
              </a:cxn>
              <a:cxn ang="0">
                <a:pos x="390" y="60"/>
              </a:cxn>
              <a:cxn ang="0">
                <a:pos x="899" y="19"/>
              </a:cxn>
              <a:cxn ang="0">
                <a:pos x="1179" y="113"/>
              </a:cxn>
              <a:cxn ang="0">
                <a:pos x="1289" y="175"/>
              </a:cxn>
              <a:cxn ang="0">
                <a:pos x="1389" y="162"/>
              </a:cxn>
              <a:cxn ang="0">
                <a:pos x="1434" y="90"/>
              </a:cxn>
              <a:cxn ang="0">
                <a:pos x="1526" y="86"/>
              </a:cxn>
              <a:cxn ang="0">
                <a:pos x="1565" y="205"/>
              </a:cxn>
              <a:cxn ang="0">
                <a:pos x="1487" y="264"/>
              </a:cxn>
              <a:cxn ang="0">
                <a:pos x="1414" y="281"/>
              </a:cxn>
              <a:cxn ang="0">
                <a:pos x="1357" y="456"/>
              </a:cxn>
              <a:cxn ang="0">
                <a:pos x="1171" y="886"/>
              </a:cxn>
              <a:cxn ang="0">
                <a:pos x="868" y="1155"/>
              </a:cxn>
              <a:cxn ang="0">
                <a:pos x="653" y="1225"/>
              </a:cxn>
              <a:cxn ang="0">
                <a:pos x="434" y="1195"/>
              </a:cxn>
            </a:cxnLst>
            <a:rect l="0" t="0" r="r" b="b"/>
            <a:pathLst>
              <a:path w="1582" h="1237">
                <a:moveTo>
                  <a:pt x="434" y="1195"/>
                </a:moveTo>
                <a:cubicBezTo>
                  <a:pt x="357" y="1140"/>
                  <a:pt x="338" y="1118"/>
                  <a:pt x="322" y="1098"/>
                </a:cubicBezTo>
                <a:cubicBezTo>
                  <a:pt x="276" y="1042"/>
                  <a:pt x="257" y="1011"/>
                  <a:pt x="235" y="976"/>
                </a:cubicBezTo>
                <a:cubicBezTo>
                  <a:pt x="195" y="911"/>
                  <a:pt x="149" y="830"/>
                  <a:pt x="112" y="780"/>
                </a:cubicBezTo>
                <a:cubicBezTo>
                  <a:pt x="79" y="736"/>
                  <a:pt x="54" y="716"/>
                  <a:pt x="33" y="656"/>
                </a:cubicBezTo>
                <a:cubicBezTo>
                  <a:pt x="18" y="614"/>
                  <a:pt x="5" y="553"/>
                  <a:pt x="3" y="500"/>
                </a:cubicBezTo>
                <a:cubicBezTo>
                  <a:pt x="0" y="415"/>
                  <a:pt x="27" y="354"/>
                  <a:pt x="48" y="310"/>
                </a:cubicBezTo>
                <a:cubicBezTo>
                  <a:pt x="71" y="266"/>
                  <a:pt x="88" y="239"/>
                  <a:pt x="117" y="210"/>
                </a:cubicBezTo>
                <a:cubicBezTo>
                  <a:pt x="165" y="159"/>
                  <a:pt x="245" y="100"/>
                  <a:pt x="390" y="60"/>
                </a:cubicBezTo>
                <a:cubicBezTo>
                  <a:pt x="534" y="21"/>
                  <a:pt x="743" y="0"/>
                  <a:pt x="899" y="19"/>
                </a:cubicBezTo>
                <a:cubicBezTo>
                  <a:pt x="1022" y="33"/>
                  <a:pt x="1112" y="72"/>
                  <a:pt x="1179" y="113"/>
                </a:cubicBezTo>
                <a:cubicBezTo>
                  <a:pt x="1218" y="138"/>
                  <a:pt x="1250" y="164"/>
                  <a:pt x="1289" y="175"/>
                </a:cubicBezTo>
                <a:cubicBezTo>
                  <a:pt x="1326" y="186"/>
                  <a:pt x="1368" y="184"/>
                  <a:pt x="1389" y="162"/>
                </a:cubicBezTo>
                <a:cubicBezTo>
                  <a:pt x="1407" y="143"/>
                  <a:pt x="1409" y="109"/>
                  <a:pt x="1434" y="90"/>
                </a:cubicBezTo>
                <a:cubicBezTo>
                  <a:pt x="1457" y="74"/>
                  <a:pt x="1497" y="70"/>
                  <a:pt x="1526" y="86"/>
                </a:cubicBezTo>
                <a:cubicBezTo>
                  <a:pt x="1565" y="107"/>
                  <a:pt x="1582" y="165"/>
                  <a:pt x="1565" y="205"/>
                </a:cubicBezTo>
                <a:cubicBezTo>
                  <a:pt x="1551" y="237"/>
                  <a:pt x="1516" y="259"/>
                  <a:pt x="1487" y="264"/>
                </a:cubicBezTo>
                <a:cubicBezTo>
                  <a:pt x="1457" y="271"/>
                  <a:pt x="1433" y="260"/>
                  <a:pt x="1414" y="281"/>
                </a:cubicBezTo>
                <a:cubicBezTo>
                  <a:pt x="1390" y="307"/>
                  <a:pt x="1375" y="385"/>
                  <a:pt x="1357" y="456"/>
                </a:cubicBezTo>
                <a:cubicBezTo>
                  <a:pt x="1311" y="636"/>
                  <a:pt x="1250" y="772"/>
                  <a:pt x="1171" y="886"/>
                </a:cubicBezTo>
                <a:cubicBezTo>
                  <a:pt x="1092" y="1001"/>
                  <a:pt x="995" y="1093"/>
                  <a:pt x="868" y="1155"/>
                </a:cubicBezTo>
                <a:cubicBezTo>
                  <a:pt x="799" y="1189"/>
                  <a:pt x="721" y="1215"/>
                  <a:pt x="653" y="1225"/>
                </a:cubicBezTo>
                <a:cubicBezTo>
                  <a:pt x="570" y="1237"/>
                  <a:pt x="502" y="1227"/>
                  <a:pt x="434" y="1195"/>
                </a:cubicBezTo>
              </a:path>
            </a:pathLst>
          </a:custGeom>
          <a:solidFill>
            <a:srgbClr val="6BCEF2"/>
          </a:solidFill>
          <a:ln w="9525" cap="rnd">
            <a:noFill/>
            <a:prstDash val="solid"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28082E"/>
              </a:solidFill>
              <a:latin typeface="+mn-lt"/>
            </a:endParaRPr>
          </a:p>
        </p:txBody>
      </p:sp>
      <p:sp>
        <p:nvSpPr>
          <p:cNvPr id="12" name="Freeform 28"/>
          <p:cNvSpPr>
            <a:spLocks/>
          </p:cNvSpPr>
          <p:nvPr/>
        </p:nvSpPr>
        <p:spPr bwMode="auto">
          <a:xfrm rot="14800307">
            <a:off x="7450138" y="4960938"/>
            <a:ext cx="268287" cy="211137"/>
          </a:xfrm>
          <a:custGeom>
            <a:avLst/>
            <a:gdLst/>
            <a:ahLst/>
            <a:cxnLst>
              <a:cxn ang="0">
                <a:pos x="434" y="1195"/>
              </a:cxn>
              <a:cxn ang="0">
                <a:pos x="322" y="1098"/>
              </a:cxn>
              <a:cxn ang="0">
                <a:pos x="235" y="976"/>
              </a:cxn>
              <a:cxn ang="0">
                <a:pos x="112" y="780"/>
              </a:cxn>
              <a:cxn ang="0">
                <a:pos x="33" y="656"/>
              </a:cxn>
              <a:cxn ang="0">
                <a:pos x="3" y="500"/>
              </a:cxn>
              <a:cxn ang="0">
                <a:pos x="48" y="310"/>
              </a:cxn>
              <a:cxn ang="0">
                <a:pos x="117" y="210"/>
              </a:cxn>
              <a:cxn ang="0">
                <a:pos x="390" y="60"/>
              </a:cxn>
              <a:cxn ang="0">
                <a:pos x="899" y="19"/>
              </a:cxn>
              <a:cxn ang="0">
                <a:pos x="1179" y="113"/>
              </a:cxn>
              <a:cxn ang="0">
                <a:pos x="1289" y="175"/>
              </a:cxn>
              <a:cxn ang="0">
                <a:pos x="1389" y="162"/>
              </a:cxn>
              <a:cxn ang="0">
                <a:pos x="1434" y="90"/>
              </a:cxn>
              <a:cxn ang="0">
                <a:pos x="1526" y="86"/>
              </a:cxn>
              <a:cxn ang="0">
                <a:pos x="1565" y="205"/>
              </a:cxn>
              <a:cxn ang="0">
                <a:pos x="1487" y="264"/>
              </a:cxn>
              <a:cxn ang="0">
                <a:pos x="1414" y="281"/>
              </a:cxn>
              <a:cxn ang="0">
                <a:pos x="1357" y="456"/>
              </a:cxn>
              <a:cxn ang="0">
                <a:pos x="1171" y="886"/>
              </a:cxn>
              <a:cxn ang="0">
                <a:pos x="868" y="1155"/>
              </a:cxn>
              <a:cxn ang="0">
                <a:pos x="653" y="1225"/>
              </a:cxn>
              <a:cxn ang="0">
                <a:pos x="434" y="1195"/>
              </a:cxn>
            </a:cxnLst>
            <a:rect l="0" t="0" r="r" b="b"/>
            <a:pathLst>
              <a:path w="1582" h="1237">
                <a:moveTo>
                  <a:pt x="434" y="1195"/>
                </a:moveTo>
                <a:cubicBezTo>
                  <a:pt x="357" y="1140"/>
                  <a:pt x="338" y="1118"/>
                  <a:pt x="322" y="1098"/>
                </a:cubicBezTo>
                <a:cubicBezTo>
                  <a:pt x="276" y="1042"/>
                  <a:pt x="257" y="1011"/>
                  <a:pt x="235" y="976"/>
                </a:cubicBezTo>
                <a:cubicBezTo>
                  <a:pt x="195" y="911"/>
                  <a:pt x="149" y="830"/>
                  <a:pt x="112" y="780"/>
                </a:cubicBezTo>
                <a:cubicBezTo>
                  <a:pt x="79" y="736"/>
                  <a:pt x="54" y="716"/>
                  <a:pt x="33" y="656"/>
                </a:cubicBezTo>
                <a:cubicBezTo>
                  <a:pt x="18" y="614"/>
                  <a:pt x="5" y="553"/>
                  <a:pt x="3" y="500"/>
                </a:cubicBezTo>
                <a:cubicBezTo>
                  <a:pt x="0" y="415"/>
                  <a:pt x="27" y="354"/>
                  <a:pt x="48" y="310"/>
                </a:cubicBezTo>
                <a:cubicBezTo>
                  <a:pt x="71" y="266"/>
                  <a:pt x="88" y="239"/>
                  <a:pt x="117" y="210"/>
                </a:cubicBezTo>
                <a:cubicBezTo>
                  <a:pt x="165" y="159"/>
                  <a:pt x="245" y="100"/>
                  <a:pt x="390" y="60"/>
                </a:cubicBezTo>
                <a:cubicBezTo>
                  <a:pt x="534" y="21"/>
                  <a:pt x="743" y="0"/>
                  <a:pt x="899" y="19"/>
                </a:cubicBezTo>
                <a:cubicBezTo>
                  <a:pt x="1022" y="33"/>
                  <a:pt x="1112" y="72"/>
                  <a:pt x="1179" y="113"/>
                </a:cubicBezTo>
                <a:cubicBezTo>
                  <a:pt x="1218" y="138"/>
                  <a:pt x="1250" y="164"/>
                  <a:pt x="1289" y="175"/>
                </a:cubicBezTo>
                <a:cubicBezTo>
                  <a:pt x="1326" y="186"/>
                  <a:pt x="1368" y="184"/>
                  <a:pt x="1389" y="162"/>
                </a:cubicBezTo>
                <a:cubicBezTo>
                  <a:pt x="1407" y="143"/>
                  <a:pt x="1409" y="109"/>
                  <a:pt x="1434" y="90"/>
                </a:cubicBezTo>
                <a:cubicBezTo>
                  <a:pt x="1457" y="74"/>
                  <a:pt x="1497" y="70"/>
                  <a:pt x="1526" y="86"/>
                </a:cubicBezTo>
                <a:cubicBezTo>
                  <a:pt x="1565" y="107"/>
                  <a:pt x="1582" y="165"/>
                  <a:pt x="1565" y="205"/>
                </a:cubicBezTo>
                <a:cubicBezTo>
                  <a:pt x="1551" y="237"/>
                  <a:pt x="1516" y="259"/>
                  <a:pt x="1487" y="264"/>
                </a:cubicBezTo>
                <a:cubicBezTo>
                  <a:pt x="1457" y="271"/>
                  <a:pt x="1433" y="260"/>
                  <a:pt x="1414" y="281"/>
                </a:cubicBezTo>
                <a:cubicBezTo>
                  <a:pt x="1390" y="307"/>
                  <a:pt x="1375" y="385"/>
                  <a:pt x="1357" y="456"/>
                </a:cubicBezTo>
                <a:cubicBezTo>
                  <a:pt x="1311" y="636"/>
                  <a:pt x="1250" y="772"/>
                  <a:pt x="1171" y="886"/>
                </a:cubicBezTo>
                <a:cubicBezTo>
                  <a:pt x="1092" y="1001"/>
                  <a:pt x="995" y="1093"/>
                  <a:pt x="868" y="1155"/>
                </a:cubicBezTo>
                <a:cubicBezTo>
                  <a:pt x="799" y="1189"/>
                  <a:pt x="721" y="1215"/>
                  <a:pt x="653" y="1225"/>
                </a:cubicBezTo>
                <a:cubicBezTo>
                  <a:pt x="570" y="1237"/>
                  <a:pt x="502" y="1227"/>
                  <a:pt x="434" y="1195"/>
                </a:cubicBezTo>
              </a:path>
            </a:pathLst>
          </a:custGeom>
          <a:solidFill>
            <a:srgbClr val="6BCEF2"/>
          </a:solidFill>
          <a:ln w="9525" cap="rnd">
            <a:noFill/>
            <a:prstDash val="solid"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28082E"/>
              </a:solidFill>
              <a:latin typeface="+mn-lt"/>
            </a:endParaRPr>
          </a:p>
        </p:txBody>
      </p:sp>
      <p:sp>
        <p:nvSpPr>
          <p:cNvPr id="13" name="Freeform 29"/>
          <p:cNvSpPr>
            <a:spLocks/>
          </p:cNvSpPr>
          <p:nvPr/>
        </p:nvSpPr>
        <p:spPr bwMode="auto">
          <a:xfrm rot="8643891">
            <a:off x="4635500" y="6769100"/>
            <a:ext cx="228600" cy="177800"/>
          </a:xfrm>
          <a:custGeom>
            <a:avLst/>
            <a:gdLst/>
            <a:ahLst/>
            <a:cxnLst>
              <a:cxn ang="0">
                <a:pos x="434" y="1195"/>
              </a:cxn>
              <a:cxn ang="0">
                <a:pos x="322" y="1098"/>
              </a:cxn>
              <a:cxn ang="0">
                <a:pos x="235" y="976"/>
              </a:cxn>
              <a:cxn ang="0">
                <a:pos x="112" y="780"/>
              </a:cxn>
              <a:cxn ang="0">
                <a:pos x="33" y="656"/>
              </a:cxn>
              <a:cxn ang="0">
                <a:pos x="3" y="500"/>
              </a:cxn>
              <a:cxn ang="0">
                <a:pos x="48" y="310"/>
              </a:cxn>
              <a:cxn ang="0">
                <a:pos x="117" y="210"/>
              </a:cxn>
              <a:cxn ang="0">
                <a:pos x="390" y="60"/>
              </a:cxn>
              <a:cxn ang="0">
                <a:pos x="899" y="19"/>
              </a:cxn>
              <a:cxn ang="0">
                <a:pos x="1179" y="113"/>
              </a:cxn>
              <a:cxn ang="0">
                <a:pos x="1289" y="175"/>
              </a:cxn>
              <a:cxn ang="0">
                <a:pos x="1389" y="162"/>
              </a:cxn>
              <a:cxn ang="0">
                <a:pos x="1434" y="90"/>
              </a:cxn>
              <a:cxn ang="0">
                <a:pos x="1526" y="86"/>
              </a:cxn>
              <a:cxn ang="0">
                <a:pos x="1565" y="205"/>
              </a:cxn>
              <a:cxn ang="0">
                <a:pos x="1487" y="264"/>
              </a:cxn>
              <a:cxn ang="0">
                <a:pos x="1414" y="281"/>
              </a:cxn>
              <a:cxn ang="0">
                <a:pos x="1357" y="456"/>
              </a:cxn>
              <a:cxn ang="0">
                <a:pos x="1171" y="886"/>
              </a:cxn>
              <a:cxn ang="0">
                <a:pos x="868" y="1155"/>
              </a:cxn>
              <a:cxn ang="0">
                <a:pos x="653" y="1225"/>
              </a:cxn>
              <a:cxn ang="0">
                <a:pos x="434" y="1195"/>
              </a:cxn>
            </a:cxnLst>
            <a:rect l="0" t="0" r="r" b="b"/>
            <a:pathLst>
              <a:path w="1582" h="1237">
                <a:moveTo>
                  <a:pt x="434" y="1195"/>
                </a:moveTo>
                <a:cubicBezTo>
                  <a:pt x="357" y="1140"/>
                  <a:pt x="338" y="1118"/>
                  <a:pt x="322" y="1098"/>
                </a:cubicBezTo>
                <a:cubicBezTo>
                  <a:pt x="276" y="1042"/>
                  <a:pt x="257" y="1011"/>
                  <a:pt x="235" y="976"/>
                </a:cubicBezTo>
                <a:cubicBezTo>
                  <a:pt x="195" y="911"/>
                  <a:pt x="149" y="830"/>
                  <a:pt x="112" y="780"/>
                </a:cubicBezTo>
                <a:cubicBezTo>
                  <a:pt x="79" y="736"/>
                  <a:pt x="54" y="716"/>
                  <a:pt x="33" y="656"/>
                </a:cubicBezTo>
                <a:cubicBezTo>
                  <a:pt x="18" y="614"/>
                  <a:pt x="5" y="553"/>
                  <a:pt x="3" y="500"/>
                </a:cubicBezTo>
                <a:cubicBezTo>
                  <a:pt x="0" y="415"/>
                  <a:pt x="27" y="354"/>
                  <a:pt x="48" y="310"/>
                </a:cubicBezTo>
                <a:cubicBezTo>
                  <a:pt x="71" y="266"/>
                  <a:pt x="88" y="239"/>
                  <a:pt x="117" y="210"/>
                </a:cubicBezTo>
                <a:cubicBezTo>
                  <a:pt x="165" y="159"/>
                  <a:pt x="245" y="100"/>
                  <a:pt x="390" y="60"/>
                </a:cubicBezTo>
                <a:cubicBezTo>
                  <a:pt x="534" y="21"/>
                  <a:pt x="743" y="0"/>
                  <a:pt x="899" y="19"/>
                </a:cubicBezTo>
                <a:cubicBezTo>
                  <a:pt x="1022" y="33"/>
                  <a:pt x="1112" y="72"/>
                  <a:pt x="1179" y="113"/>
                </a:cubicBezTo>
                <a:cubicBezTo>
                  <a:pt x="1218" y="138"/>
                  <a:pt x="1250" y="164"/>
                  <a:pt x="1289" y="175"/>
                </a:cubicBezTo>
                <a:cubicBezTo>
                  <a:pt x="1326" y="186"/>
                  <a:pt x="1368" y="184"/>
                  <a:pt x="1389" y="162"/>
                </a:cubicBezTo>
                <a:cubicBezTo>
                  <a:pt x="1407" y="143"/>
                  <a:pt x="1409" y="109"/>
                  <a:pt x="1434" y="90"/>
                </a:cubicBezTo>
                <a:cubicBezTo>
                  <a:pt x="1457" y="74"/>
                  <a:pt x="1497" y="70"/>
                  <a:pt x="1526" y="86"/>
                </a:cubicBezTo>
                <a:cubicBezTo>
                  <a:pt x="1565" y="107"/>
                  <a:pt x="1582" y="165"/>
                  <a:pt x="1565" y="205"/>
                </a:cubicBezTo>
                <a:cubicBezTo>
                  <a:pt x="1551" y="237"/>
                  <a:pt x="1516" y="259"/>
                  <a:pt x="1487" y="264"/>
                </a:cubicBezTo>
                <a:cubicBezTo>
                  <a:pt x="1457" y="271"/>
                  <a:pt x="1433" y="260"/>
                  <a:pt x="1414" y="281"/>
                </a:cubicBezTo>
                <a:cubicBezTo>
                  <a:pt x="1390" y="307"/>
                  <a:pt x="1375" y="385"/>
                  <a:pt x="1357" y="456"/>
                </a:cubicBezTo>
                <a:cubicBezTo>
                  <a:pt x="1311" y="636"/>
                  <a:pt x="1250" y="772"/>
                  <a:pt x="1171" y="886"/>
                </a:cubicBezTo>
                <a:cubicBezTo>
                  <a:pt x="1092" y="1001"/>
                  <a:pt x="995" y="1093"/>
                  <a:pt x="868" y="1155"/>
                </a:cubicBezTo>
                <a:cubicBezTo>
                  <a:pt x="799" y="1189"/>
                  <a:pt x="721" y="1215"/>
                  <a:pt x="653" y="1225"/>
                </a:cubicBezTo>
                <a:cubicBezTo>
                  <a:pt x="570" y="1237"/>
                  <a:pt x="502" y="1227"/>
                  <a:pt x="434" y="1195"/>
                </a:cubicBezTo>
              </a:path>
            </a:pathLst>
          </a:custGeom>
          <a:solidFill>
            <a:srgbClr val="6BCEF2"/>
          </a:solidFill>
          <a:ln w="9525" cap="rnd">
            <a:noFill/>
            <a:prstDash val="solid"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28082E"/>
              </a:solidFill>
              <a:latin typeface="+mn-lt"/>
            </a:endParaRPr>
          </a:p>
        </p:txBody>
      </p:sp>
      <p:sp>
        <p:nvSpPr>
          <p:cNvPr id="14" name="Freeform 30"/>
          <p:cNvSpPr>
            <a:spLocks/>
          </p:cNvSpPr>
          <p:nvPr/>
        </p:nvSpPr>
        <p:spPr bwMode="auto">
          <a:xfrm rot="8643891">
            <a:off x="6022975" y="6246813"/>
            <a:ext cx="228600" cy="130175"/>
          </a:xfrm>
          <a:custGeom>
            <a:avLst/>
            <a:gdLst/>
            <a:ahLst/>
            <a:cxnLst>
              <a:cxn ang="0">
                <a:pos x="434" y="1195"/>
              </a:cxn>
              <a:cxn ang="0">
                <a:pos x="322" y="1098"/>
              </a:cxn>
              <a:cxn ang="0">
                <a:pos x="235" y="976"/>
              </a:cxn>
              <a:cxn ang="0">
                <a:pos x="112" y="780"/>
              </a:cxn>
              <a:cxn ang="0">
                <a:pos x="33" y="656"/>
              </a:cxn>
              <a:cxn ang="0">
                <a:pos x="3" y="500"/>
              </a:cxn>
              <a:cxn ang="0">
                <a:pos x="48" y="310"/>
              </a:cxn>
              <a:cxn ang="0">
                <a:pos x="117" y="210"/>
              </a:cxn>
              <a:cxn ang="0">
                <a:pos x="390" y="60"/>
              </a:cxn>
              <a:cxn ang="0">
                <a:pos x="899" y="19"/>
              </a:cxn>
              <a:cxn ang="0">
                <a:pos x="1179" y="113"/>
              </a:cxn>
              <a:cxn ang="0">
                <a:pos x="1289" y="175"/>
              </a:cxn>
              <a:cxn ang="0">
                <a:pos x="1389" y="162"/>
              </a:cxn>
              <a:cxn ang="0">
                <a:pos x="1434" y="90"/>
              </a:cxn>
              <a:cxn ang="0">
                <a:pos x="1526" y="86"/>
              </a:cxn>
              <a:cxn ang="0">
                <a:pos x="1565" y="205"/>
              </a:cxn>
              <a:cxn ang="0">
                <a:pos x="1487" y="264"/>
              </a:cxn>
              <a:cxn ang="0">
                <a:pos x="1414" y="281"/>
              </a:cxn>
              <a:cxn ang="0">
                <a:pos x="1357" y="456"/>
              </a:cxn>
              <a:cxn ang="0">
                <a:pos x="1171" y="886"/>
              </a:cxn>
              <a:cxn ang="0">
                <a:pos x="868" y="1155"/>
              </a:cxn>
              <a:cxn ang="0">
                <a:pos x="653" y="1225"/>
              </a:cxn>
              <a:cxn ang="0">
                <a:pos x="434" y="1195"/>
              </a:cxn>
            </a:cxnLst>
            <a:rect l="0" t="0" r="r" b="b"/>
            <a:pathLst>
              <a:path w="1582" h="1237">
                <a:moveTo>
                  <a:pt x="434" y="1195"/>
                </a:moveTo>
                <a:cubicBezTo>
                  <a:pt x="357" y="1140"/>
                  <a:pt x="338" y="1118"/>
                  <a:pt x="322" y="1098"/>
                </a:cubicBezTo>
                <a:cubicBezTo>
                  <a:pt x="276" y="1042"/>
                  <a:pt x="257" y="1011"/>
                  <a:pt x="235" y="976"/>
                </a:cubicBezTo>
                <a:cubicBezTo>
                  <a:pt x="195" y="911"/>
                  <a:pt x="149" y="830"/>
                  <a:pt x="112" y="780"/>
                </a:cubicBezTo>
                <a:cubicBezTo>
                  <a:pt x="79" y="736"/>
                  <a:pt x="54" y="716"/>
                  <a:pt x="33" y="656"/>
                </a:cubicBezTo>
                <a:cubicBezTo>
                  <a:pt x="18" y="614"/>
                  <a:pt x="5" y="553"/>
                  <a:pt x="3" y="500"/>
                </a:cubicBezTo>
                <a:cubicBezTo>
                  <a:pt x="0" y="415"/>
                  <a:pt x="27" y="354"/>
                  <a:pt x="48" y="310"/>
                </a:cubicBezTo>
                <a:cubicBezTo>
                  <a:pt x="71" y="266"/>
                  <a:pt x="88" y="239"/>
                  <a:pt x="117" y="210"/>
                </a:cubicBezTo>
                <a:cubicBezTo>
                  <a:pt x="165" y="159"/>
                  <a:pt x="245" y="100"/>
                  <a:pt x="390" y="60"/>
                </a:cubicBezTo>
                <a:cubicBezTo>
                  <a:pt x="534" y="21"/>
                  <a:pt x="743" y="0"/>
                  <a:pt x="899" y="19"/>
                </a:cubicBezTo>
                <a:cubicBezTo>
                  <a:pt x="1022" y="33"/>
                  <a:pt x="1112" y="72"/>
                  <a:pt x="1179" y="113"/>
                </a:cubicBezTo>
                <a:cubicBezTo>
                  <a:pt x="1218" y="138"/>
                  <a:pt x="1250" y="164"/>
                  <a:pt x="1289" y="175"/>
                </a:cubicBezTo>
                <a:cubicBezTo>
                  <a:pt x="1326" y="186"/>
                  <a:pt x="1368" y="184"/>
                  <a:pt x="1389" y="162"/>
                </a:cubicBezTo>
                <a:cubicBezTo>
                  <a:pt x="1407" y="143"/>
                  <a:pt x="1409" y="109"/>
                  <a:pt x="1434" y="90"/>
                </a:cubicBezTo>
                <a:cubicBezTo>
                  <a:pt x="1457" y="74"/>
                  <a:pt x="1497" y="70"/>
                  <a:pt x="1526" y="86"/>
                </a:cubicBezTo>
                <a:cubicBezTo>
                  <a:pt x="1565" y="107"/>
                  <a:pt x="1582" y="165"/>
                  <a:pt x="1565" y="205"/>
                </a:cubicBezTo>
                <a:cubicBezTo>
                  <a:pt x="1551" y="237"/>
                  <a:pt x="1516" y="259"/>
                  <a:pt x="1487" y="264"/>
                </a:cubicBezTo>
                <a:cubicBezTo>
                  <a:pt x="1457" y="271"/>
                  <a:pt x="1433" y="260"/>
                  <a:pt x="1414" y="281"/>
                </a:cubicBezTo>
                <a:cubicBezTo>
                  <a:pt x="1390" y="307"/>
                  <a:pt x="1375" y="385"/>
                  <a:pt x="1357" y="456"/>
                </a:cubicBezTo>
                <a:cubicBezTo>
                  <a:pt x="1311" y="636"/>
                  <a:pt x="1250" y="772"/>
                  <a:pt x="1171" y="886"/>
                </a:cubicBezTo>
                <a:cubicBezTo>
                  <a:pt x="1092" y="1001"/>
                  <a:pt x="995" y="1093"/>
                  <a:pt x="868" y="1155"/>
                </a:cubicBezTo>
                <a:cubicBezTo>
                  <a:pt x="799" y="1189"/>
                  <a:pt x="721" y="1215"/>
                  <a:pt x="653" y="1225"/>
                </a:cubicBezTo>
                <a:cubicBezTo>
                  <a:pt x="570" y="1237"/>
                  <a:pt x="502" y="1227"/>
                  <a:pt x="434" y="1195"/>
                </a:cubicBezTo>
              </a:path>
            </a:pathLst>
          </a:custGeom>
          <a:solidFill>
            <a:srgbClr val="6BCEF2"/>
          </a:solidFill>
          <a:ln w="9525" cap="rnd">
            <a:noFill/>
            <a:prstDash val="solid"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28082E"/>
              </a:solidFill>
              <a:latin typeface="+mn-lt"/>
            </a:endParaRPr>
          </a:p>
        </p:txBody>
      </p:sp>
      <p:sp>
        <p:nvSpPr>
          <p:cNvPr id="15" name="Freeform 31"/>
          <p:cNvSpPr>
            <a:spLocks/>
          </p:cNvSpPr>
          <p:nvPr/>
        </p:nvSpPr>
        <p:spPr bwMode="auto">
          <a:xfrm rot="4500000">
            <a:off x="6231732" y="6400006"/>
            <a:ext cx="285750" cy="166687"/>
          </a:xfrm>
          <a:custGeom>
            <a:avLst/>
            <a:gdLst/>
            <a:ahLst/>
            <a:cxnLst>
              <a:cxn ang="0">
                <a:pos x="434" y="1195"/>
              </a:cxn>
              <a:cxn ang="0">
                <a:pos x="322" y="1098"/>
              </a:cxn>
              <a:cxn ang="0">
                <a:pos x="235" y="976"/>
              </a:cxn>
              <a:cxn ang="0">
                <a:pos x="112" y="780"/>
              </a:cxn>
              <a:cxn ang="0">
                <a:pos x="33" y="656"/>
              </a:cxn>
              <a:cxn ang="0">
                <a:pos x="3" y="500"/>
              </a:cxn>
              <a:cxn ang="0">
                <a:pos x="48" y="310"/>
              </a:cxn>
              <a:cxn ang="0">
                <a:pos x="117" y="210"/>
              </a:cxn>
              <a:cxn ang="0">
                <a:pos x="390" y="60"/>
              </a:cxn>
              <a:cxn ang="0">
                <a:pos x="899" y="19"/>
              </a:cxn>
              <a:cxn ang="0">
                <a:pos x="1179" y="113"/>
              </a:cxn>
              <a:cxn ang="0">
                <a:pos x="1289" y="175"/>
              </a:cxn>
              <a:cxn ang="0">
                <a:pos x="1389" y="162"/>
              </a:cxn>
              <a:cxn ang="0">
                <a:pos x="1434" y="90"/>
              </a:cxn>
              <a:cxn ang="0">
                <a:pos x="1526" y="86"/>
              </a:cxn>
              <a:cxn ang="0">
                <a:pos x="1565" y="205"/>
              </a:cxn>
              <a:cxn ang="0">
                <a:pos x="1487" y="264"/>
              </a:cxn>
              <a:cxn ang="0">
                <a:pos x="1414" y="281"/>
              </a:cxn>
              <a:cxn ang="0">
                <a:pos x="1357" y="456"/>
              </a:cxn>
              <a:cxn ang="0">
                <a:pos x="1171" y="886"/>
              </a:cxn>
              <a:cxn ang="0">
                <a:pos x="868" y="1155"/>
              </a:cxn>
              <a:cxn ang="0">
                <a:pos x="653" y="1225"/>
              </a:cxn>
              <a:cxn ang="0">
                <a:pos x="434" y="1195"/>
              </a:cxn>
            </a:cxnLst>
            <a:rect l="0" t="0" r="r" b="b"/>
            <a:pathLst>
              <a:path w="1582" h="1237">
                <a:moveTo>
                  <a:pt x="434" y="1195"/>
                </a:moveTo>
                <a:cubicBezTo>
                  <a:pt x="357" y="1140"/>
                  <a:pt x="338" y="1118"/>
                  <a:pt x="322" y="1098"/>
                </a:cubicBezTo>
                <a:cubicBezTo>
                  <a:pt x="276" y="1042"/>
                  <a:pt x="257" y="1011"/>
                  <a:pt x="235" y="976"/>
                </a:cubicBezTo>
                <a:cubicBezTo>
                  <a:pt x="195" y="911"/>
                  <a:pt x="149" y="830"/>
                  <a:pt x="112" y="780"/>
                </a:cubicBezTo>
                <a:cubicBezTo>
                  <a:pt x="79" y="736"/>
                  <a:pt x="54" y="716"/>
                  <a:pt x="33" y="656"/>
                </a:cubicBezTo>
                <a:cubicBezTo>
                  <a:pt x="18" y="614"/>
                  <a:pt x="5" y="553"/>
                  <a:pt x="3" y="500"/>
                </a:cubicBezTo>
                <a:cubicBezTo>
                  <a:pt x="0" y="415"/>
                  <a:pt x="27" y="354"/>
                  <a:pt x="48" y="310"/>
                </a:cubicBezTo>
                <a:cubicBezTo>
                  <a:pt x="71" y="266"/>
                  <a:pt x="88" y="239"/>
                  <a:pt x="117" y="210"/>
                </a:cubicBezTo>
                <a:cubicBezTo>
                  <a:pt x="165" y="159"/>
                  <a:pt x="245" y="100"/>
                  <a:pt x="390" y="60"/>
                </a:cubicBezTo>
                <a:cubicBezTo>
                  <a:pt x="534" y="21"/>
                  <a:pt x="743" y="0"/>
                  <a:pt x="899" y="19"/>
                </a:cubicBezTo>
                <a:cubicBezTo>
                  <a:pt x="1022" y="33"/>
                  <a:pt x="1112" y="72"/>
                  <a:pt x="1179" y="113"/>
                </a:cubicBezTo>
                <a:cubicBezTo>
                  <a:pt x="1218" y="138"/>
                  <a:pt x="1250" y="164"/>
                  <a:pt x="1289" y="175"/>
                </a:cubicBezTo>
                <a:cubicBezTo>
                  <a:pt x="1326" y="186"/>
                  <a:pt x="1368" y="184"/>
                  <a:pt x="1389" y="162"/>
                </a:cubicBezTo>
                <a:cubicBezTo>
                  <a:pt x="1407" y="143"/>
                  <a:pt x="1409" y="109"/>
                  <a:pt x="1434" y="90"/>
                </a:cubicBezTo>
                <a:cubicBezTo>
                  <a:pt x="1457" y="74"/>
                  <a:pt x="1497" y="70"/>
                  <a:pt x="1526" y="86"/>
                </a:cubicBezTo>
                <a:cubicBezTo>
                  <a:pt x="1565" y="107"/>
                  <a:pt x="1582" y="165"/>
                  <a:pt x="1565" y="205"/>
                </a:cubicBezTo>
                <a:cubicBezTo>
                  <a:pt x="1551" y="237"/>
                  <a:pt x="1516" y="259"/>
                  <a:pt x="1487" y="264"/>
                </a:cubicBezTo>
                <a:cubicBezTo>
                  <a:pt x="1457" y="271"/>
                  <a:pt x="1433" y="260"/>
                  <a:pt x="1414" y="281"/>
                </a:cubicBezTo>
                <a:cubicBezTo>
                  <a:pt x="1390" y="307"/>
                  <a:pt x="1375" y="385"/>
                  <a:pt x="1357" y="456"/>
                </a:cubicBezTo>
                <a:cubicBezTo>
                  <a:pt x="1311" y="636"/>
                  <a:pt x="1250" y="772"/>
                  <a:pt x="1171" y="886"/>
                </a:cubicBezTo>
                <a:cubicBezTo>
                  <a:pt x="1092" y="1001"/>
                  <a:pt x="995" y="1093"/>
                  <a:pt x="868" y="1155"/>
                </a:cubicBezTo>
                <a:cubicBezTo>
                  <a:pt x="799" y="1189"/>
                  <a:pt x="721" y="1215"/>
                  <a:pt x="653" y="1225"/>
                </a:cubicBezTo>
                <a:cubicBezTo>
                  <a:pt x="570" y="1237"/>
                  <a:pt x="502" y="1227"/>
                  <a:pt x="434" y="1195"/>
                </a:cubicBezTo>
              </a:path>
            </a:pathLst>
          </a:custGeom>
          <a:solidFill>
            <a:srgbClr val="6BCEF2"/>
          </a:solidFill>
          <a:ln w="9525" cap="rnd">
            <a:noFill/>
            <a:prstDash val="solid"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28082E"/>
              </a:solidFill>
              <a:latin typeface="+mn-lt"/>
            </a:endParaRPr>
          </a:p>
        </p:txBody>
      </p:sp>
      <p:sp>
        <p:nvSpPr>
          <p:cNvPr id="16" name="Freeform 32"/>
          <p:cNvSpPr>
            <a:spLocks/>
          </p:cNvSpPr>
          <p:nvPr/>
        </p:nvSpPr>
        <p:spPr bwMode="auto">
          <a:xfrm rot="900000">
            <a:off x="7874000" y="4841875"/>
            <a:ext cx="195263" cy="217488"/>
          </a:xfrm>
          <a:custGeom>
            <a:avLst/>
            <a:gdLst/>
            <a:ahLst/>
            <a:cxnLst>
              <a:cxn ang="0">
                <a:pos x="434" y="1195"/>
              </a:cxn>
              <a:cxn ang="0">
                <a:pos x="322" y="1098"/>
              </a:cxn>
              <a:cxn ang="0">
                <a:pos x="235" y="976"/>
              </a:cxn>
              <a:cxn ang="0">
                <a:pos x="112" y="780"/>
              </a:cxn>
              <a:cxn ang="0">
                <a:pos x="33" y="656"/>
              </a:cxn>
              <a:cxn ang="0">
                <a:pos x="3" y="500"/>
              </a:cxn>
              <a:cxn ang="0">
                <a:pos x="48" y="310"/>
              </a:cxn>
              <a:cxn ang="0">
                <a:pos x="117" y="210"/>
              </a:cxn>
              <a:cxn ang="0">
                <a:pos x="390" y="60"/>
              </a:cxn>
              <a:cxn ang="0">
                <a:pos x="899" y="19"/>
              </a:cxn>
              <a:cxn ang="0">
                <a:pos x="1179" y="113"/>
              </a:cxn>
              <a:cxn ang="0">
                <a:pos x="1289" y="175"/>
              </a:cxn>
              <a:cxn ang="0">
                <a:pos x="1389" y="162"/>
              </a:cxn>
              <a:cxn ang="0">
                <a:pos x="1434" y="90"/>
              </a:cxn>
              <a:cxn ang="0">
                <a:pos x="1526" y="86"/>
              </a:cxn>
              <a:cxn ang="0">
                <a:pos x="1565" y="205"/>
              </a:cxn>
              <a:cxn ang="0">
                <a:pos x="1487" y="264"/>
              </a:cxn>
              <a:cxn ang="0">
                <a:pos x="1414" y="281"/>
              </a:cxn>
              <a:cxn ang="0">
                <a:pos x="1357" y="456"/>
              </a:cxn>
              <a:cxn ang="0">
                <a:pos x="1171" y="886"/>
              </a:cxn>
              <a:cxn ang="0">
                <a:pos x="868" y="1155"/>
              </a:cxn>
              <a:cxn ang="0">
                <a:pos x="653" y="1225"/>
              </a:cxn>
              <a:cxn ang="0">
                <a:pos x="434" y="1195"/>
              </a:cxn>
            </a:cxnLst>
            <a:rect l="0" t="0" r="r" b="b"/>
            <a:pathLst>
              <a:path w="1582" h="1237">
                <a:moveTo>
                  <a:pt x="434" y="1195"/>
                </a:moveTo>
                <a:cubicBezTo>
                  <a:pt x="357" y="1140"/>
                  <a:pt x="338" y="1118"/>
                  <a:pt x="322" y="1098"/>
                </a:cubicBezTo>
                <a:cubicBezTo>
                  <a:pt x="276" y="1042"/>
                  <a:pt x="257" y="1011"/>
                  <a:pt x="235" y="976"/>
                </a:cubicBezTo>
                <a:cubicBezTo>
                  <a:pt x="195" y="911"/>
                  <a:pt x="149" y="830"/>
                  <a:pt x="112" y="780"/>
                </a:cubicBezTo>
                <a:cubicBezTo>
                  <a:pt x="79" y="736"/>
                  <a:pt x="54" y="716"/>
                  <a:pt x="33" y="656"/>
                </a:cubicBezTo>
                <a:cubicBezTo>
                  <a:pt x="18" y="614"/>
                  <a:pt x="5" y="553"/>
                  <a:pt x="3" y="500"/>
                </a:cubicBezTo>
                <a:cubicBezTo>
                  <a:pt x="0" y="415"/>
                  <a:pt x="27" y="354"/>
                  <a:pt x="48" y="310"/>
                </a:cubicBezTo>
                <a:cubicBezTo>
                  <a:pt x="71" y="266"/>
                  <a:pt x="88" y="239"/>
                  <a:pt x="117" y="210"/>
                </a:cubicBezTo>
                <a:cubicBezTo>
                  <a:pt x="165" y="159"/>
                  <a:pt x="245" y="100"/>
                  <a:pt x="390" y="60"/>
                </a:cubicBezTo>
                <a:cubicBezTo>
                  <a:pt x="534" y="21"/>
                  <a:pt x="743" y="0"/>
                  <a:pt x="899" y="19"/>
                </a:cubicBezTo>
                <a:cubicBezTo>
                  <a:pt x="1022" y="33"/>
                  <a:pt x="1112" y="72"/>
                  <a:pt x="1179" y="113"/>
                </a:cubicBezTo>
                <a:cubicBezTo>
                  <a:pt x="1218" y="138"/>
                  <a:pt x="1250" y="164"/>
                  <a:pt x="1289" y="175"/>
                </a:cubicBezTo>
                <a:cubicBezTo>
                  <a:pt x="1326" y="186"/>
                  <a:pt x="1368" y="184"/>
                  <a:pt x="1389" y="162"/>
                </a:cubicBezTo>
                <a:cubicBezTo>
                  <a:pt x="1407" y="143"/>
                  <a:pt x="1409" y="109"/>
                  <a:pt x="1434" y="90"/>
                </a:cubicBezTo>
                <a:cubicBezTo>
                  <a:pt x="1457" y="74"/>
                  <a:pt x="1497" y="70"/>
                  <a:pt x="1526" y="86"/>
                </a:cubicBezTo>
                <a:cubicBezTo>
                  <a:pt x="1565" y="107"/>
                  <a:pt x="1582" y="165"/>
                  <a:pt x="1565" y="205"/>
                </a:cubicBezTo>
                <a:cubicBezTo>
                  <a:pt x="1551" y="237"/>
                  <a:pt x="1516" y="259"/>
                  <a:pt x="1487" y="264"/>
                </a:cubicBezTo>
                <a:cubicBezTo>
                  <a:pt x="1457" y="271"/>
                  <a:pt x="1433" y="260"/>
                  <a:pt x="1414" y="281"/>
                </a:cubicBezTo>
                <a:cubicBezTo>
                  <a:pt x="1390" y="307"/>
                  <a:pt x="1375" y="385"/>
                  <a:pt x="1357" y="456"/>
                </a:cubicBezTo>
                <a:cubicBezTo>
                  <a:pt x="1311" y="636"/>
                  <a:pt x="1250" y="772"/>
                  <a:pt x="1171" y="886"/>
                </a:cubicBezTo>
                <a:cubicBezTo>
                  <a:pt x="1092" y="1001"/>
                  <a:pt x="995" y="1093"/>
                  <a:pt x="868" y="1155"/>
                </a:cubicBezTo>
                <a:cubicBezTo>
                  <a:pt x="799" y="1189"/>
                  <a:pt x="721" y="1215"/>
                  <a:pt x="653" y="1225"/>
                </a:cubicBezTo>
                <a:cubicBezTo>
                  <a:pt x="570" y="1237"/>
                  <a:pt x="502" y="1227"/>
                  <a:pt x="434" y="1195"/>
                </a:cubicBezTo>
              </a:path>
            </a:pathLst>
          </a:custGeom>
          <a:solidFill>
            <a:srgbClr val="6BCEF2"/>
          </a:solidFill>
          <a:ln w="9525" cap="rnd">
            <a:noFill/>
            <a:prstDash val="solid"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28082E"/>
              </a:solidFill>
              <a:latin typeface="+mn-lt"/>
            </a:endParaRPr>
          </a:p>
        </p:txBody>
      </p:sp>
      <p:sp>
        <p:nvSpPr>
          <p:cNvPr id="17" name="Freeform 33"/>
          <p:cNvSpPr>
            <a:spLocks/>
          </p:cNvSpPr>
          <p:nvPr/>
        </p:nvSpPr>
        <p:spPr bwMode="auto">
          <a:xfrm rot="17100000">
            <a:off x="7596981" y="4425157"/>
            <a:ext cx="303213" cy="273050"/>
          </a:xfrm>
          <a:custGeom>
            <a:avLst/>
            <a:gdLst/>
            <a:ahLst/>
            <a:cxnLst>
              <a:cxn ang="0">
                <a:pos x="360" y="450"/>
              </a:cxn>
              <a:cxn ang="0">
                <a:pos x="443" y="386"/>
              </a:cxn>
              <a:cxn ang="0">
                <a:pos x="562" y="340"/>
              </a:cxn>
              <a:cxn ang="0">
                <a:pos x="727" y="337"/>
              </a:cxn>
              <a:cxn ang="0">
                <a:pos x="939" y="504"/>
              </a:cxn>
              <a:cxn ang="0">
                <a:pos x="990" y="682"/>
              </a:cxn>
              <a:cxn ang="0">
                <a:pos x="992" y="793"/>
              </a:cxn>
              <a:cxn ang="0">
                <a:pos x="1111" y="808"/>
              </a:cxn>
              <a:cxn ang="0">
                <a:pos x="1145" y="723"/>
              </a:cxn>
              <a:cxn ang="0">
                <a:pos x="1053" y="524"/>
              </a:cxn>
              <a:cxn ang="0">
                <a:pos x="1061" y="343"/>
              </a:cxn>
              <a:cxn ang="0">
                <a:pos x="1410" y="28"/>
              </a:cxn>
              <a:cxn ang="0">
                <a:pos x="1956" y="76"/>
              </a:cxn>
              <a:cxn ang="0">
                <a:pos x="2178" y="199"/>
              </a:cxn>
              <a:cxn ang="0">
                <a:pos x="2043" y="495"/>
              </a:cxn>
              <a:cxn ang="0">
                <a:pos x="1670" y="665"/>
              </a:cxn>
              <a:cxn ang="0">
                <a:pos x="1447" y="719"/>
              </a:cxn>
              <a:cxn ang="0">
                <a:pos x="1278" y="752"/>
              </a:cxn>
              <a:cxn ang="0">
                <a:pos x="1276" y="888"/>
              </a:cxn>
              <a:cxn ang="0">
                <a:pos x="1512" y="840"/>
              </a:cxn>
              <a:cxn ang="0">
                <a:pos x="1897" y="744"/>
              </a:cxn>
              <a:cxn ang="0">
                <a:pos x="2263" y="759"/>
              </a:cxn>
              <a:cxn ang="0">
                <a:pos x="2568" y="918"/>
              </a:cxn>
              <a:cxn ang="0">
                <a:pos x="2655" y="1179"/>
              </a:cxn>
              <a:cxn ang="0">
                <a:pos x="2523" y="1510"/>
              </a:cxn>
              <a:cxn ang="0">
                <a:pos x="2340" y="1838"/>
              </a:cxn>
              <a:cxn ang="0">
                <a:pos x="1951" y="1898"/>
              </a:cxn>
              <a:cxn ang="0">
                <a:pos x="1738" y="1800"/>
              </a:cxn>
              <a:cxn ang="0">
                <a:pos x="1466" y="1531"/>
              </a:cxn>
              <a:cxn ang="0">
                <a:pos x="1317" y="1200"/>
              </a:cxn>
              <a:cxn ang="0">
                <a:pos x="1264" y="1007"/>
              </a:cxn>
              <a:cxn ang="0">
                <a:pos x="1156" y="1000"/>
              </a:cxn>
              <a:cxn ang="0">
                <a:pos x="1097" y="1100"/>
              </a:cxn>
              <a:cxn ang="0">
                <a:pos x="1205" y="1288"/>
              </a:cxn>
              <a:cxn ang="0">
                <a:pos x="1277" y="1572"/>
              </a:cxn>
              <a:cxn ang="0">
                <a:pos x="1272" y="1880"/>
              </a:cxn>
              <a:cxn ang="0">
                <a:pos x="1117" y="2249"/>
              </a:cxn>
              <a:cxn ang="0">
                <a:pos x="820" y="2375"/>
              </a:cxn>
              <a:cxn ang="0">
                <a:pos x="495" y="2211"/>
              </a:cxn>
              <a:cxn ang="0">
                <a:pos x="200" y="2051"/>
              </a:cxn>
              <a:cxn ang="0">
                <a:pos x="169" y="1772"/>
              </a:cxn>
              <a:cxn ang="0">
                <a:pos x="267" y="1527"/>
              </a:cxn>
              <a:cxn ang="0">
                <a:pos x="402" y="1374"/>
              </a:cxn>
              <a:cxn ang="0">
                <a:pos x="509" y="1293"/>
              </a:cxn>
              <a:cxn ang="0">
                <a:pos x="727" y="1160"/>
              </a:cxn>
              <a:cxn ang="0">
                <a:pos x="915" y="1107"/>
              </a:cxn>
              <a:cxn ang="0">
                <a:pos x="1013" y="1028"/>
              </a:cxn>
              <a:cxn ang="0">
                <a:pos x="974" y="926"/>
              </a:cxn>
              <a:cxn ang="0">
                <a:pos x="600" y="1109"/>
              </a:cxn>
              <a:cxn ang="0">
                <a:pos x="166" y="1183"/>
              </a:cxn>
              <a:cxn ang="0">
                <a:pos x="25" y="1113"/>
              </a:cxn>
              <a:cxn ang="0">
                <a:pos x="39" y="916"/>
              </a:cxn>
              <a:cxn ang="0">
                <a:pos x="106" y="802"/>
              </a:cxn>
              <a:cxn ang="0">
                <a:pos x="183" y="705"/>
              </a:cxn>
              <a:cxn ang="0">
                <a:pos x="307" y="525"/>
              </a:cxn>
              <a:cxn ang="0">
                <a:pos x="356" y="455"/>
              </a:cxn>
              <a:cxn ang="0">
                <a:pos x="360" y="450"/>
              </a:cxn>
            </a:cxnLst>
            <a:rect l="0" t="0" r="r" b="b"/>
            <a:pathLst>
              <a:path w="2659" h="2397">
                <a:moveTo>
                  <a:pt x="360" y="450"/>
                </a:moveTo>
                <a:cubicBezTo>
                  <a:pt x="395" y="419"/>
                  <a:pt x="421" y="401"/>
                  <a:pt x="443" y="386"/>
                </a:cubicBezTo>
                <a:cubicBezTo>
                  <a:pt x="490" y="357"/>
                  <a:pt x="524" y="347"/>
                  <a:pt x="562" y="340"/>
                </a:cubicBezTo>
                <a:cubicBezTo>
                  <a:pt x="612" y="329"/>
                  <a:pt x="671" y="324"/>
                  <a:pt x="727" y="337"/>
                </a:cubicBezTo>
                <a:cubicBezTo>
                  <a:pt x="811" y="356"/>
                  <a:pt x="888" y="417"/>
                  <a:pt x="939" y="504"/>
                </a:cubicBezTo>
                <a:cubicBezTo>
                  <a:pt x="970" y="557"/>
                  <a:pt x="992" y="619"/>
                  <a:pt x="990" y="682"/>
                </a:cubicBezTo>
                <a:cubicBezTo>
                  <a:pt x="989" y="725"/>
                  <a:pt x="976" y="768"/>
                  <a:pt x="992" y="793"/>
                </a:cubicBezTo>
                <a:cubicBezTo>
                  <a:pt x="1011" y="824"/>
                  <a:pt x="1076" y="824"/>
                  <a:pt x="1111" y="808"/>
                </a:cubicBezTo>
                <a:cubicBezTo>
                  <a:pt x="1151" y="791"/>
                  <a:pt x="1153" y="755"/>
                  <a:pt x="1145" y="723"/>
                </a:cubicBezTo>
                <a:cubicBezTo>
                  <a:pt x="1129" y="657"/>
                  <a:pt x="1072" y="608"/>
                  <a:pt x="1053" y="524"/>
                </a:cubicBezTo>
                <a:cubicBezTo>
                  <a:pt x="1041" y="471"/>
                  <a:pt x="1045" y="406"/>
                  <a:pt x="1061" y="343"/>
                </a:cubicBezTo>
                <a:cubicBezTo>
                  <a:pt x="1098" y="200"/>
                  <a:pt x="1201" y="65"/>
                  <a:pt x="1410" y="28"/>
                </a:cubicBezTo>
                <a:cubicBezTo>
                  <a:pt x="1567" y="0"/>
                  <a:pt x="1783" y="27"/>
                  <a:pt x="1956" y="76"/>
                </a:cubicBezTo>
                <a:cubicBezTo>
                  <a:pt x="2058" y="106"/>
                  <a:pt x="2145" y="143"/>
                  <a:pt x="2178" y="199"/>
                </a:cubicBezTo>
                <a:cubicBezTo>
                  <a:pt x="2227" y="283"/>
                  <a:pt x="2150" y="410"/>
                  <a:pt x="2043" y="495"/>
                </a:cubicBezTo>
                <a:cubicBezTo>
                  <a:pt x="1930" y="584"/>
                  <a:pt x="1783" y="627"/>
                  <a:pt x="1670" y="665"/>
                </a:cubicBezTo>
                <a:cubicBezTo>
                  <a:pt x="1597" y="690"/>
                  <a:pt x="1538" y="713"/>
                  <a:pt x="1447" y="719"/>
                </a:cubicBezTo>
                <a:cubicBezTo>
                  <a:pt x="1387" y="722"/>
                  <a:pt x="1312" y="719"/>
                  <a:pt x="1278" y="752"/>
                </a:cubicBezTo>
                <a:cubicBezTo>
                  <a:pt x="1244" y="786"/>
                  <a:pt x="1251" y="856"/>
                  <a:pt x="1276" y="888"/>
                </a:cubicBezTo>
                <a:cubicBezTo>
                  <a:pt x="1319" y="941"/>
                  <a:pt x="1415" y="881"/>
                  <a:pt x="1512" y="840"/>
                </a:cubicBezTo>
                <a:cubicBezTo>
                  <a:pt x="1645" y="782"/>
                  <a:pt x="1779" y="758"/>
                  <a:pt x="1897" y="744"/>
                </a:cubicBezTo>
                <a:cubicBezTo>
                  <a:pt x="2020" y="729"/>
                  <a:pt x="2127" y="723"/>
                  <a:pt x="2263" y="759"/>
                </a:cubicBezTo>
                <a:cubicBezTo>
                  <a:pt x="2371" y="787"/>
                  <a:pt x="2496" y="841"/>
                  <a:pt x="2568" y="918"/>
                </a:cubicBezTo>
                <a:cubicBezTo>
                  <a:pt x="2642" y="999"/>
                  <a:pt x="2659" y="1104"/>
                  <a:pt x="2655" y="1179"/>
                </a:cubicBezTo>
                <a:cubicBezTo>
                  <a:pt x="2648" y="1300"/>
                  <a:pt x="2588" y="1341"/>
                  <a:pt x="2523" y="1510"/>
                </a:cubicBezTo>
                <a:cubicBezTo>
                  <a:pt x="2485" y="1611"/>
                  <a:pt x="2444" y="1758"/>
                  <a:pt x="2340" y="1838"/>
                </a:cubicBezTo>
                <a:cubicBezTo>
                  <a:pt x="2240" y="1915"/>
                  <a:pt x="2080" y="1929"/>
                  <a:pt x="1951" y="1898"/>
                </a:cubicBezTo>
                <a:cubicBezTo>
                  <a:pt x="1870" y="1879"/>
                  <a:pt x="1800" y="1842"/>
                  <a:pt x="1738" y="1800"/>
                </a:cubicBezTo>
                <a:cubicBezTo>
                  <a:pt x="1623" y="1722"/>
                  <a:pt x="1535" y="1628"/>
                  <a:pt x="1466" y="1531"/>
                </a:cubicBezTo>
                <a:cubicBezTo>
                  <a:pt x="1390" y="1425"/>
                  <a:pt x="1336" y="1316"/>
                  <a:pt x="1317" y="1200"/>
                </a:cubicBezTo>
                <a:cubicBezTo>
                  <a:pt x="1305" y="1124"/>
                  <a:pt x="1308" y="1044"/>
                  <a:pt x="1264" y="1007"/>
                </a:cubicBezTo>
                <a:cubicBezTo>
                  <a:pt x="1237" y="984"/>
                  <a:pt x="1191" y="977"/>
                  <a:pt x="1156" y="1000"/>
                </a:cubicBezTo>
                <a:cubicBezTo>
                  <a:pt x="1124" y="1021"/>
                  <a:pt x="1101" y="1067"/>
                  <a:pt x="1097" y="1100"/>
                </a:cubicBezTo>
                <a:cubicBezTo>
                  <a:pt x="1087" y="1169"/>
                  <a:pt x="1154" y="1184"/>
                  <a:pt x="1205" y="1288"/>
                </a:cubicBezTo>
                <a:cubicBezTo>
                  <a:pt x="1239" y="1358"/>
                  <a:pt x="1265" y="1469"/>
                  <a:pt x="1277" y="1572"/>
                </a:cubicBezTo>
                <a:cubicBezTo>
                  <a:pt x="1290" y="1685"/>
                  <a:pt x="1286" y="1788"/>
                  <a:pt x="1272" y="1880"/>
                </a:cubicBezTo>
                <a:cubicBezTo>
                  <a:pt x="1248" y="2037"/>
                  <a:pt x="1196" y="2159"/>
                  <a:pt x="1117" y="2249"/>
                </a:cubicBezTo>
                <a:cubicBezTo>
                  <a:pt x="1037" y="2340"/>
                  <a:pt x="929" y="2397"/>
                  <a:pt x="820" y="2375"/>
                </a:cubicBezTo>
                <a:cubicBezTo>
                  <a:pt x="717" y="2354"/>
                  <a:pt x="615" y="2264"/>
                  <a:pt x="495" y="2211"/>
                </a:cubicBezTo>
                <a:cubicBezTo>
                  <a:pt x="383" y="2161"/>
                  <a:pt x="256" y="2143"/>
                  <a:pt x="200" y="2051"/>
                </a:cubicBezTo>
                <a:cubicBezTo>
                  <a:pt x="156" y="1979"/>
                  <a:pt x="156" y="1862"/>
                  <a:pt x="169" y="1772"/>
                </a:cubicBezTo>
                <a:cubicBezTo>
                  <a:pt x="183" y="1673"/>
                  <a:pt x="212" y="1606"/>
                  <a:pt x="267" y="1527"/>
                </a:cubicBezTo>
                <a:cubicBezTo>
                  <a:pt x="304" y="1475"/>
                  <a:pt x="352" y="1417"/>
                  <a:pt x="402" y="1374"/>
                </a:cubicBezTo>
                <a:cubicBezTo>
                  <a:pt x="437" y="1343"/>
                  <a:pt x="472" y="1320"/>
                  <a:pt x="509" y="1293"/>
                </a:cubicBezTo>
                <a:cubicBezTo>
                  <a:pt x="576" y="1246"/>
                  <a:pt x="647" y="1189"/>
                  <a:pt x="727" y="1160"/>
                </a:cubicBezTo>
                <a:cubicBezTo>
                  <a:pt x="788" y="1138"/>
                  <a:pt x="854" y="1132"/>
                  <a:pt x="915" y="1107"/>
                </a:cubicBezTo>
                <a:cubicBezTo>
                  <a:pt x="960" y="1089"/>
                  <a:pt x="1001" y="1061"/>
                  <a:pt x="1013" y="1028"/>
                </a:cubicBezTo>
                <a:cubicBezTo>
                  <a:pt x="1027" y="990"/>
                  <a:pt x="1001" y="946"/>
                  <a:pt x="974" y="926"/>
                </a:cubicBezTo>
                <a:cubicBezTo>
                  <a:pt x="893" y="866"/>
                  <a:pt x="801" y="1022"/>
                  <a:pt x="600" y="1109"/>
                </a:cubicBezTo>
                <a:cubicBezTo>
                  <a:pt x="468" y="1167"/>
                  <a:pt x="289" y="1195"/>
                  <a:pt x="166" y="1183"/>
                </a:cubicBezTo>
                <a:cubicBezTo>
                  <a:pt x="98" y="1176"/>
                  <a:pt x="47" y="1156"/>
                  <a:pt x="25" y="1113"/>
                </a:cubicBezTo>
                <a:cubicBezTo>
                  <a:pt x="0" y="1063"/>
                  <a:pt x="13" y="981"/>
                  <a:pt x="39" y="916"/>
                </a:cubicBezTo>
                <a:cubicBezTo>
                  <a:pt x="58" y="868"/>
                  <a:pt x="85" y="830"/>
                  <a:pt x="106" y="802"/>
                </a:cubicBezTo>
                <a:cubicBezTo>
                  <a:pt x="137" y="759"/>
                  <a:pt x="156" y="738"/>
                  <a:pt x="183" y="705"/>
                </a:cubicBezTo>
                <a:cubicBezTo>
                  <a:pt x="215" y="665"/>
                  <a:pt x="259" y="608"/>
                  <a:pt x="307" y="525"/>
                </a:cubicBezTo>
                <a:cubicBezTo>
                  <a:pt x="314" y="513"/>
                  <a:pt x="321" y="500"/>
                  <a:pt x="356" y="455"/>
                </a:cubicBezTo>
                <a:cubicBezTo>
                  <a:pt x="357" y="454"/>
                  <a:pt x="359" y="452"/>
                  <a:pt x="360" y="450"/>
                </a:cubicBezTo>
              </a:path>
            </a:pathLst>
          </a:custGeom>
          <a:solidFill>
            <a:srgbClr val="6BCEF2"/>
          </a:solidFill>
          <a:ln w="6350" cap="rnd">
            <a:noFill/>
            <a:prstDash val="solid"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28082E"/>
              </a:solidFill>
              <a:latin typeface="+mn-lt"/>
            </a:endParaRPr>
          </a:p>
        </p:txBody>
      </p:sp>
      <p:sp>
        <p:nvSpPr>
          <p:cNvPr id="18" name="Freeform 34"/>
          <p:cNvSpPr>
            <a:spLocks/>
          </p:cNvSpPr>
          <p:nvPr/>
        </p:nvSpPr>
        <p:spPr bwMode="auto">
          <a:xfrm rot="18900000">
            <a:off x="7885113" y="4095750"/>
            <a:ext cx="131762" cy="103188"/>
          </a:xfrm>
          <a:custGeom>
            <a:avLst/>
            <a:gdLst/>
            <a:ahLst/>
            <a:cxnLst>
              <a:cxn ang="0">
                <a:pos x="434" y="1195"/>
              </a:cxn>
              <a:cxn ang="0">
                <a:pos x="322" y="1098"/>
              </a:cxn>
              <a:cxn ang="0">
                <a:pos x="235" y="976"/>
              </a:cxn>
              <a:cxn ang="0">
                <a:pos x="112" y="780"/>
              </a:cxn>
              <a:cxn ang="0">
                <a:pos x="33" y="656"/>
              </a:cxn>
              <a:cxn ang="0">
                <a:pos x="3" y="500"/>
              </a:cxn>
              <a:cxn ang="0">
                <a:pos x="48" y="310"/>
              </a:cxn>
              <a:cxn ang="0">
                <a:pos x="117" y="210"/>
              </a:cxn>
              <a:cxn ang="0">
                <a:pos x="390" y="60"/>
              </a:cxn>
              <a:cxn ang="0">
                <a:pos x="899" y="19"/>
              </a:cxn>
              <a:cxn ang="0">
                <a:pos x="1179" y="113"/>
              </a:cxn>
              <a:cxn ang="0">
                <a:pos x="1289" y="175"/>
              </a:cxn>
              <a:cxn ang="0">
                <a:pos x="1389" y="162"/>
              </a:cxn>
              <a:cxn ang="0">
                <a:pos x="1434" y="90"/>
              </a:cxn>
              <a:cxn ang="0">
                <a:pos x="1526" y="86"/>
              </a:cxn>
              <a:cxn ang="0">
                <a:pos x="1565" y="205"/>
              </a:cxn>
              <a:cxn ang="0">
                <a:pos x="1487" y="264"/>
              </a:cxn>
              <a:cxn ang="0">
                <a:pos x="1414" y="281"/>
              </a:cxn>
              <a:cxn ang="0">
                <a:pos x="1357" y="456"/>
              </a:cxn>
              <a:cxn ang="0">
                <a:pos x="1171" y="886"/>
              </a:cxn>
              <a:cxn ang="0">
                <a:pos x="868" y="1155"/>
              </a:cxn>
              <a:cxn ang="0">
                <a:pos x="653" y="1225"/>
              </a:cxn>
              <a:cxn ang="0">
                <a:pos x="434" y="1195"/>
              </a:cxn>
            </a:cxnLst>
            <a:rect l="0" t="0" r="r" b="b"/>
            <a:pathLst>
              <a:path w="1582" h="1237">
                <a:moveTo>
                  <a:pt x="434" y="1195"/>
                </a:moveTo>
                <a:cubicBezTo>
                  <a:pt x="357" y="1140"/>
                  <a:pt x="338" y="1118"/>
                  <a:pt x="322" y="1098"/>
                </a:cubicBezTo>
                <a:cubicBezTo>
                  <a:pt x="276" y="1042"/>
                  <a:pt x="257" y="1011"/>
                  <a:pt x="235" y="976"/>
                </a:cubicBezTo>
                <a:cubicBezTo>
                  <a:pt x="195" y="911"/>
                  <a:pt x="149" y="830"/>
                  <a:pt x="112" y="780"/>
                </a:cubicBezTo>
                <a:cubicBezTo>
                  <a:pt x="79" y="736"/>
                  <a:pt x="54" y="716"/>
                  <a:pt x="33" y="656"/>
                </a:cubicBezTo>
                <a:cubicBezTo>
                  <a:pt x="18" y="614"/>
                  <a:pt x="5" y="553"/>
                  <a:pt x="3" y="500"/>
                </a:cubicBezTo>
                <a:cubicBezTo>
                  <a:pt x="0" y="415"/>
                  <a:pt x="27" y="354"/>
                  <a:pt x="48" y="310"/>
                </a:cubicBezTo>
                <a:cubicBezTo>
                  <a:pt x="71" y="266"/>
                  <a:pt x="88" y="239"/>
                  <a:pt x="117" y="210"/>
                </a:cubicBezTo>
                <a:cubicBezTo>
                  <a:pt x="165" y="159"/>
                  <a:pt x="245" y="100"/>
                  <a:pt x="390" y="60"/>
                </a:cubicBezTo>
                <a:cubicBezTo>
                  <a:pt x="534" y="21"/>
                  <a:pt x="743" y="0"/>
                  <a:pt x="899" y="19"/>
                </a:cubicBezTo>
                <a:cubicBezTo>
                  <a:pt x="1022" y="33"/>
                  <a:pt x="1112" y="72"/>
                  <a:pt x="1179" y="113"/>
                </a:cubicBezTo>
                <a:cubicBezTo>
                  <a:pt x="1218" y="138"/>
                  <a:pt x="1250" y="164"/>
                  <a:pt x="1289" y="175"/>
                </a:cubicBezTo>
                <a:cubicBezTo>
                  <a:pt x="1326" y="186"/>
                  <a:pt x="1368" y="184"/>
                  <a:pt x="1389" y="162"/>
                </a:cubicBezTo>
                <a:cubicBezTo>
                  <a:pt x="1407" y="143"/>
                  <a:pt x="1409" y="109"/>
                  <a:pt x="1434" y="90"/>
                </a:cubicBezTo>
                <a:cubicBezTo>
                  <a:pt x="1457" y="74"/>
                  <a:pt x="1497" y="70"/>
                  <a:pt x="1526" y="86"/>
                </a:cubicBezTo>
                <a:cubicBezTo>
                  <a:pt x="1565" y="107"/>
                  <a:pt x="1582" y="165"/>
                  <a:pt x="1565" y="205"/>
                </a:cubicBezTo>
                <a:cubicBezTo>
                  <a:pt x="1551" y="237"/>
                  <a:pt x="1516" y="259"/>
                  <a:pt x="1487" y="264"/>
                </a:cubicBezTo>
                <a:cubicBezTo>
                  <a:pt x="1457" y="271"/>
                  <a:pt x="1433" y="260"/>
                  <a:pt x="1414" y="281"/>
                </a:cubicBezTo>
                <a:cubicBezTo>
                  <a:pt x="1390" y="307"/>
                  <a:pt x="1375" y="385"/>
                  <a:pt x="1357" y="456"/>
                </a:cubicBezTo>
                <a:cubicBezTo>
                  <a:pt x="1311" y="636"/>
                  <a:pt x="1250" y="772"/>
                  <a:pt x="1171" y="886"/>
                </a:cubicBezTo>
                <a:cubicBezTo>
                  <a:pt x="1092" y="1001"/>
                  <a:pt x="995" y="1093"/>
                  <a:pt x="868" y="1155"/>
                </a:cubicBezTo>
                <a:cubicBezTo>
                  <a:pt x="799" y="1189"/>
                  <a:pt x="721" y="1215"/>
                  <a:pt x="653" y="1225"/>
                </a:cubicBezTo>
                <a:cubicBezTo>
                  <a:pt x="570" y="1237"/>
                  <a:pt x="502" y="1227"/>
                  <a:pt x="434" y="1195"/>
                </a:cubicBezTo>
              </a:path>
            </a:pathLst>
          </a:custGeom>
          <a:solidFill>
            <a:srgbClr val="6BCEF2"/>
          </a:solidFill>
          <a:ln w="9525" cap="rnd">
            <a:noFill/>
            <a:prstDash val="solid"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28082E"/>
              </a:solidFill>
              <a:latin typeface="+mn-lt"/>
            </a:endParaRPr>
          </a:p>
        </p:txBody>
      </p:sp>
      <p:sp>
        <p:nvSpPr>
          <p:cNvPr id="19" name="Freeform 35"/>
          <p:cNvSpPr>
            <a:spLocks/>
          </p:cNvSpPr>
          <p:nvPr/>
        </p:nvSpPr>
        <p:spPr bwMode="auto">
          <a:xfrm rot="10800000">
            <a:off x="8164513" y="4100513"/>
            <a:ext cx="133350" cy="103187"/>
          </a:xfrm>
          <a:custGeom>
            <a:avLst/>
            <a:gdLst/>
            <a:ahLst/>
            <a:cxnLst>
              <a:cxn ang="0">
                <a:pos x="434" y="1195"/>
              </a:cxn>
              <a:cxn ang="0">
                <a:pos x="322" y="1098"/>
              </a:cxn>
              <a:cxn ang="0">
                <a:pos x="235" y="976"/>
              </a:cxn>
              <a:cxn ang="0">
                <a:pos x="112" y="780"/>
              </a:cxn>
              <a:cxn ang="0">
                <a:pos x="33" y="656"/>
              </a:cxn>
              <a:cxn ang="0">
                <a:pos x="3" y="500"/>
              </a:cxn>
              <a:cxn ang="0">
                <a:pos x="48" y="310"/>
              </a:cxn>
              <a:cxn ang="0">
                <a:pos x="117" y="210"/>
              </a:cxn>
              <a:cxn ang="0">
                <a:pos x="390" y="60"/>
              </a:cxn>
              <a:cxn ang="0">
                <a:pos x="899" y="19"/>
              </a:cxn>
              <a:cxn ang="0">
                <a:pos x="1179" y="113"/>
              </a:cxn>
              <a:cxn ang="0">
                <a:pos x="1289" y="175"/>
              </a:cxn>
              <a:cxn ang="0">
                <a:pos x="1389" y="162"/>
              </a:cxn>
              <a:cxn ang="0">
                <a:pos x="1434" y="90"/>
              </a:cxn>
              <a:cxn ang="0">
                <a:pos x="1526" y="86"/>
              </a:cxn>
              <a:cxn ang="0">
                <a:pos x="1565" y="205"/>
              </a:cxn>
              <a:cxn ang="0">
                <a:pos x="1487" y="264"/>
              </a:cxn>
              <a:cxn ang="0">
                <a:pos x="1414" y="281"/>
              </a:cxn>
              <a:cxn ang="0">
                <a:pos x="1357" y="456"/>
              </a:cxn>
              <a:cxn ang="0">
                <a:pos x="1171" y="886"/>
              </a:cxn>
              <a:cxn ang="0">
                <a:pos x="868" y="1155"/>
              </a:cxn>
              <a:cxn ang="0">
                <a:pos x="653" y="1225"/>
              </a:cxn>
              <a:cxn ang="0">
                <a:pos x="434" y="1195"/>
              </a:cxn>
            </a:cxnLst>
            <a:rect l="0" t="0" r="r" b="b"/>
            <a:pathLst>
              <a:path w="1582" h="1237">
                <a:moveTo>
                  <a:pt x="434" y="1195"/>
                </a:moveTo>
                <a:cubicBezTo>
                  <a:pt x="357" y="1140"/>
                  <a:pt x="338" y="1118"/>
                  <a:pt x="322" y="1098"/>
                </a:cubicBezTo>
                <a:cubicBezTo>
                  <a:pt x="276" y="1042"/>
                  <a:pt x="257" y="1011"/>
                  <a:pt x="235" y="976"/>
                </a:cubicBezTo>
                <a:cubicBezTo>
                  <a:pt x="195" y="911"/>
                  <a:pt x="149" y="830"/>
                  <a:pt x="112" y="780"/>
                </a:cubicBezTo>
                <a:cubicBezTo>
                  <a:pt x="79" y="736"/>
                  <a:pt x="54" y="716"/>
                  <a:pt x="33" y="656"/>
                </a:cubicBezTo>
                <a:cubicBezTo>
                  <a:pt x="18" y="614"/>
                  <a:pt x="5" y="553"/>
                  <a:pt x="3" y="500"/>
                </a:cubicBezTo>
                <a:cubicBezTo>
                  <a:pt x="0" y="415"/>
                  <a:pt x="27" y="354"/>
                  <a:pt x="48" y="310"/>
                </a:cubicBezTo>
                <a:cubicBezTo>
                  <a:pt x="71" y="266"/>
                  <a:pt x="88" y="239"/>
                  <a:pt x="117" y="210"/>
                </a:cubicBezTo>
                <a:cubicBezTo>
                  <a:pt x="165" y="159"/>
                  <a:pt x="245" y="100"/>
                  <a:pt x="390" y="60"/>
                </a:cubicBezTo>
                <a:cubicBezTo>
                  <a:pt x="534" y="21"/>
                  <a:pt x="743" y="0"/>
                  <a:pt x="899" y="19"/>
                </a:cubicBezTo>
                <a:cubicBezTo>
                  <a:pt x="1022" y="33"/>
                  <a:pt x="1112" y="72"/>
                  <a:pt x="1179" y="113"/>
                </a:cubicBezTo>
                <a:cubicBezTo>
                  <a:pt x="1218" y="138"/>
                  <a:pt x="1250" y="164"/>
                  <a:pt x="1289" y="175"/>
                </a:cubicBezTo>
                <a:cubicBezTo>
                  <a:pt x="1326" y="186"/>
                  <a:pt x="1368" y="184"/>
                  <a:pt x="1389" y="162"/>
                </a:cubicBezTo>
                <a:cubicBezTo>
                  <a:pt x="1407" y="143"/>
                  <a:pt x="1409" y="109"/>
                  <a:pt x="1434" y="90"/>
                </a:cubicBezTo>
                <a:cubicBezTo>
                  <a:pt x="1457" y="74"/>
                  <a:pt x="1497" y="70"/>
                  <a:pt x="1526" y="86"/>
                </a:cubicBezTo>
                <a:cubicBezTo>
                  <a:pt x="1565" y="107"/>
                  <a:pt x="1582" y="165"/>
                  <a:pt x="1565" y="205"/>
                </a:cubicBezTo>
                <a:cubicBezTo>
                  <a:pt x="1551" y="237"/>
                  <a:pt x="1516" y="259"/>
                  <a:pt x="1487" y="264"/>
                </a:cubicBezTo>
                <a:cubicBezTo>
                  <a:pt x="1457" y="271"/>
                  <a:pt x="1433" y="260"/>
                  <a:pt x="1414" y="281"/>
                </a:cubicBezTo>
                <a:cubicBezTo>
                  <a:pt x="1390" y="307"/>
                  <a:pt x="1375" y="385"/>
                  <a:pt x="1357" y="456"/>
                </a:cubicBezTo>
                <a:cubicBezTo>
                  <a:pt x="1311" y="636"/>
                  <a:pt x="1250" y="772"/>
                  <a:pt x="1171" y="886"/>
                </a:cubicBezTo>
                <a:cubicBezTo>
                  <a:pt x="1092" y="1001"/>
                  <a:pt x="995" y="1093"/>
                  <a:pt x="868" y="1155"/>
                </a:cubicBezTo>
                <a:cubicBezTo>
                  <a:pt x="799" y="1189"/>
                  <a:pt x="721" y="1215"/>
                  <a:pt x="653" y="1225"/>
                </a:cubicBezTo>
                <a:cubicBezTo>
                  <a:pt x="570" y="1237"/>
                  <a:pt x="502" y="1227"/>
                  <a:pt x="434" y="1195"/>
                </a:cubicBezTo>
              </a:path>
            </a:pathLst>
          </a:custGeom>
          <a:solidFill>
            <a:srgbClr val="6BCEF2"/>
          </a:solidFill>
          <a:ln w="9525" cap="rnd">
            <a:noFill/>
            <a:prstDash val="solid"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28082E"/>
              </a:solidFill>
              <a:latin typeface="+mn-lt"/>
            </a:endParaRPr>
          </a:p>
        </p:txBody>
      </p:sp>
      <p:sp>
        <p:nvSpPr>
          <p:cNvPr id="20" name="Freeform 36"/>
          <p:cNvSpPr>
            <a:spLocks/>
          </p:cNvSpPr>
          <p:nvPr/>
        </p:nvSpPr>
        <p:spPr bwMode="auto">
          <a:xfrm rot="13500000">
            <a:off x="7693025" y="5465763"/>
            <a:ext cx="131763" cy="103187"/>
          </a:xfrm>
          <a:custGeom>
            <a:avLst/>
            <a:gdLst/>
            <a:ahLst/>
            <a:cxnLst>
              <a:cxn ang="0">
                <a:pos x="434" y="1195"/>
              </a:cxn>
              <a:cxn ang="0">
                <a:pos x="322" y="1098"/>
              </a:cxn>
              <a:cxn ang="0">
                <a:pos x="235" y="976"/>
              </a:cxn>
              <a:cxn ang="0">
                <a:pos x="112" y="780"/>
              </a:cxn>
              <a:cxn ang="0">
                <a:pos x="33" y="656"/>
              </a:cxn>
              <a:cxn ang="0">
                <a:pos x="3" y="500"/>
              </a:cxn>
              <a:cxn ang="0">
                <a:pos x="48" y="310"/>
              </a:cxn>
              <a:cxn ang="0">
                <a:pos x="117" y="210"/>
              </a:cxn>
              <a:cxn ang="0">
                <a:pos x="390" y="60"/>
              </a:cxn>
              <a:cxn ang="0">
                <a:pos x="899" y="19"/>
              </a:cxn>
              <a:cxn ang="0">
                <a:pos x="1179" y="113"/>
              </a:cxn>
              <a:cxn ang="0">
                <a:pos x="1289" y="175"/>
              </a:cxn>
              <a:cxn ang="0">
                <a:pos x="1389" y="162"/>
              </a:cxn>
              <a:cxn ang="0">
                <a:pos x="1434" y="90"/>
              </a:cxn>
              <a:cxn ang="0">
                <a:pos x="1526" y="86"/>
              </a:cxn>
              <a:cxn ang="0">
                <a:pos x="1565" y="205"/>
              </a:cxn>
              <a:cxn ang="0">
                <a:pos x="1487" y="264"/>
              </a:cxn>
              <a:cxn ang="0">
                <a:pos x="1414" y="281"/>
              </a:cxn>
              <a:cxn ang="0">
                <a:pos x="1357" y="456"/>
              </a:cxn>
              <a:cxn ang="0">
                <a:pos x="1171" y="886"/>
              </a:cxn>
              <a:cxn ang="0">
                <a:pos x="868" y="1155"/>
              </a:cxn>
              <a:cxn ang="0">
                <a:pos x="653" y="1225"/>
              </a:cxn>
              <a:cxn ang="0">
                <a:pos x="434" y="1195"/>
              </a:cxn>
            </a:cxnLst>
            <a:rect l="0" t="0" r="r" b="b"/>
            <a:pathLst>
              <a:path w="1582" h="1237">
                <a:moveTo>
                  <a:pt x="434" y="1195"/>
                </a:moveTo>
                <a:cubicBezTo>
                  <a:pt x="357" y="1140"/>
                  <a:pt x="338" y="1118"/>
                  <a:pt x="322" y="1098"/>
                </a:cubicBezTo>
                <a:cubicBezTo>
                  <a:pt x="276" y="1042"/>
                  <a:pt x="257" y="1011"/>
                  <a:pt x="235" y="976"/>
                </a:cubicBezTo>
                <a:cubicBezTo>
                  <a:pt x="195" y="911"/>
                  <a:pt x="149" y="830"/>
                  <a:pt x="112" y="780"/>
                </a:cubicBezTo>
                <a:cubicBezTo>
                  <a:pt x="79" y="736"/>
                  <a:pt x="54" y="716"/>
                  <a:pt x="33" y="656"/>
                </a:cubicBezTo>
                <a:cubicBezTo>
                  <a:pt x="18" y="614"/>
                  <a:pt x="5" y="553"/>
                  <a:pt x="3" y="500"/>
                </a:cubicBezTo>
                <a:cubicBezTo>
                  <a:pt x="0" y="415"/>
                  <a:pt x="27" y="354"/>
                  <a:pt x="48" y="310"/>
                </a:cubicBezTo>
                <a:cubicBezTo>
                  <a:pt x="71" y="266"/>
                  <a:pt x="88" y="239"/>
                  <a:pt x="117" y="210"/>
                </a:cubicBezTo>
                <a:cubicBezTo>
                  <a:pt x="165" y="159"/>
                  <a:pt x="245" y="100"/>
                  <a:pt x="390" y="60"/>
                </a:cubicBezTo>
                <a:cubicBezTo>
                  <a:pt x="534" y="21"/>
                  <a:pt x="743" y="0"/>
                  <a:pt x="899" y="19"/>
                </a:cubicBezTo>
                <a:cubicBezTo>
                  <a:pt x="1022" y="33"/>
                  <a:pt x="1112" y="72"/>
                  <a:pt x="1179" y="113"/>
                </a:cubicBezTo>
                <a:cubicBezTo>
                  <a:pt x="1218" y="138"/>
                  <a:pt x="1250" y="164"/>
                  <a:pt x="1289" y="175"/>
                </a:cubicBezTo>
                <a:cubicBezTo>
                  <a:pt x="1326" y="186"/>
                  <a:pt x="1368" y="184"/>
                  <a:pt x="1389" y="162"/>
                </a:cubicBezTo>
                <a:cubicBezTo>
                  <a:pt x="1407" y="143"/>
                  <a:pt x="1409" y="109"/>
                  <a:pt x="1434" y="90"/>
                </a:cubicBezTo>
                <a:cubicBezTo>
                  <a:pt x="1457" y="74"/>
                  <a:pt x="1497" y="70"/>
                  <a:pt x="1526" y="86"/>
                </a:cubicBezTo>
                <a:cubicBezTo>
                  <a:pt x="1565" y="107"/>
                  <a:pt x="1582" y="165"/>
                  <a:pt x="1565" y="205"/>
                </a:cubicBezTo>
                <a:cubicBezTo>
                  <a:pt x="1551" y="237"/>
                  <a:pt x="1516" y="259"/>
                  <a:pt x="1487" y="264"/>
                </a:cubicBezTo>
                <a:cubicBezTo>
                  <a:pt x="1457" y="271"/>
                  <a:pt x="1433" y="260"/>
                  <a:pt x="1414" y="281"/>
                </a:cubicBezTo>
                <a:cubicBezTo>
                  <a:pt x="1390" y="307"/>
                  <a:pt x="1375" y="385"/>
                  <a:pt x="1357" y="456"/>
                </a:cubicBezTo>
                <a:cubicBezTo>
                  <a:pt x="1311" y="636"/>
                  <a:pt x="1250" y="772"/>
                  <a:pt x="1171" y="886"/>
                </a:cubicBezTo>
                <a:cubicBezTo>
                  <a:pt x="1092" y="1001"/>
                  <a:pt x="995" y="1093"/>
                  <a:pt x="868" y="1155"/>
                </a:cubicBezTo>
                <a:cubicBezTo>
                  <a:pt x="799" y="1189"/>
                  <a:pt x="721" y="1215"/>
                  <a:pt x="653" y="1225"/>
                </a:cubicBezTo>
                <a:cubicBezTo>
                  <a:pt x="570" y="1237"/>
                  <a:pt x="502" y="1227"/>
                  <a:pt x="434" y="1195"/>
                </a:cubicBezTo>
              </a:path>
            </a:pathLst>
          </a:custGeom>
          <a:solidFill>
            <a:srgbClr val="6BCEF2"/>
          </a:solidFill>
          <a:ln w="9525" cap="rnd">
            <a:noFill/>
            <a:prstDash val="solid"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28082E"/>
              </a:solidFill>
              <a:latin typeface="+mn-lt"/>
            </a:endParaRPr>
          </a:p>
        </p:txBody>
      </p:sp>
      <p:sp>
        <p:nvSpPr>
          <p:cNvPr id="21" name="Freeform 37"/>
          <p:cNvSpPr>
            <a:spLocks/>
          </p:cNvSpPr>
          <p:nvPr/>
        </p:nvSpPr>
        <p:spPr bwMode="auto">
          <a:xfrm rot="6300000">
            <a:off x="8074026" y="4424362"/>
            <a:ext cx="106362" cy="182563"/>
          </a:xfrm>
          <a:custGeom>
            <a:avLst/>
            <a:gdLst/>
            <a:ahLst/>
            <a:cxnLst>
              <a:cxn ang="0">
                <a:pos x="434" y="1195"/>
              </a:cxn>
              <a:cxn ang="0">
                <a:pos x="322" y="1098"/>
              </a:cxn>
              <a:cxn ang="0">
                <a:pos x="235" y="976"/>
              </a:cxn>
              <a:cxn ang="0">
                <a:pos x="112" y="780"/>
              </a:cxn>
              <a:cxn ang="0">
                <a:pos x="33" y="656"/>
              </a:cxn>
              <a:cxn ang="0">
                <a:pos x="3" y="500"/>
              </a:cxn>
              <a:cxn ang="0">
                <a:pos x="48" y="310"/>
              </a:cxn>
              <a:cxn ang="0">
                <a:pos x="117" y="210"/>
              </a:cxn>
              <a:cxn ang="0">
                <a:pos x="390" y="60"/>
              </a:cxn>
              <a:cxn ang="0">
                <a:pos x="899" y="19"/>
              </a:cxn>
              <a:cxn ang="0">
                <a:pos x="1179" y="113"/>
              </a:cxn>
              <a:cxn ang="0">
                <a:pos x="1289" y="175"/>
              </a:cxn>
              <a:cxn ang="0">
                <a:pos x="1389" y="162"/>
              </a:cxn>
              <a:cxn ang="0">
                <a:pos x="1434" y="90"/>
              </a:cxn>
              <a:cxn ang="0">
                <a:pos x="1526" y="86"/>
              </a:cxn>
              <a:cxn ang="0">
                <a:pos x="1565" y="205"/>
              </a:cxn>
              <a:cxn ang="0">
                <a:pos x="1487" y="264"/>
              </a:cxn>
              <a:cxn ang="0">
                <a:pos x="1414" y="281"/>
              </a:cxn>
              <a:cxn ang="0">
                <a:pos x="1357" y="456"/>
              </a:cxn>
              <a:cxn ang="0">
                <a:pos x="1171" y="886"/>
              </a:cxn>
              <a:cxn ang="0">
                <a:pos x="868" y="1155"/>
              </a:cxn>
              <a:cxn ang="0">
                <a:pos x="653" y="1225"/>
              </a:cxn>
              <a:cxn ang="0">
                <a:pos x="434" y="1195"/>
              </a:cxn>
            </a:cxnLst>
            <a:rect l="0" t="0" r="r" b="b"/>
            <a:pathLst>
              <a:path w="1582" h="1237">
                <a:moveTo>
                  <a:pt x="434" y="1195"/>
                </a:moveTo>
                <a:cubicBezTo>
                  <a:pt x="357" y="1140"/>
                  <a:pt x="338" y="1118"/>
                  <a:pt x="322" y="1098"/>
                </a:cubicBezTo>
                <a:cubicBezTo>
                  <a:pt x="276" y="1042"/>
                  <a:pt x="257" y="1011"/>
                  <a:pt x="235" y="976"/>
                </a:cubicBezTo>
                <a:cubicBezTo>
                  <a:pt x="195" y="911"/>
                  <a:pt x="149" y="830"/>
                  <a:pt x="112" y="780"/>
                </a:cubicBezTo>
                <a:cubicBezTo>
                  <a:pt x="79" y="736"/>
                  <a:pt x="54" y="716"/>
                  <a:pt x="33" y="656"/>
                </a:cubicBezTo>
                <a:cubicBezTo>
                  <a:pt x="18" y="614"/>
                  <a:pt x="5" y="553"/>
                  <a:pt x="3" y="500"/>
                </a:cubicBezTo>
                <a:cubicBezTo>
                  <a:pt x="0" y="415"/>
                  <a:pt x="27" y="354"/>
                  <a:pt x="48" y="310"/>
                </a:cubicBezTo>
                <a:cubicBezTo>
                  <a:pt x="71" y="266"/>
                  <a:pt x="88" y="239"/>
                  <a:pt x="117" y="210"/>
                </a:cubicBezTo>
                <a:cubicBezTo>
                  <a:pt x="165" y="159"/>
                  <a:pt x="245" y="100"/>
                  <a:pt x="390" y="60"/>
                </a:cubicBezTo>
                <a:cubicBezTo>
                  <a:pt x="534" y="21"/>
                  <a:pt x="743" y="0"/>
                  <a:pt x="899" y="19"/>
                </a:cubicBezTo>
                <a:cubicBezTo>
                  <a:pt x="1022" y="33"/>
                  <a:pt x="1112" y="72"/>
                  <a:pt x="1179" y="113"/>
                </a:cubicBezTo>
                <a:cubicBezTo>
                  <a:pt x="1218" y="138"/>
                  <a:pt x="1250" y="164"/>
                  <a:pt x="1289" y="175"/>
                </a:cubicBezTo>
                <a:cubicBezTo>
                  <a:pt x="1326" y="186"/>
                  <a:pt x="1368" y="184"/>
                  <a:pt x="1389" y="162"/>
                </a:cubicBezTo>
                <a:cubicBezTo>
                  <a:pt x="1407" y="143"/>
                  <a:pt x="1409" y="109"/>
                  <a:pt x="1434" y="90"/>
                </a:cubicBezTo>
                <a:cubicBezTo>
                  <a:pt x="1457" y="74"/>
                  <a:pt x="1497" y="70"/>
                  <a:pt x="1526" y="86"/>
                </a:cubicBezTo>
                <a:cubicBezTo>
                  <a:pt x="1565" y="107"/>
                  <a:pt x="1582" y="165"/>
                  <a:pt x="1565" y="205"/>
                </a:cubicBezTo>
                <a:cubicBezTo>
                  <a:pt x="1551" y="237"/>
                  <a:pt x="1516" y="259"/>
                  <a:pt x="1487" y="264"/>
                </a:cubicBezTo>
                <a:cubicBezTo>
                  <a:pt x="1457" y="271"/>
                  <a:pt x="1433" y="260"/>
                  <a:pt x="1414" y="281"/>
                </a:cubicBezTo>
                <a:cubicBezTo>
                  <a:pt x="1390" y="307"/>
                  <a:pt x="1375" y="385"/>
                  <a:pt x="1357" y="456"/>
                </a:cubicBezTo>
                <a:cubicBezTo>
                  <a:pt x="1311" y="636"/>
                  <a:pt x="1250" y="772"/>
                  <a:pt x="1171" y="886"/>
                </a:cubicBezTo>
                <a:cubicBezTo>
                  <a:pt x="1092" y="1001"/>
                  <a:pt x="995" y="1093"/>
                  <a:pt x="868" y="1155"/>
                </a:cubicBezTo>
                <a:cubicBezTo>
                  <a:pt x="799" y="1189"/>
                  <a:pt x="721" y="1215"/>
                  <a:pt x="653" y="1225"/>
                </a:cubicBezTo>
                <a:cubicBezTo>
                  <a:pt x="570" y="1237"/>
                  <a:pt x="502" y="1227"/>
                  <a:pt x="434" y="1195"/>
                </a:cubicBezTo>
              </a:path>
            </a:pathLst>
          </a:custGeom>
          <a:solidFill>
            <a:srgbClr val="6BCEF2"/>
          </a:solidFill>
          <a:ln w="9525" cap="rnd">
            <a:noFill/>
            <a:prstDash val="solid"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28082E"/>
              </a:solidFill>
              <a:latin typeface="+mn-lt"/>
            </a:endParaRPr>
          </a:p>
        </p:txBody>
      </p:sp>
      <p:sp>
        <p:nvSpPr>
          <p:cNvPr id="22" name="Freeform 35"/>
          <p:cNvSpPr>
            <a:spLocks/>
          </p:cNvSpPr>
          <p:nvPr/>
        </p:nvSpPr>
        <p:spPr bwMode="auto">
          <a:xfrm rot="10800000">
            <a:off x="8737600" y="3402013"/>
            <a:ext cx="131763" cy="103187"/>
          </a:xfrm>
          <a:custGeom>
            <a:avLst/>
            <a:gdLst/>
            <a:ahLst/>
            <a:cxnLst>
              <a:cxn ang="0">
                <a:pos x="434" y="1195"/>
              </a:cxn>
              <a:cxn ang="0">
                <a:pos x="322" y="1098"/>
              </a:cxn>
              <a:cxn ang="0">
                <a:pos x="235" y="976"/>
              </a:cxn>
              <a:cxn ang="0">
                <a:pos x="112" y="780"/>
              </a:cxn>
              <a:cxn ang="0">
                <a:pos x="33" y="656"/>
              </a:cxn>
              <a:cxn ang="0">
                <a:pos x="3" y="500"/>
              </a:cxn>
              <a:cxn ang="0">
                <a:pos x="48" y="310"/>
              </a:cxn>
              <a:cxn ang="0">
                <a:pos x="117" y="210"/>
              </a:cxn>
              <a:cxn ang="0">
                <a:pos x="390" y="60"/>
              </a:cxn>
              <a:cxn ang="0">
                <a:pos x="899" y="19"/>
              </a:cxn>
              <a:cxn ang="0">
                <a:pos x="1179" y="113"/>
              </a:cxn>
              <a:cxn ang="0">
                <a:pos x="1289" y="175"/>
              </a:cxn>
              <a:cxn ang="0">
                <a:pos x="1389" y="162"/>
              </a:cxn>
              <a:cxn ang="0">
                <a:pos x="1434" y="90"/>
              </a:cxn>
              <a:cxn ang="0">
                <a:pos x="1526" y="86"/>
              </a:cxn>
              <a:cxn ang="0">
                <a:pos x="1565" y="205"/>
              </a:cxn>
              <a:cxn ang="0">
                <a:pos x="1487" y="264"/>
              </a:cxn>
              <a:cxn ang="0">
                <a:pos x="1414" y="281"/>
              </a:cxn>
              <a:cxn ang="0">
                <a:pos x="1357" y="456"/>
              </a:cxn>
              <a:cxn ang="0">
                <a:pos x="1171" y="886"/>
              </a:cxn>
              <a:cxn ang="0">
                <a:pos x="868" y="1155"/>
              </a:cxn>
              <a:cxn ang="0">
                <a:pos x="653" y="1225"/>
              </a:cxn>
              <a:cxn ang="0">
                <a:pos x="434" y="1195"/>
              </a:cxn>
            </a:cxnLst>
            <a:rect l="0" t="0" r="r" b="b"/>
            <a:pathLst>
              <a:path w="1582" h="1237">
                <a:moveTo>
                  <a:pt x="434" y="1195"/>
                </a:moveTo>
                <a:cubicBezTo>
                  <a:pt x="357" y="1140"/>
                  <a:pt x="338" y="1118"/>
                  <a:pt x="322" y="1098"/>
                </a:cubicBezTo>
                <a:cubicBezTo>
                  <a:pt x="276" y="1042"/>
                  <a:pt x="257" y="1011"/>
                  <a:pt x="235" y="976"/>
                </a:cubicBezTo>
                <a:cubicBezTo>
                  <a:pt x="195" y="911"/>
                  <a:pt x="149" y="830"/>
                  <a:pt x="112" y="780"/>
                </a:cubicBezTo>
                <a:cubicBezTo>
                  <a:pt x="79" y="736"/>
                  <a:pt x="54" y="716"/>
                  <a:pt x="33" y="656"/>
                </a:cubicBezTo>
                <a:cubicBezTo>
                  <a:pt x="18" y="614"/>
                  <a:pt x="5" y="553"/>
                  <a:pt x="3" y="500"/>
                </a:cubicBezTo>
                <a:cubicBezTo>
                  <a:pt x="0" y="415"/>
                  <a:pt x="27" y="354"/>
                  <a:pt x="48" y="310"/>
                </a:cubicBezTo>
                <a:cubicBezTo>
                  <a:pt x="71" y="266"/>
                  <a:pt x="88" y="239"/>
                  <a:pt x="117" y="210"/>
                </a:cubicBezTo>
                <a:cubicBezTo>
                  <a:pt x="165" y="159"/>
                  <a:pt x="245" y="100"/>
                  <a:pt x="390" y="60"/>
                </a:cubicBezTo>
                <a:cubicBezTo>
                  <a:pt x="534" y="21"/>
                  <a:pt x="743" y="0"/>
                  <a:pt x="899" y="19"/>
                </a:cubicBezTo>
                <a:cubicBezTo>
                  <a:pt x="1022" y="33"/>
                  <a:pt x="1112" y="72"/>
                  <a:pt x="1179" y="113"/>
                </a:cubicBezTo>
                <a:cubicBezTo>
                  <a:pt x="1218" y="138"/>
                  <a:pt x="1250" y="164"/>
                  <a:pt x="1289" y="175"/>
                </a:cubicBezTo>
                <a:cubicBezTo>
                  <a:pt x="1326" y="186"/>
                  <a:pt x="1368" y="184"/>
                  <a:pt x="1389" y="162"/>
                </a:cubicBezTo>
                <a:cubicBezTo>
                  <a:pt x="1407" y="143"/>
                  <a:pt x="1409" y="109"/>
                  <a:pt x="1434" y="90"/>
                </a:cubicBezTo>
                <a:cubicBezTo>
                  <a:pt x="1457" y="74"/>
                  <a:pt x="1497" y="70"/>
                  <a:pt x="1526" y="86"/>
                </a:cubicBezTo>
                <a:cubicBezTo>
                  <a:pt x="1565" y="107"/>
                  <a:pt x="1582" y="165"/>
                  <a:pt x="1565" y="205"/>
                </a:cubicBezTo>
                <a:cubicBezTo>
                  <a:pt x="1551" y="237"/>
                  <a:pt x="1516" y="259"/>
                  <a:pt x="1487" y="264"/>
                </a:cubicBezTo>
                <a:cubicBezTo>
                  <a:pt x="1457" y="271"/>
                  <a:pt x="1433" y="260"/>
                  <a:pt x="1414" y="281"/>
                </a:cubicBezTo>
                <a:cubicBezTo>
                  <a:pt x="1390" y="307"/>
                  <a:pt x="1375" y="385"/>
                  <a:pt x="1357" y="456"/>
                </a:cubicBezTo>
                <a:cubicBezTo>
                  <a:pt x="1311" y="636"/>
                  <a:pt x="1250" y="772"/>
                  <a:pt x="1171" y="886"/>
                </a:cubicBezTo>
                <a:cubicBezTo>
                  <a:pt x="1092" y="1001"/>
                  <a:pt x="995" y="1093"/>
                  <a:pt x="868" y="1155"/>
                </a:cubicBezTo>
                <a:cubicBezTo>
                  <a:pt x="799" y="1189"/>
                  <a:pt x="721" y="1215"/>
                  <a:pt x="653" y="1225"/>
                </a:cubicBezTo>
                <a:cubicBezTo>
                  <a:pt x="570" y="1237"/>
                  <a:pt x="502" y="1227"/>
                  <a:pt x="434" y="1195"/>
                </a:cubicBezTo>
              </a:path>
            </a:pathLst>
          </a:custGeom>
          <a:solidFill>
            <a:srgbClr val="6BCEF2"/>
          </a:solidFill>
          <a:ln w="9525" cap="rnd">
            <a:noFill/>
            <a:prstDash val="solid"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28082E"/>
              </a:solidFill>
              <a:latin typeface="+mn-lt"/>
            </a:endParaRPr>
          </a:p>
        </p:txBody>
      </p:sp>
      <p:sp>
        <p:nvSpPr>
          <p:cNvPr id="23" name="Freeform 35"/>
          <p:cNvSpPr>
            <a:spLocks/>
          </p:cNvSpPr>
          <p:nvPr/>
        </p:nvSpPr>
        <p:spPr bwMode="auto">
          <a:xfrm rot="17332701">
            <a:off x="8493125" y="3570288"/>
            <a:ext cx="131763" cy="103187"/>
          </a:xfrm>
          <a:custGeom>
            <a:avLst/>
            <a:gdLst/>
            <a:ahLst/>
            <a:cxnLst>
              <a:cxn ang="0">
                <a:pos x="434" y="1195"/>
              </a:cxn>
              <a:cxn ang="0">
                <a:pos x="322" y="1098"/>
              </a:cxn>
              <a:cxn ang="0">
                <a:pos x="235" y="976"/>
              </a:cxn>
              <a:cxn ang="0">
                <a:pos x="112" y="780"/>
              </a:cxn>
              <a:cxn ang="0">
                <a:pos x="33" y="656"/>
              </a:cxn>
              <a:cxn ang="0">
                <a:pos x="3" y="500"/>
              </a:cxn>
              <a:cxn ang="0">
                <a:pos x="48" y="310"/>
              </a:cxn>
              <a:cxn ang="0">
                <a:pos x="117" y="210"/>
              </a:cxn>
              <a:cxn ang="0">
                <a:pos x="390" y="60"/>
              </a:cxn>
              <a:cxn ang="0">
                <a:pos x="899" y="19"/>
              </a:cxn>
              <a:cxn ang="0">
                <a:pos x="1179" y="113"/>
              </a:cxn>
              <a:cxn ang="0">
                <a:pos x="1289" y="175"/>
              </a:cxn>
              <a:cxn ang="0">
                <a:pos x="1389" y="162"/>
              </a:cxn>
              <a:cxn ang="0">
                <a:pos x="1434" y="90"/>
              </a:cxn>
              <a:cxn ang="0">
                <a:pos x="1526" y="86"/>
              </a:cxn>
              <a:cxn ang="0">
                <a:pos x="1565" y="205"/>
              </a:cxn>
              <a:cxn ang="0">
                <a:pos x="1487" y="264"/>
              </a:cxn>
              <a:cxn ang="0">
                <a:pos x="1414" y="281"/>
              </a:cxn>
              <a:cxn ang="0">
                <a:pos x="1357" y="456"/>
              </a:cxn>
              <a:cxn ang="0">
                <a:pos x="1171" y="886"/>
              </a:cxn>
              <a:cxn ang="0">
                <a:pos x="868" y="1155"/>
              </a:cxn>
              <a:cxn ang="0">
                <a:pos x="653" y="1225"/>
              </a:cxn>
              <a:cxn ang="0">
                <a:pos x="434" y="1195"/>
              </a:cxn>
            </a:cxnLst>
            <a:rect l="0" t="0" r="r" b="b"/>
            <a:pathLst>
              <a:path w="1582" h="1237">
                <a:moveTo>
                  <a:pt x="434" y="1195"/>
                </a:moveTo>
                <a:cubicBezTo>
                  <a:pt x="357" y="1140"/>
                  <a:pt x="338" y="1118"/>
                  <a:pt x="322" y="1098"/>
                </a:cubicBezTo>
                <a:cubicBezTo>
                  <a:pt x="276" y="1042"/>
                  <a:pt x="257" y="1011"/>
                  <a:pt x="235" y="976"/>
                </a:cubicBezTo>
                <a:cubicBezTo>
                  <a:pt x="195" y="911"/>
                  <a:pt x="149" y="830"/>
                  <a:pt x="112" y="780"/>
                </a:cubicBezTo>
                <a:cubicBezTo>
                  <a:pt x="79" y="736"/>
                  <a:pt x="54" y="716"/>
                  <a:pt x="33" y="656"/>
                </a:cubicBezTo>
                <a:cubicBezTo>
                  <a:pt x="18" y="614"/>
                  <a:pt x="5" y="553"/>
                  <a:pt x="3" y="500"/>
                </a:cubicBezTo>
                <a:cubicBezTo>
                  <a:pt x="0" y="415"/>
                  <a:pt x="27" y="354"/>
                  <a:pt x="48" y="310"/>
                </a:cubicBezTo>
                <a:cubicBezTo>
                  <a:pt x="71" y="266"/>
                  <a:pt x="88" y="239"/>
                  <a:pt x="117" y="210"/>
                </a:cubicBezTo>
                <a:cubicBezTo>
                  <a:pt x="165" y="159"/>
                  <a:pt x="245" y="100"/>
                  <a:pt x="390" y="60"/>
                </a:cubicBezTo>
                <a:cubicBezTo>
                  <a:pt x="534" y="21"/>
                  <a:pt x="743" y="0"/>
                  <a:pt x="899" y="19"/>
                </a:cubicBezTo>
                <a:cubicBezTo>
                  <a:pt x="1022" y="33"/>
                  <a:pt x="1112" y="72"/>
                  <a:pt x="1179" y="113"/>
                </a:cubicBezTo>
                <a:cubicBezTo>
                  <a:pt x="1218" y="138"/>
                  <a:pt x="1250" y="164"/>
                  <a:pt x="1289" y="175"/>
                </a:cubicBezTo>
                <a:cubicBezTo>
                  <a:pt x="1326" y="186"/>
                  <a:pt x="1368" y="184"/>
                  <a:pt x="1389" y="162"/>
                </a:cubicBezTo>
                <a:cubicBezTo>
                  <a:pt x="1407" y="143"/>
                  <a:pt x="1409" y="109"/>
                  <a:pt x="1434" y="90"/>
                </a:cubicBezTo>
                <a:cubicBezTo>
                  <a:pt x="1457" y="74"/>
                  <a:pt x="1497" y="70"/>
                  <a:pt x="1526" y="86"/>
                </a:cubicBezTo>
                <a:cubicBezTo>
                  <a:pt x="1565" y="107"/>
                  <a:pt x="1582" y="165"/>
                  <a:pt x="1565" y="205"/>
                </a:cubicBezTo>
                <a:cubicBezTo>
                  <a:pt x="1551" y="237"/>
                  <a:pt x="1516" y="259"/>
                  <a:pt x="1487" y="264"/>
                </a:cubicBezTo>
                <a:cubicBezTo>
                  <a:pt x="1457" y="271"/>
                  <a:pt x="1433" y="260"/>
                  <a:pt x="1414" y="281"/>
                </a:cubicBezTo>
                <a:cubicBezTo>
                  <a:pt x="1390" y="307"/>
                  <a:pt x="1375" y="385"/>
                  <a:pt x="1357" y="456"/>
                </a:cubicBezTo>
                <a:cubicBezTo>
                  <a:pt x="1311" y="636"/>
                  <a:pt x="1250" y="772"/>
                  <a:pt x="1171" y="886"/>
                </a:cubicBezTo>
                <a:cubicBezTo>
                  <a:pt x="1092" y="1001"/>
                  <a:pt x="995" y="1093"/>
                  <a:pt x="868" y="1155"/>
                </a:cubicBezTo>
                <a:cubicBezTo>
                  <a:pt x="799" y="1189"/>
                  <a:pt x="721" y="1215"/>
                  <a:pt x="653" y="1225"/>
                </a:cubicBezTo>
                <a:cubicBezTo>
                  <a:pt x="570" y="1237"/>
                  <a:pt x="502" y="1227"/>
                  <a:pt x="434" y="1195"/>
                </a:cubicBezTo>
              </a:path>
            </a:pathLst>
          </a:custGeom>
          <a:solidFill>
            <a:srgbClr val="6BCEF2"/>
          </a:solidFill>
          <a:ln w="9525" cap="rnd">
            <a:noFill/>
            <a:prstDash val="solid"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28082E"/>
              </a:solidFill>
              <a:latin typeface="+mn-lt"/>
            </a:endParaRPr>
          </a:p>
        </p:txBody>
      </p:sp>
      <p:sp>
        <p:nvSpPr>
          <p:cNvPr id="25" name="Freeform 23"/>
          <p:cNvSpPr>
            <a:spLocks/>
          </p:cNvSpPr>
          <p:nvPr/>
        </p:nvSpPr>
        <p:spPr bwMode="auto">
          <a:xfrm rot="6300000">
            <a:off x="8942388" y="3519488"/>
            <a:ext cx="246062" cy="220662"/>
          </a:xfrm>
          <a:custGeom>
            <a:avLst/>
            <a:gdLst/>
            <a:ahLst/>
            <a:cxnLst>
              <a:cxn ang="0">
                <a:pos x="360" y="450"/>
              </a:cxn>
              <a:cxn ang="0">
                <a:pos x="443" y="386"/>
              </a:cxn>
              <a:cxn ang="0">
                <a:pos x="562" y="340"/>
              </a:cxn>
              <a:cxn ang="0">
                <a:pos x="727" y="337"/>
              </a:cxn>
              <a:cxn ang="0">
                <a:pos x="939" y="504"/>
              </a:cxn>
              <a:cxn ang="0">
                <a:pos x="990" y="682"/>
              </a:cxn>
              <a:cxn ang="0">
                <a:pos x="992" y="793"/>
              </a:cxn>
              <a:cxn ang="0">
                <a:pos x="1111" y="808"/>
              </a:cxn>
              <a:cxn ang="0">
                <a:pos x="1145" y="723"/>
              </a:cxn>
              <a:cxn ang="0">
                <a:pos x="1053" y="524"/>
              </a:cxn>
              <a:cxn ang="0">
                <a:pos x="1061" y="343"/>
              </a:cxn>
              <a:cxn ang="0">
                <a:pos x="1410" y="28"/>
              </a:cxn>
              <a:cxn ang="0">
                <a:pos x="1956" y="76"/>
              </a:cxn>
              <a:cxn ang="0">
                <a:pos x="2178" y="199"/>
              </a:cxn>
              <a:cxn ang="0">
                <a:pos x="2043" y="495"/>
              </a:cxn>
              <a:cxn ang="0">
                <a:pos x="1670" y="665"/>
              </a:cxn>
              <a:cxn ang="0">
                <a:pos x="1447" y="719"/>
              </a:cxn>
              <a:cxn ang="0">
                <a:pos x="1278" y="752"/>
              </a:cxn>
              <a:cxn ang="0">
                <a:pos x="1276" y="888"/>
              </a:cxn>
              <a:cxn ang="0">
                <a:pos x="1512" y="840"/>
              </a:cxn>
              <a:cxn ang="0">
                <a:pos x="1897" y="744"/>
              </a:cxn>
              <a:cxn ang="0">
                <a:pos x="2263" y="759"/>
              </a:cxn>
              <a:cxn ang="0">
                <a:pos x="2568" y="918"/>
              </a:cxn>
              <a:cxn ang="0">
                <a:pos x="2655" y="1179"/>
              </a:cxn>
              <a:cxn ang="0">
                <a:pos x="2523" y="1510"/>
              </a:cxn>
              <a:cxn ang="0">
                <a:pos x="2340" y="1838"/>
              </a:cxn>
              <a:cxn ang="0">
                <a:pos x="1951" y="1898"/>
              </a:cxn>
              <a:cxn ang="0">
                <a:pos x="1738" y="1800"/>
              </a:cxn>
              <a:cxn ang="0">
                <a:pos x="1466" y="1531"/>
              </a:cxn>
              <a:cxn ang="0">
                <a:pos x="1317" y="1200"/>
              </a:cxn>
              <a:cxn ang="0">
                <a:pos x="1264" y="1007"/>
              </a:cxn>
              <a:cxn ang="0">
                <a:pos x="1156" y="1000"/>
              </a:cxn>
              <a:cxn ang="0">
                <a:pos x="1097" y="1100"/>
              </a:cxn>
              <a:cxn ang="0">
                <a:pos x="1205" y="1288"/>
              </a:cxn>
              <a:cxn ang="0">
                <a:pos x="1277" y="1572"/>
              </a:cxn>
              <a:cxn ang="0">
                <a:pos x="1272" y="1880"/>
              </a:cxn>
              <a:cxn ang="0">
                <a:pos x="1117" y="2249"/>
              </a:cxn>
              <a:cxn ang="0">
                <a:pos x="820" y="2375"/>
              </a:cxn>
              <a:cxn ang="0">
                <a:pos x="495" y="2211"/>
              </a:cxn>
              <a:cxn ang="0">
                <a:pos x="200" y="2051"/>
              </a:cxn>
              <a:cxn ang="0">
                <a:pos x="169" y="1772"/>
              </a:cxn>
              <a:cxn ang="0">
                <a:pos x="267" y="1527"/>
              </a:cxn>
              <a:cxn ang="0">
                <a:pos x="402" y="1374"/>
              </a:cxn>
              <a:cxn ang="0">
                <a:pos x="509" y="1293"/>
              </a:cxn>
              <a:cxn ang="0">
                <a:pos x="727" y="1160"/>
              </a:cxn>
              <a:cxn ang="0">
                <a:pos x="915" y="1107"/>
              </a:cxn>
              <a:cxn ang="0">
                <a:pos x="1013" y="1028"/>
              </a:cxn>
              <a:cxn ang="0">
                <a:pos x="974" y="926"/>
              </a:cxn>
              <a:cxn ang="0">
                <a:pos x="600" y="1109"/>
              </a:cxn>
              <a:cxn ang="0">
                <a:pos x="166" y="1183"/>
              </a:cxn>
              <a:cxn ang="0">
                <a:pos x="25" y="1113"/>
              </a:cxn>
              <a:cxn ang="0">
                <a:pos x="39" y="916"/>
              </a:cxn>
              <a:cxn ang="0">
                <a:pos x="106" y="802"/>
              </a:cxn>
              <a:cxn ang="0">
                <a:pos x="183" y="705"/>
              </a:cxn>
              <a:cxn ang="0">
                <a:pos x="307" y="525"/>
              </a:cxn>
              <a:cxn ang="0">
                <a:pos x="356" y="455"/>
              </a:cxn>
              <a:cxn ang="0">
                <a:pos x="360" y="450"/>
              </a:cxn>
            </a:cxnLst>
            <a:rect l="0" t="0" r="r" b="b"/>
            <a:pathLst>
              <a:path w="2659" h="2397">
                <a:moveTo>
                  <a:pt x="360" y="450"/>
                </a:moveTo>
                <a:cubicBezTo>
                  <a:pt x="395" y="419"/>
                  <a:pt x="421" y="401"/>
                  <a:pt x="443" y="386"/>
                </a:cubicBezTo>
                <a:cubicBezTo>
                  <a:pt x="490" y="357"/>
                  <a:pt x="524" y="347"/>
                  <a:pt x="562" y="340"/>
                </a:cubicBezTo>
                <a:cubicBezTo>
                  <a:pt x="612" y="329"/>
                  <a:pt x="671" y="324"/>
                  <a:pt x="727" y="337"/>
                </a:cubicBezTo>
                <a:cubicBezTo>
                  <a:pt x="811" y="356"/>
                  <a:pt x="888" y="417"/>
                  <a:pt x="939" y="504"/>
                </a:cubicBezTo>
                <a:cubicBezTo>
                  <a:pt x="970" y="557"/>
                  <a:pt x="992" y="619"/>
                  <a:pt x="990" y="682"/>
                </a:cubicBezTo>
                <a:cubicBezTo>
                  <a:pt x="989" y="725"/>
                  <a:pt x="976" y="768"/>
                  <a:pt x="992" y="793"/>
                </a:cubicBezTo>
                <a:cubicBezTo>
                  <a:pt x="1011" y="824"/>
                  <a:pt x="1076" y="824"/>
                  <a:pt x="1111" y="808"/>
                </a:cubicBezTo>
                <a:cubicBezTo>
                  <a:pt x="1151" y="791"/>
                  <a:pt x="1153" y="755"/>
                  <a:pt x="1145" y="723"/>
                </a:cubicBezTo>
                <a:cubicBezTo>
                  <a:pt x="1129" y="657"/>
                  <a:pt x="1072" y="608"/>
                  <a:pt x="1053" y="524"/>
                </a:cubicBezTo>
                <a:cubicBezTo>
                  <a:pt x="1041" y="471"/>
                  <a:pt x="1045" y="406"/>
                  <a:pt x="1061" y="343"/>
                </a:cubicBezTo>
                <a:cubicBezTo>
                  <a:pt x="1098" y="200"/>
                  <a:pt x="1201" y="65"/>
                  <a:pt x="1410" y="28"/>
                </a:cubicBezTo>
                <a:cubicBezTo>
                  <a:pt x="1567" y="0"/>
                  <a:pt x="1783" y="27"/>
                  <a:pt x="1956" y="76"/>
                </a:cubicBezTo>
                <a:cubicBezTo>
                  <a:pt x="2058" y="106"/>
                  <a:pt x="2145" y="143"/>
                  <a:pt x="2178" y="199"/>
                </a:cubicBezTo>
                <a:cubicBezTo>
                  <a:pt x="2227" y="283"/>
                  <a:pt x="2150" y="410"/>
                  <a:pt x="2043" y="495"/>
                </a:cubicBezTo>
                <a:cubicBezTo>
                  <a:pt x="1930" y="584"/>
                  <a:pt x="1783" y="627"/>
                  <a:pt x="1670" y="665"/>
                </a:cubicBezTo>
                <a:cubicBezTo>
                  <a:pt x="1597" y="690"/>
                  <a:pt x="1538" y="713"/>
                  <a:pt x="1447" y="719"/>
                </a:cubicBezTo>
                <a:cubicBezTo>
                  <a:pt x="1387" y="722"/>
                  <a:pt x="1312" y="719"/>
                  <a:pt x="1278" y="752"/>
                </a:cubicBezTo>
                <a:cubicBezTo>
                  <a:pt x="1244" y="786"/>
                  <a:pt x="1251" y="856"/>
                  <a:pt x="1276" y="888"/>
                </a:cubicBezTo>
                <a:cubicBezTo>
                  <a:pt x="1319" y="941"/>
                  <a:pt x="1415" y="881"/>
                  <a:pt x="1512" y="840"/>
                </a:cubicBezTo>
                <a:cubicBezTo>
                  <a:pt x="1645" y="782"/>
                  <a:pt x="1779" y="758"/>
                  <a:pt x="1897" y="744"/>
                </a:cubicBezTo>
                <a:cubicBezTo>
                  <a:pt x="2020" y="729"/>
                  <a:pt x="2127" y="723"/>
                  <a:pt x="2263" y="759"/>
                </a:cubicBezTo>
                <a:cubicBezTo>
                  <a:pt x="2371" y="787"/>
                  <a:pt x="2496" y="841"/>
                  <a:pt x="2568" y="918"/>
                </a:cubicBezTo>
                <a:cubicBezTo>
                  <a:pt x="2642" y="999"/>
                  <a:pt x="2659" y="1104"/>
                  <a:pt x="2655" y="1179"/>
                </a:cubicBezTo>
                <a:cubicBezTo>
                  <a:pt x="2648" y="1300"/>
                  <a:pt x="2588" y="1341"/>
                  <a:pt x="2523" y="1510"/>
                </a:cubicBezTo>
                <a:cubicBezTo>
                  <a:pt x="2485" y="1611"/>
                  <a:pt x="2444" y="1758"/>
                  <a:pt x="2340" y="1838"/>
                </a:cubicBezTo>
                <a:cubicBezTo>
                  <a:pt x="2240" y="1915"/>
                  <a:pt x="2080" y="1929"/>
                  <a:pt x="1951" y="1898"/>
                </a:cubicBezTo>
                <a:cubicBezTo>
                  <a:pt x="1870" y="1879"/>
                  <a:pt x="1800" y="1842"/>
                  <a:pt x="1738" y="1800"/>
                </a:cubicBezTo>
                <a:cubicBezTo>
                  <a:pt x="1623" y="1722"/>
                  <a:pt x="1535" y="1628"/>
                  <a:pt x="1466" y="1531"/>
                </a:cubicBezTo>
                <a:cubicBezTo>
                  <a:pt x="1390" y="1425"/>
                  <a:pt x="1336" y="1316"/>
                  <a:pt x="1317" y="1200"/>
                </a:cubicBezTo>
                <a:cubicBezTo>
                  <a:pt x="1305" y="1124"/>
                  <a:pt x="1308" y="1044"/>
                  <a:pt x="1264" y="1007"/>
                </a:cubicBezTo>
                <a:cubicBezTo>
                  <a:pt x="1237" y="984"/>
                  <a:pt x="1191" y="977"/>
                  <a:pt x="1156" y="1000"/>
                </a:cubicBezTo>
                <a:cubicBezTo>
                  <a:pt x="1124" y="1021"/>
                  <a:pt x="1101" y="1067"/>
                  <a:pt x="1097" y="1100"/>
                </a:cubicBezTo>
                <a:cubicBezTo>
                  <a:pt x="1087" y="1169"/>
                  <a:pt x="1154" y="1184"/>
                  <a:pt x="1205" y="1288"/>
                </a:cubicBezTo>
                <a:cubicBezTo>
                  <a:pt x="1239" y="1358"/>
                  <a:pt x="1265" y="1469"/>
                  <a:pt x="1277" y="1572"/>
                </a:cubicBezTo>
                <a:cubicBezTo>
                  <a:pt x="1290" y="1685"/>
                  <a:pt x="1286" y="1788"/>
                  <a:pt x="1272" y="1880"/>
                </a:cubicBezTo>
                <a:cubicBezTo>
                  <a:pt x="1248" y="2037"/>
                  <a:pt x="1196" y="2159"/>
                  <a:pt x="1117" y="2249"/>
                </a:cubicBezTo>
                <a:cubicBezTo>
                  <a:pt x="1037" y="2340"/>
                  <a:pt x="929" y="2397"/>
                  <a:pt x="820" y="2375"/>
                </a:cubicBezTo>
                <a:cubicBezTo>
                  <a:pt x="717" y="2354"/>
                  <a:pt x="615" y="2264"/>
                  <a:pt x="495" y="2211"/>
                </a:cubicBezTo>
                <a:cubicBezTo>
                  <a:pt x="383" y="2161"/>
                  <a:pt x="256" y="2143"/>
                  <a:pt x="200" y="2051"/>
                </a:cubicBezTo>
                <a:cubicBezTo>
                  <a:pt x="156" y="1979"/>
                  <a:pt x="156" y="1862"/>
                  <a:pt x="169" y="1772"/>
                </a:cubicBezTo>
                <a:cubicBezTo>
                  <a:pt x="183" y="1673"/>
                  <a:pt x="212" y="1606"/>
                  <a:pt x="267" y="1527"/>
                </a:cubicBezTo>
                <a:cubicBezTo>
                  <a:pt x="304" y="1475"/>
                  <a:pt x="352" y="1417"/>
                  <a:pt x="402" y="1374"/>
                </a:cubicBezTo>
                <a:cubicBezTo>
                  <a:pt x="437" y="1343"/>
                  <a:pt x="472" y="1320"/>
                  <a:pt x="509" y="1293"/>
                </a:cubicBezTo>
                <a:cubicBezTo>
                  <a:pt x="576" y="1246"/>
                  <a:pt x="647" y="1189"/>
                  <a:pt x="727" y="1160"/>
                </a:cubicBezTo>
                <a:cubicBezTo>
                  <a:pt x="788" y="1138"/>
                  <a:pt x="854" y="1132"/>
                  <a:pt x="915" y="1107"/>
                </a:cubicBezTo>
                <a:cubicBezTo>
                  <a:pt x="960" y="1089"/>
                  <a:pt x="1001" y="1061"/>
                  <a:pt x="1013" y="1028"/>
                </a:cubicBezTo>
                <a:cubicBezTo>
                  <a:pt x="1027" y="990"/>
                  <a:pt x="1001" y="946"/>
                  <a:pt x="974" y="926"/>
                </a:cubicBezTo>
                <a:cubicBezTo>
                  <a:pt x="893" y="866"/>
                  <a:pt x="801" y="1022"/>
                  <a:pt x="600" y="1109"/>
                </a:cubicBezTo>
                <a:cubicBezTo>
                  <a:pt x="468" y="1167"/>
                  <a:pt x="289" y="1195"/>
                  <a:pt x="166" y="1183"/>
                </a:cubicBezTo>
                <a:cubicBezTo>
                  <a:pt x="98" y="1176"/>
                  <a:pt x="47" y="1156"/>
                  <a:pt x="25" y="1113"/>
                </a:cubicBezTo>
                <a:cubicBezTo>
                  <a:pt x="0" y="1063"/>
                  <a:pt x="13" y="981"/>
                  <a:pt x="39" y="916"/>
                </a:cubicBezTo>
                <a:cubicBezTo>
                  <a:pt x="58" y="868"/>
                  <a:pt x="85" y="830"/>
                  <a:pt x="106" y="802"/>
                </a:cubicBezTo>
                <a:cubicBezTo>
                  <a:pt x="137" y="759"/>
                  <a:pt x="156" y="738"/>
                  <a:pt x="183" y="705"/>
                </a:cubicBezTo>
                <a:cubicBezTo>
                  <a:pt x="215" y="665"/>
                  <a:pt x="259" y="608"/>
                  <a:pt x="307" y="525"/>
                </a:cubicBezTo>
                <a:cubicBezTo>
                  <a:pt x="314" y="513"/>
                  <a:pt x="321" y="500"/>
                  <a:pt x="356" y="455"/>
                </a:cubicBezTo>
                <a:cubicBezTo>
                  <a:pt x="357" y="454"/>
                  <a:pt x="359" y="452"/>
                  <a:pt x="360" y="450"/>
                </a:cubicBezTo>
              </a:path>
            </a:pathLst>
          </a:custGeom>
          <a:solidFill>
            <a:srgbClr val="6BCEF2"/>
          </a:solidFill>
          <a:ln w="6350" cap="rnd">
            <a:noFill/>
            <a:prstDash val="solid"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28082E"/>
              </a:solidFill>
              <a:latin typeface="+mn-lt"/>
            </a:endParaRPr>
          </a:p>
        </p:txBody>
      </p:sp>
      <p:sp>
        <p:nvSpPr>
          <p:cNvPr id="26" name="Freeform 35"/>
          <p:cNvSpPr>
            <a:spLocks/>
          </p:cNvSpPr>
          <p:nvPr/>
        </p:nvSpPr>
        <p:spPr bwMode="auto">
          <a:xfrm rot="13500000">
            <a:off x="8731250" y="3662363"/>
            <a:ext cx="131763" cy="103187"/>
          </a:xfrm>
          <a:custGeom>
            <a:avLst/>
            <a:gdLst/>
            <a:ahLst/>
            <a:cxnLst>
              <a:cxn ang="0">
                <a:pos x="434" y="1195"/>
              </a:cxn>
              <a:cxn ang="0">
                <a:pos x="322" y="1098"/>
              </a:cxn>
              <a:cxn ang="0">
                <a:pos x="235" y="976"/>
              </a:cxn>
              <a:cxn ang="0">
                <a:pos x="112" y="780"/>
              </a:cxn>
              <a:cxn ang="0">
                <a:pos x="33" y="656"/>
              </a:cxn>
              <a:cxn ang="0">
                <a:pos x="3" y="500"/>
              </a:cxn>
              <a:cxn ang="0">
                <a:pos x="48" y="310"/>
              </a:cxn>
              <a:cxn ang="0">
                <a:pos x="117" y="210"/>
              </a:cxn>
              <a:cxn ang="0">
                <a:pos x="390" y="60"/>
              </a:cxn>
              <a:cxn ang="0">
                <a:pos x="899" y="19"/>
              </a:cxn>
              <a:cxn ang="0">
                <a:pos x="1179" y="113"/>
              </a:cxn>
              <a:cxn ang="0">
                <a:pos x="1289" y="175"/>
              </a:cxn>
              <a:cxn ang="0">
                <a:pos x="1389" y="162"/>
              </a:cxn>
              <a:cxn ang="0">
                <a:pos x="1434" y="90"/>
              </a:cxn>
              <a:cxn ang="0">
                <a:pos x="1526" y="86"/>
              </a:cxn>
              <a:cxn ang="0">
                <a:pos x="1565" y="205"/>
              </a:cxn>
              <a:cxn ang="0">
                <a:pos x="1487" y="264"/>
              </a:cxn>
              <a:cxn ang="0">
                <a:pos x="1414" y="281"/>
              </a:cxn>
              <a:cxn ang="0">
                <a:pos x="1357" y="456"/>
              </a:cxn>
              <a:cxn ang="0">
                <a:pos x="1171" y="886"/>
              </a:cxn>
              <a:cxn ang="0">
                <a:pos x="868" y="1155"/>
              </a:cxn>
              <a:cxn ang="0">
                <a:pos x="653" y="1225"/>
              </a:cxn>
              <a:cxn ang="0">
                <a:pos x="434" y="1195"/>
              </a:cxn>
            </a:cxnLst>
            <a:rect l="0" t="0" r="r" b="b"/>
            <a:pathLst>
              <a:path w="1582" h="1237">
                <a:moveTo>
                  <a:pt x="434" y="1195"/>
                </a:moveTo>
                <a:cubicBezTo>
                  <a:pt x="357" y="1140"/>
                  <a:pt x="338" y="1118"/>
                  <a:pt x="322" y="1098"/>
                </a:cubicBezTo>
                <a:cubicBezTo>
                  <a:pt x="276" y="1042"/>
                  <a:pt x="257" y="1011"/>
                  <a:pt x="235" y="976"/>
                </a:cubicBezTo>
                <a:cubicBezTo>
                  <a:pt x="195" y="911"/>
                  <a:pt x="149" y="830"/>
                  <a:pt x="112" y="780"/>
                </a:cubicBezTo>
                <a:cubicBezTo>
                  <a:pt x="79" y="736"/>
                  <a:pt x="54" y="716"/>
                  <a:pt x="33" y="656"/>
                </a:cubicBezTo>
                <a:cubicBezTo>
                  <a:pt x="18" y="614"/>
                  <a:pt x="5" y="553"/>
                  <a:pt x="3" y="500"/>
                </a:cubicBezTo>
                <a:cubicBezTo>
                  <a:pt x="0" y="415"/>
                  <a:pt x="27" y="354"/>
                  <a:pt x="48" y="310"/>
                </a:cubicBezTo>
                <a:cubicBezTo>
                  <a:pt x="71" y="266"/>
                  <a:pt x="88" y="239"/>
                  <a:pt x="117" y="210"/>
                </a:cubicBezTo>
                <a:cubicBezTo>
                  <a:pt x="165" y="159"/>
                  <a:pt x="245" y="100"/>
                  <a:pt x="390" y="60"/>
                </a:cubicBezTo>
                <a:cubicBezTo>
                  <a:pt x="534" y="21"/>
                  <a:pt x="743" y="0"/>
                  <a:pt x="899" y="19"/>
                </a:cubicBezTo>
                <a:cubicBezTo>
                  <a:pt x="1022" y="33"/>
                  <a:pt x="1112" y="72"/>
                  <a:pt x="1179" y="113"/>
                </a:cubicBezTo>
                <a:cubicBezTo>
                  <a:pt x="1218" y="138"/>
                  <a:pt x="1250" y="164"/>
                  <a:pt x="1289" y="175"/>
                </a:cubicBezTo>
                <a:cubicBezTo>
                  <a:pt x="1326" y="186"/>
                  <a:pt x="1368" y="184"/>
                  <a:pt x="1389" y="162"/>
                </a:cubicBezTo>
                <a:cubicBezTo>
                  <a:pt x="1407" y="143"/>
                  <a:pt x="1409" y="109"/>
                  <a:pt x="1434" y="90"/>
                </a:cubicBezTo>
                <a:cubicBezTo>
                  <a:pt x="1457" y="74"/>
                  <a:pt x="1497" y="70"/>
                  <a:pt x="1526" y="86"/>
                </a:cubicBezTo>
                <a:cubicBezTo>
                  <a:pt x="1565" y="107"/>
                  <a:pt x="1582" y="165"/>
                  <a:pt x="1565" y="205"/>
                </a:cubicBezTo>
                <a:cubicBezTo>
                  <a:pt x="1551" y="237"/>
                  <a:pt x="1516" y="259"/>
                  <a:pt x="1487" y="264"/>
                </a:cubicBezTo>
                <a:cubicBezTo>
                  <a:pt x="1457" y="271"/>
                  <a:pt x="1433" y="260"/>
                  <a:pt x="1414" y="281"/>
                </a:cubicBezTo>
                <a:cubicBezTo>
                  <a:pt x="1390" y="307"/>
                  <a:pt x="1375" y="385"/>
                  <a:pt x="1357" y="456"/>
                </a:cubicBezTo>
                <a:cubicBezTo>
                  <a:pt x="1311" y="636"/>
                  <a:pt x="1250" y="772"/>
                  <a:pt x="1171" y="886"/>
                </a:cubicBezTo>
                <a:cubicBezTo>
                  <a:pt x="1092" y="1001"/>
                  <a:pt x="995" y="1093"/>
                  <a:pt x="868" y="1155"/>
                </a:cubicBezTo>
                <a:cubicBezTo>
                  <a:pt x="799" y="1189"/>
                  <a:pt x="721" y="1215"/>
                  <a:pt x="653" y="1225"/>
                </a:cubicBezTo>
                <a:cubicBezTo>
                  <a:pt x="570" y="1237"/>
                  <a:pt x="502" y="1227"/>
                  <a:pt x="434" y="1195"/>
                </a:cubicBezTo>
              </a:path>
            </a:pathLst>
          </a:custGeom>
          <a:solidFill>
            <a:srgbClr val="6BCEF2"/>
          </a:solidFill>
          <a:ln w="9525" cap="rnd">
            <a:noFill/>
            <a:prstDash val="solid"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28082E"/>
              </a:solidFill>
              <a:latin typeface="+mn-lt"/>
            </a:endParaRPr>
          </a:p>
        </p:txBody>
      </p:sp>
      <p:sp>
        <p:nvSpPr>
          <p:cNvPr id="27" name="Freeform 35"/>
          <p:cNvSpPr>
            <a:spLocks/>
          </p:cNvSpPr>
          <p:nvPr/>
        </p:nvSpPr>
        <p:spPr bwMode="auto">
          <a:xfrm rot="18420267">
            <a:off x="9038432" y="3809206"/>
            <a:ext cx="95250" cy="74613"/>
          </a:xfrm>
          <a:custGeom>
            <a:avLst/>
            <a:gdLst/>
            <a:ahLst/>
            <a:cxnLst>
              <a:cxn ang="0">
                <a:pos x="434" y="1195"/>
              </a:cxn>
              <a:cxn ang="0">
                <a:pos x="322" y="1098"/>
              </a:cxn>
              <a:cxn ang="0">
                <a:pos x="235" y="976"/>
              </a:cxn>
              <a:cxn ang="0">
                <a:pos x="112" y="780"/>
              </a:cxn>
              <a:cxn ang="0">
                <a:pos x="33" y="656"/>
              </a:cxn>
              <a:cxn ang="0">
                <a:pos x="3" y="500"/>
              </a:cxn>
              <a:cxn ang="0">
                <a:pos x="48" y="310"/>
              </a:cxn>
              <a:cxn ang="0">
                <a:pos x="117" y="210"/>
              </a:cxn>
              <a:cxn ang="0">
                <a:pos x="390" y="60"/>
              </a:cxn>
              <a:cxn ang="0">
                <a:pos x="899" y="19"/>
              </a:cxn>
              <a:cxn ang="0">
                <a:pos x="1179" y="113"/>
              </a:cxn>
              <a:cxn ang="0">
                <a:pos x="1289" y="175"/>
              </a:cxn>
              <a:cxn ang="0">
                <a:pos x="1389" y="162"/>
              </a:cxn>
              <a:cxn ang="0">
                <a:pos x="1434" y="90"/>
              </a:cxn>
              <a:cxn ang="0">
                <a:pos x="1526" y="86"/>
              </a:cxn>
              <a:cxn ang="0">
                <a:pos x="1565" y="205"/>
              </a:cxn>
              <a:cxn ang="0">
                <a:pos x="1487" y="264"/>
              </a:cxn>
              <a:cxn ang="0">
                <a:pos x="1414" y="281"/>
              </a:cxn>
              <a:cxn ang="0">
                <a:pos x="1357" y="456"/>
              </a:cxn>
              <a:cxn ang="0">
                <a:pos x="1171" y="886"/>
              </a:cxn>
              <a:cxn ang="0">
                <a:pos x="868" y="1155"/>
              </a:cxn>
              <a:cxn ang="0">
                <a:pos x="653" y="1225"/>
              </a:cxn>
              <a:cxn ang="0">
                <a:pos x="434" y="1195"/>
              </a:cxn>
            </a:cxnLst>
            <a:rect l="0" t="0" r="r" b="b"/>
            <a:pathLst>
              <a:path w="1582" h="1237">
                <a:moveTo>
                  <a:pt x="434" y="1195"/>
                </a:moveTo>
                <a:cubicBezTo>
                  <a:pt x="357" y="1140"/>
                  <a:pt x="338" y="1118"/>
                  <a:pt x="322" y="1098"/>
                </a:cubicBezTo>
                <a:cubicBezTo>
                  <a:pt x="276" y="1042"/>
                  <a:pt x="257" y="1011"/>
                  <a:pt x="235" y="976"/>
                </a:cubicBezTo>
                <a:cubicBezTo>
                  <a:pt x="195" y="911"/>
                  <a:pt x="149" y="830"/>
                  <a:pt x="112" y="780"/>
                </a:cubicBezTo>
                <a:cubicBezTo>
                  <a:pt x="79" y="736"/>
                  <a:pt x="54" y="716"/>
                  <a:pt x="33" y="656"/>
                </a:cubicBezTo>
                <a:cubicBezTo>
                  <a:pt x="18" y="614"/>
                  <a:pt x="5" y="553"/>
                  <a:pt x="3" y="500"/>
                </a:cubicBezTo>
                <a:cubicBezTo>
                  <a:pt x="0" y="415"/>
                  <a:pt x="27" y="354"/>
                  <a:pt x="48" y="310"/>
                </a:cubicBezTo>
                <a:cubicBezTo>
                  <a:pt x="71" y="266"/>
                  <a:pt x="88" y="239"/>
                  <a:pt x="117" y="210"/>
                </a:cubicBezTo>
                <a:cubicBezTo>
                  <a:pt x="165" y="159"/>
                  <a:pt x="245" y="100"/>
                  <a:pt x="390" y="60"/>
                </a:cubicBezTo>
                <a:cubicBezTo>
                  <a:pt x="534" y="21"/>
                  <a:pt x="743" y="0"/>
                  <a:pt x="899" y="19"/>
                </a:cubicBezTo>
                <a:cubicBezTo>
                  <a:pt x="1022" y="33"/>
                  <a:pt x="1112" y="72"/>
                  <a:pt x="1179" y="113"/>
                </a:cubicBezTo>
                <a:cubicBezTo>
                  <a:pt x="1218" y="138"/>
                  <a:pt x="1250" y="164"/>
                  <a:pt x="1289" y="175"/>
                </a:cubicBezTo>
                <a:cubicBezTo>
                  <a:pt x="1326" y="186"/>
                  <a:pt x="1368" y="184"/>
                  <a:pt x="1389" y="162"/>
                </a:cubicBezTo>
                <a:cubicBezTo>
                  <a:pt x="1407" y="143"/>
                  <a:pt x="1409" y="109"/>
                  <a:pt x="1434" y="90"/>
                </a:cubicBezTo>
                <a:cubicBezTo>
                  <a:pt x="1457" y="74"/>
                  <a:pt x="1497" y="70"/>
                  <a:pt x="1526" y="86"/>
                </a:cubicBezTo>
                <a:cubicBezTo>
                  <a:pt x="1565" y="107"/>
                  <a:pt x="1582" y="165"/>
                  <a:pt x="1565" y="205"/>
                </a:cubicBezTo>
                <a:cubicBezTo>
                  <a:pt x="1551" y="237"/>
                  <a:pt x="1516" y="259"/>
                  <a:pt x="1487" y="264"/>
                </a:cubicBezTo>
                <a:cubicBezTo>
                  <a:pt x="1457" y="271"/>
                  <a:pt x="1433" y="260"/>
                  <a:pt x="1414" y="281"/>
                </a:cubicBezTo>
                <a:cubicBezTo>
                  <a:pt x="1390" y="307"/>
                  <a:pt x="1375" y="385"/>
                  <a:pt x="1357" y="456"/>
                </a:cubicBezTo>
                <a:cubicBezTo>
                  <a:pt x="1311" y="636"/>
                  <a:pt x="1250" y="772"/>
                  <a:pt x="1171" y="886"/>
                </a:cubicBezTo>
                <a:cubicBezTo>
                  <a:pt x="1092" y="1001"/>
                  <a:pt x="995" y="1093"/>
                  <a:pt x="868" y="1155"/>
                </a:cubicBezTo>
                <a:cubicBezTo>
                  <a:pt x="799" y="1189"/>
                  <a:pt x="721" y="1215"/>
                  <a:pt x="653" y="1225"/>
                </a:cubicBezTo>
                <a:cubicBezTo>
                  <a:pt x="570" y="1237"/>
                  <a:pt x="502" y="1227"/>
                  <a:pt x="434" y="1195"/>
                </a:cubicBezTo>
              </a:path>
            </a:pathLst>
          </a:custGeom>
          <a:solidFill>
            <a:srgbClr val="6BCEF2"/>
          </a:solidFill>
          <a:ln w="9525" cap="rnd">
            <a:noFill/>
            <a:prstDash val="solid"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28082E"/>
              </a:solidFill>
              <a:latin typeface="+mn-lt"/>
            </a:endParaRPr>
          </a:p>
        </p:txBody>
      </p:sp>
      <p:sp>
        <p:nvSpPr>
          <p:cNvPr id="28" name="Freeform 29"/>
          <p:cNvSpPr>
            <a:spLocks/>
          </p:cNvSpPr>
          <p:nvPr/>
        </p:nvSpPr>
        <p:spPr bwMode="auto">
          <a:xfrm rot="900000">
            <a:off x="4833938" y="6435725"/>
            <a:ext cx="401637" cy="311150"/>
          </a:xfrm>
          <a:custGeom>
            <a:avLst/>
            <a:gdLst/>
            <a:ahLst/>
            <a:cxnLst>
              <a:cxn ang="0">
                <a:pos x="434" y="1195"/>
              </a:cxn>
              <a:cxn ang="0">
                <a:pos x="322" y="1098"/>
              </a:cxn>
              <a:cxn ang="0">
                <a:pos x="235" y="976"/>
              </a:cxn>
              <a:cxn ang="0">
                <a:pos x="112" y="780"/>
              </a:cxn>
              <a:cxn ang="0">
                <a:pos x="33" y="656"/>
              </a:cxn>
              <a:cxn ang="0">
                <a:pos x="3" y="500"/>
              </a:cxn>
              <a:cxn ang="0">
                <a:pos x="48" y="310"/>
              </a:cxn>
              <a:cxn ang="0">
                <a:pos x="117" y="210"/>
              </a:cxn>
              <a:cxn ang="0">
                <a:pos x="390" y="60"/>
              </a:cxn>
              <a:cxn ang="0">
                <a:pos x="899" y="19"/>
              </a:cxn>
              <a:cxn ang="0">
                <a:pos x="1179" y="113"/>
              </a:cxn>
              <a:cxn ang="0">
                <a:pos x="1289" y="175"/>
              </a:cxn>
              <a:cxn ang="0">
                <a:pos x="1389" y="162"/>
              </a:cxn>
              <a:cxn ang="0">
                <a:pos x="1434" y="90"/>
              </a:cxn>
              <a:cxn ang="0">
                <a:pos x="1526" y="86"/>
              </a:cxn>
              <a:cxn ang="0">
                <a:pos x="1565" y="205"/>
              </a:cxn>
              <a:cxn ang="0">
                <a:pos x="1487" y="264"/>
              </a:cxn>
              <a:cxn ang="0">
                <a:pos x="1414" y="281"/>
              </a:cxn>
              <a:cxn ang="0">
                <a:pos x="1357" y="456"/>
              </a:cxn>
              <a:cxn ang="0">
                <a:pos x="1171" y="886"/>
              </a:cxn>
              <a:cxn ang="0">
                <a:pos x="868" y="1155"/>
              </a:cxn>
              <a:cxn ang="0">
                <a:pos x="653" y="1225"/>
              </a:cxn>
              <a:cxn ang="0">
                <a:pos x="434" y="1195"/>
              </a:cxn>
            </a:cxnLst>
            <a:rect l="0" t="0" r="r" b="b"/>
            <a:pathLst>
              <a:path w="1582" h="1237">
                <a:moveTo>
                  <a:pt x="434" y="1195"/>
                </a:moveTo>
                <a:cubicBezTo>
                  <a:pt x="357" y="1140"/>
                  <a:pt x="338" y="1118"/>
                  <a:pt x="322" y="1098"/>
                </a:cubicBezTo>
                <a:cubicBezTo>
                  <a:pt x="276" y="1042"/>
                  <a:pt x="257" y="1011"/>
                  <a:pt x="235" y="976"/>
                </a:cubicBezTo>
                <a:cubicBezTo>
                  <a:pt x="195" y="911"/>
                  <a:pt x="149" y="830"/>
                  <a:pt x="112" y="780"/>
                </a:cubicBezTo>
                <a:cubicBezTo>
                  <a:pt x="79" y="736"/>
                  <a:pt x="54" y="716"/>
                  <a:pt x="33" y="656"/>
                </a:cubicBezTo>
                <a:cubicBezTo>
                  <a:pt x="18" y="614"/>
                  <a:pt x="5" y="553"/>
                  <a:pt x="3" y="500"/>
                </a:cubicBezTo>
                <a:cubicBezTo>
                  <a:pt x="0" y="415"/>
                  <a:pt x="27" y="354"/>
                  <a:pt x="48" y="310"/>
                </a:cubicBezTo>
                <a:cubicBezTo>
                  <a:pt x="71" y="266"/>
                  <a:pt x="88" y="239"/>
                  <a:pt x="117" y="210"/>
                </a:cubicBezTo>
                <a:cubicBezTo>
                  <a:pt x="165" y="159"/>
                  <a:pt x="245" y="100"/>
                  <a:pt x="390" y="60"/>
                </a:cubicBezTo>
                <a:cubicBezTo>
                  <a:pt x="534" y="21"/>
                  <a:pt x="743" y="0"/>
                  <a:pt x="899" y="19"/>
                </a:cubicBezTo>
                <a:cubicBezTo>
                  <a:pt x="1022" y="33"/>
                  <a:pt x="1112" y="72"/>
                  <a:pt x="1179" y="113"/>
                </a:cubicBezTo>
                <a:cubicBezTo>
                  <a:pt x="1218" y="138"/>
                  <a:pt x="1250" y="164"/>
                  <a:pt x="1289" y="175"/>
                </a:cubicBezTo>
                <a:cubicBezTo>
                  <a:pt x="1326" y="186"/>
                  <a:pt x="1368" y="184"/>
                  <a:pt x="1389" y="162"/>
                </a:cubicBezTo>
                <a:cubicBezTo>
                  <a:pt x="1407" y="143"/>
                  <a:pt x="1409" y="109"/>
                  <a:pt x="1434" y="90"/>
                </a:cubicBezTo>
                <a:cubicBezTo>
                  <a:pt x="1457" y="74"/>
                  <a:pt x="1497" y="70"/>
                  <a:pt x="1526" y="86"/>
                </a:cubicBezTo>
                <a:cubicBezTo>
                  <a:pt x="1565" y="107"/>
                  <a:pt x="1582" y="165"/>
                  <a:pt x="1565" y="205"/>
                </a:cubicBezTo>
                <a:cubicBezTo>
                  <a:pt x="1551" y="237"/>
                  <a:pt x="1516" y="259"/>
                  <a:pt x="1487" y="264"/>
                </a:cubicBezTo>
                <a:cubicBezTo>
                  <a:pt x="1457" y="271"/>
                  <a:pt x="1433" y="260"/>
                  <a:pt x="1414" y="281"/>
                </a:cubicBezTo>
                <a:cubicBezTo>
                  <a:pt x="1390" y="307"/>
                  <a:pt x="1375" y="385"/>
                  <a:pt x="1357" y="456"/>
                </a:cubicBezTo>
                <a:cubicBezTo>
                  <a:pt x="1311" y="636"/>
                  <a:pt x="1250" y="772"/>
                  <a:pt x="1171" y="886"/>
                </a:cubicBezTo>
                <a:cubicBezTo>
                  <a:pt x="1092" y="1001"/>
                  <a:pt x="995" y="1093"/>
                  <a:pt x="868" y="1155"/>
                </a:cubicBezTo>
                <a:cubicBezTo>
                  <a:pt x="799" y="1189"/>
                  <a:pt x="721" y="1215"/>
                  <a:pt x="653" y="1225"/>
                </a:cubicBezTo>
                <a:cubicBezTo>
                  <a:pt x="570" y="1237"/>
                  <a:pt x="502" y="1227"/>
                  <a:pt x="434" y="1195"/>
                </a:cubicBezTo>
              </a:path>
            </a:pathLst>
          </a:custGeom>
          <a:solidFill>
            <a:srgbClr val="6BCEF2"/>
          </a:solidFill>
          <a:ln w="9525" cap="rnd">
            <a:noFill/>
            <a:prstDash val="solid"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28082E"/>
              </a:solidFill>
              <a:latin typeface="+mn-lt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smtClean="0"/>
              <a:t>Click to edit Master title style</a:t>
            </a:r>
            <a:endParaRPr lang="en-US" noProof="0"/>
          </a:p>
        </p:txBody>
      </p:sp>
      <p:sp>
        <p:nvSpPr>
          <p:cNvPr id="24" name="Content Placeholder 2"/>
          <p:cNvSpPr>
            <a:spLocks noGrp="1"/>
          </p:cNvSpPr>
          <p:nvPr>
            <p:ph idx="1"/>
          </p:nvPr>
        </p:nvSpPr>
        <p:spPr>
          <a:xfrm>
            <a:off x="262327" y="1550988"/>
            <a:ext cx="8580437" cy="5037137"/>
          </a:xfrm>
        </p:spPr>
        <p:txBody>
          <a:bodyPr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29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NOVOZYMES PRESENTATION</a:t>
            </a:r>
          </a:p>
        </p:txBody>
      </p:sp>
      <p:sp>
        <p:nvSpPr>
          <p:cNvPr id="30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2CD636-9D6F-4535-BA51-2E3FC81B03C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31" name="Date Placeholder 4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835381-9EFC-4A37-9097-013DCDFAE9FC}" type="datetime1">
              <a:rPr lang="en-US"/>
              <a:pPr>
                <a:defRPr/>
              </a:pPr>
              <a:t>6/25/2010</a:t>
            </a:fld>
            <a:endParaRPr lang="en-US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23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28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28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31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34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28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28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31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28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28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5" grpId="0" animBg="1"/>
      <p:bldP spid="26" grpId="0" animBg="1"/>
      <p:bldP spid="27" grpId="0" animBg="1"/>
      <p:bldP spid="28" grpId="0" animBg="1"/>
    </p:bldLst>
  </p:timing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upergrahpic (animated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2"/>
          <p:cNvSpPr>
            <a:spLocks noEditPoints="1"/>
          </p:cNvSpPr>
          <p:nvPr/>
        </p:nvSpPr>
        <p:spPr bwMode="auto">
          <a:xfrm>
            <a:off x="3043238" y="1720850"/>
            <a:ext cx="8313737" cy="7766050"/>
          </a:xfrm>
          <a:custGeom>
            <a:avLst/>
            <a:gdLst/>
            <a:ahLst/>
            <a:cxnLst>
              <a:cxn ang="0">
                <a:pos x="5983" y="1946"/>
              </a:cxn>
              <a:cxn ang="0">
                <a:pos x="6024" y="3538"/>
              </a:cxn>
              <a:cxn ang="0">
                <a:pos x="6001" y="3921"/>
              </a:cxn>
              <a:cxn ang="0">
                <a:pos x="5917" y="1895"/>
              </a:cxn>
              <a:cxn ang="0">
                <a:pos x="4250" y="2038"/>
              </a:cxn>
              <a:cxn ang="0">
                <a:pos x="5974" y="2237"/>
              </a:cxn>
              <a:cxn ang="0">
                <a:pos x="4909" y="4170"/>
              </a:cxn>
              <a:cxn ang="0">
                <a:pos x="4959" y="4153"/>
              </a:cxn>
              <a:cxn ang="0">
                <a:pos x="5952" y="3721"/>
              </a:cxn>
              <a:cxn ang="0">
                <a:pos x="5235" y="1662"/>
              </a:cxn>
              <a:cxn ang="0">
                <a:pos x="3541" y="2181"/>
              </a:cxn>
              <a:cxn ang="0">
                <a:pos x="4364" y="792"/>
              </a:cxn>
              <a:cxn ang="0">
                <a:pos x="4049" y="87"/>
              </a:cxn>
              <a:cxn ang="0">
                <a:pos x="4284" y="244"/>
              </a:cxn>
              <a:cxn ang="0">
                <a:pos x="1996" y="56"/>
              </a:cxn>
              <a:cxn ang="0">
                <a:pos x="1781" y="1084"/>
              </a:cxn>
              <a:cxn ang="0">
                <a:pos x="2835" y="2627"/>
              </a:cxn>
              <a:cxn ang="0">
                <a:pos x="2938" y="2529"/>
              </a:cxn>
              <a:cxn ang="0">
                <a:pos x="1950" y="1100"/>
              </a:cxn>
              <a:cxn ang="0">
                <a:pos x="2354" y="166"/>
              </a:cxn>
              <a:cxn ang="0">
                <a:pos x="3982" y="1353"/>
              </a:cxn>
              <a:cxn ang="0">
                <a:pos x="2975" y="2551"/>
              </a:cxn>
              <a:cxn ang="0">
                <a:pos x="2139" y="2266"/>
              </a:cxn>
              <a:cxn ang="0">
                <a:pos x="1941" y="2164"/>
              </a:cxn>
              <a:cxn ang="0">
                <a:pos x="128" y="1608"/>
              </a:cxn>
              <a:cxn ang="0">
                <a:pos x="676" y="1565"/>
              </a:cxn>
              <a:cxn ang="0">
                <a:pos x="2061" y="3371"/>
              </a:cxn>
              <a:cxn ang="0">
                <a:pos x="23" y="3537"/>
              </a:cxn>
              <a:cxn ang="0">
                <a:pos x="463" y="4132"/>
              </a:cxn>
              <a:cxn ang="0">
                <a:pos x="1081" y="4026"/>
              </a:cxn>
              <a:cxn ang="0">
                <a:pos x="1465" y="3871"/>
              </a:cxn>
              <a:cxn ang="0">
                <a:pos x="1149" y="4063"/>
              </a:cxn>
              <a:cxn ang="0">
                <a:pos x="2925" y="3165"/>
              </a:cxn>
              <a:cxn ang="0">
                <a:pos x="2343" y="3826"/>
              </a:cxn>
              <a:cxn ang="0">
                <a:pos x="1950" y="4454"/>
              </a:cxn>
              <a:cxn ang="0">
                <a:pos x="2334" y="5611"/>
              </a:cxn>
              <a:cxn ang="0">
                <a:pos x="2301" y="3956"/>
              </a:cxn>
              <a:cxn ang="0">
                <a:pos x="4205" y="5232"/>
              </a:cxn>
              <a:cxn ang="0">
                <a:pos x="3930" y="5610"/>
              </a:cxn>
              <a:cxn ang="0">
                <a:pos x="3992" y="5604"/>
              </a:cxn>
              <a:cxn ang="0">
                <a:pos x="4097" y="5568"/>
              </a:cxn>
              <a:cxn ang="0">
                <a:pos x="4261" y="5429"/>
              </a:cxn>
              <a:cxn ang="0">
                <a:pos x="3191" y="2992"/>
              </a:cxn>
              <a:cxn ang="0">
                <a:pos x="6037" y="3776"/>
              </a:cxn>
              <a:cxn ang="0">
                <a:pos x="5569" y="4170"/>
              </a:cxn>
              <a:cxn ang="0">
                <a:pos x="5898" y="2218"/>
              </a:cxn>
              <a:cxn ang="0">
                <a:pos x="5871" y="2323"/>
              </a:cxn>
              <a:cxn ang="0">
                <a:pos x="5845" y="2209"/>
              </a:cxn>
              <a:cxn ang="0">
                <a:pos x="5273" y="4168"/>
              </a:cxn>
              <a:cxn ang="0">
                <a:pos x="4405" y="2069"/>
              </a:cxn>
              <a:cxn ang="0">
                <a:pos x="4477" y="1976"/>
              </a:cxn>
              <a:cxn ang="0">
                <a:pos x="5013" y="1775"/>
              </a:cxn>
              <a:cxn ang="0">
                <a:pos x="4400" y="2045"/>
              </a:cxn>
              <a:cxn ang="0">
                <a:pos x="4209" y="363"/>
              </a:cxn>
              <a:cxn ang="0">
                <a:pos x="3698" y="100"/>
              </a:cxn>
              <a:cxn ang="0">
                <a:pos x="2966" y="3121"/>
              </a:cxn>
              <a:cxn ang="0">
                <a:pos x="2841" y="2891"/>
              </a:cxn>
              <a:cxn ang="0">
                <a:pos x="2841" y="2891"/>
              </a:cxn>
              <a:cxn ang="0">
                <a:pos x="3050" y="3108"/>
              </a:cxn>
              <a:cxn ang="0">
                <a:pos x="3209" y="2888"/>
              </a:cxn>
              <a:cxn ang="0">
                <a:pos x="3229" y="2932"/>
              </a:cxn>
              <a:cxn ang="0">
                <a:pos x="5628" y="4256"/>
              </a:cxn>
            </a:cxnLst>
            <a:rect l="0" t="0" r="r" b="b"/>
            <a:pathLst>
              <a:path w="6037" h="5642">
                <a:moveTo>
                  <a:pt x="6037" y="3504"/>
                </a:moveTo>
                <a:lnTo>
                  <a:pt x="6037" y="3504"/>
                </a:lnTo>
                <a:lnTo>
                  <a:pt x="6032" y="2217"/>
                </a:lnTo>
                <a:lnTo>
                  <a:pt x="6032" y="2212"/>
                </a:lnTo>
                <a:cubicBezTo>
                  <a:pt x="6034" y="2094"/>
                  <a:pt x="6007" y="2002"/>
                  <a:pt x="5983" y="1946"/>
                </a:cubicBezTo>
                <a:cubicBezTo>
                  <a:pt x="5917" y="1788"/>
                  <a:pt x="5791" y="1678"/>
                  <a:pt x="5611" y="1625"/>
                </a:cubicBezTo>
                <a:lnTo>
                  <a:pt x="5611" y="1626"/>
                </a:lnTo>
                <a:cubicBezTo>
                  <a:pt x="5993" y="1749"/>
                  <a:pt x="6029" y="2077"/>
                  <a:pt x="6026" y="2212"/>
                </a:cubicBezTo>
                <a:lnTo>
                  <a:pt x="6026" y="2217"/>
                </a:lnTo>
                <a:lnTo>
                  <a:pt x="6024" y="3538"/>
                </a:lnTo>
                <a:lnTo>
                  <a:pt x="6024" y="3538"/>
                </a:lnTo>
                <a:lnTo>
                  <a:pt x="6024" y="3721"/>
                </a:lnTo>
                <a:lnTo>
                  <a:pt x="6021" y="3793"/>
                </a:lnTo>
                <a:cubicBezTo>
                  <a:pt x="6019" y="3834"/>
                  <a:pt x="6015" y="3877"/>
                  <a:pt x="6003" y="3915"/>
                </a:cubicBezTo>
                <a:lnTo>
                  <a:pt x="6001" y="3921"/>
                </a:lnTo>
                <a:cubicBezTo>
                  <a:pt x="6016" y="3870"/>
                  <a:pt x="6018" y="3745"/>
                  <a:pt x="6017" y="3595"/>
                </a:cubicBezTo>
                <a:cubicBezTo>
                  <a:pt x="6017" y="3473"/>
                  <a:pt x="6015" y="3334"/>
                  <a:pt x="6012" y="3206"/>
                </a:cubicBezTo>
                <a:lnTo>
                  <a:pt x="6003" y="2238"/>
                </a:lnTo>
                <a:lnTo>
                  <a:pt x="6003" y="2238"/>
                </a:lnTo>
                <a:cubicBezTo>
                  <a:pt x="6005" y="2116"/>
                  <a:pt x="5981" y="2002"/>
                  <a:pt x="5917" y="1895"/>
                </a:cubicBezTo>
                <a:cubicBezTo>
                  <a:pt x="5849" y="1782"/>
                  <a:pt x="5732" y="1703"/>
                  <a:pt x="5621" y="1662"/>
                </a:cubicBezTo>
                <a:cubicBezTo>
                  <a:pt x="5393" y="1576"/>
                  <a:pt x="5152" y="1616"/>
                  <a:pt x="4940" y="1687"/>
                </a:cubicBezTo>
                <a:cubicBezTo>
                  <a:pt x="4725" y="1759"/>
                  <a:pt x="4526" y="1869"/>
                  <a:pt x="4333" y="1982"/>
                </a:cubicBezTo>
                <a:cubicBezTo>
                  <a:pt x="3949" y="2211"/>
                  <a:pt x="3601" y="2493"/>
                  <a:pt x="3276" y="2787"/>
                </a:cubicBezTo>
                <a:cubicBezTo>
                  <a:pt x="3581" y="2512"/>
                  <a:pt x="3902" y="2255"/>
                  <a:pt x="4250" y="2038"/>
                </a:cubicBezTo>
                <a:cubicBezTo>
                  <a:pt x="4424" y="1930"/>
                  <a:pt x="4604" y="1833"/>
                  <a:pt x="4793" y="1754"/>
                </a:cubicBezTo>
                <a:cubicBezTo>
                  <a:pt x="4982" y="1677"/>
                  <a:pt x="5184" y="1616"/>
                  <a:pt x="5396" y="1627"/>
                </a:cubicBezTo>
                <a:cubicBezTo>
                  <a:pt x="5501" y="1633"/>
                  <a:pt x="5607" y="1666"/>
                  <a:pt x="5703" y="1718"/>
                </a:cubicBezTo>
                <a:cubicBezTo>
                  <a:pt x="5799" y="1770"/>
                  <a:pt x="5877" y="1848"/>
                  <a:pt x="5924" y="1956"/>
                </a:cubicBezTo>
                <a:cubicBezTo>
                  <a:pt x="5961" y="2046"/>
                  <a:pt x="5974" y="2102"/>
                  <a:pt x="5974" y="2237"/>
                </a:cubicBezTo>
                <a:lnTo>
                  <a:pt x="5981" y="3721"/>
                </a:lnTo>
                <a:lnTo>
                  <a:pt x="5979" y="3779"/>
                </a:lnTo>
                <a:cubicBezTo>
                  <a:pt x="5977" y="3818"/>
                  <a:pt x="5975" y="3908"/>
                  <a:pt x="5919" y="3999"/>
                </a:cubicBezTo>
                <a:cubicBezTo>
                  <a:pt x="5829" y="4144"/>
                  <a:pt x="5698" y="4246"/>
                  <a:pt x="5496" y="4260"/>
                </a:cubicBezTo>
                <a:cubicBezTo>
                  <a:pt x="5293" y="4278"/>
                  <a:pt x="5095" y="4234"/>
                  <a:pt x="4909" y="4170"/>
                </a:cubicBezTo>
                <a:cubicBezTo>
                  <a:pt x="4533" y="4042"/>
                  <a:pt x="4205" y="3807"/>
                  <a:pt x="3910" y="3553"/>
                </a:cubicBezTo>
                <a:cubicBezTo>
                  <a:pt x="3678" y="3357"/>
                  <a:pt x="3454" y="3154"/>
                  <a:pt x="3241" y="2943"/>
                </a:cubicBezTo>
                <a:lnTo>
                  <a:pt x="3253" y="2931"/>
                </a:lnTo>
                <a:cubicBezTo>
                  <a:pt x="3580" y="3246"/>
                  <a:pt x="3929" y="3558"/>
                  <a:pt x="4311" y="3831"/>
                </a:cubicBezTo>
                <a:cubicBezTo>
                  <a:pt x="4512" y="3966"/>
                  <a:pt x="4728" y="4079"/>
                  <a:pt x="4959" y="4153"/>
                </a:cubicBezTo>
                <a:cubicBezTo>
                  <a:pt x="5074" y="4189"/>
                  <a:pt x="5191" y="4216"/>
                  <a:pt x="5313" y="4226"/>
                </a:cubicBezTo>
                <a:cubicBezTo>
                  <a:pt x="5434" y="4234"/>
                  <a:pt x="5560" y="4231"/>
                  <a:pt x="5676" y="4179"/>
                </a:cubicBezTo>
                <a:cubicBezTo>
                  <a:pt x="5801" y="4117"/>
                  <a:pt x="5895" y="4043"/>
                  <a:pt x="5930" y="3910"/>
                </a:cubicBezTo>
                <a:cubicBezTo>
                  <a:pt x="5938" y="3877"/>
                  <a:pt x="5946" y="3826"/>
                  <a:pt x="5949" y="3800"/>
                </a:cubicBezTo>
                <a:cubicBezTo>
                  <a:pt x="5951" y="3766"/>
                  <a:pt x="5952" y="3749"/>
                  <a:pt x="5952" y="3721"/>
                </a:cubicBezTo>
                <a:lnTo>
                  <a:pt x="5952" y="2190"/>
                </a:lnTo>
                <a:cubicBezTo>
                  <a:pt x="5952" y="2174"/>
                  <a:pt x="5950" y="2157"/>
                  <a:pt x="5949" y="2141"/>
                </a:cubicBezTo>
                <a:cubicBezTo>
                  <a:pt x="5943" y="2074"/>
                  <a:pt x="5925" y="2007"/>
                  <a:pt x="5895" y="1947"/>
                </a:cubicBezTo>
                <a:cubicBezTo>
                  <a:pt x="5834" y="1825"/>
                  <a:pt x="5721" y="1743"/>
                  <a:pt x="5604" y="1700"/>
                </a:cubicBezTo>
                <a:cubicBezTo>
                  <a:pt x="5485" y="1655"/>
                  <a:pt x="5357" y="1648"/>
                  <a:pt x="5235" y="1662"/>
                </a:cubicBezTo>
                <a:cubicBezTo>
                  <a:pt x="4988" y="1692"/>
                  <a:pt x="4759" y="1792"/>
                  <a:pt x="4543" y="1903"/>
                </a:cubicBezTo>
                <a:cubicBezTo>
                  <a:pt x="4326" y="2015"/>
                  <a:pt x="4121" y="2148"/>
                  <a:pt x="3926" y="2290"/>
                </a:cubicBezTo>
                <a:cubicBezTo>
                  <a:pt x="3677" y="2471"/>
                  <a:pt x="3463" y="2653"/>
                  <a:pt x="3242" y="2858"/>
                </a:cubicBezTo>
                <a:cubicBezTo>
                  <a:pt x="3183" y="2800"/>
                  <a:pt x="3123" y="2738"/>
                  <a:pt x="3066" y="2679"/>
                </a:cubicBezTo>
                <a:cubicBezTo>
                  <a:pt x="3235" y="2517"/>
                  <a:pt x="3381" y="2365"/>
                  <a:pt x="3541" y="2181"/>
                </a:cubicBezTo>
                <a:cubicBezTo>
                  <a:pt x="3685" y="2013"/>
                  <a:pt x="3832" y="1846"/>
                  <a:pt x="3962" y="1658"/>
                </a:cubicBezTo>
                <a:cubicBezTo>
                  <a:pt x="3988" y="1622"/>
                  <a:pt x="4008" y="1592"/>
                  <a:pt x="4033" y="1554"/>
                </a:cubicBezTo>
                <a:cubicBezTo>
                  <a:pt x="4033" y="1554"/>
                  <a:pt x="4073" y="1495"/>
                  <a:pt x="4136" y="1389"/>
                </a:cubicBezTo>
                <a:cubicBezTo>
                  <a:pt x="4157" y="1355"/>
                  <a:pt x="4230" y="1208"/>
                  <a:pt x="4265" y="1112"/>
                </a:cubicBezTo>
                <a:cubicBezTo>
                  <a:pt x="4306" y="1010"/>
                  <a:pt x="4345" y="903"/>
                  <a:pt x="4364" y="792"/>
                </a:cubicBezTo>
                <a:cubicBezTo>
                  <a:pt x="4341" y="892"/>
                  <a:pt x="4278" y="1039"/>
                  <a:pt x="4260" y="1080"/>
                </a:cubicBezTo>
                <a:cubicBezTo>
                  <a:pt x="4233" y="1154"/>
                  <a:pt x="4203" y="1218"/>
                  <a:pt x="4171" y="1279"/>
                </a:cubicBezTo>
                <a:lnTo>
                  <a:pt x="4169" y="1278"/>
                </a:lnTo>
                <a:cubicBezTo>
                  <a:pt x="4169" y="1278"/>
                  <a:pt x="4357" y="893"/>
                  <a:pt x="4352" y="601"/>
                </a:cubicBezTo>
                <a:cubicBezTo>
                  <a:pt x="4349" y="361"/>
                  <a:pt x="4257" y="173"/>
                  <a:pt x="4049" y="87"/>
                </a:cubicBezTo>
                <a:cubicBezTo>
                  <a:pt x="3957" y="49"/>
                  <a:pt x="3858" y="37"/>
                  <a:pt x="3761" y="31"/>
                </a:cubicBezTo>
                <a:lnTo>
                  <a:pt x="3761" y="29"/>
                </a:lnTo>
                <a:lnTo>
                  <a:pt x="3794" y="31"/>
                </a:lnTo>
                <a:cubicBezTo>
                  <a:pt x="3891" y="37"/>
                  <a:pt x="3990" y="50"/>
                  <a:pt x="4082" y="88"/>
                </a:cubicBezTo>
                <a:cubicBezTo>
                  <a:pt x="4166" y="123"/>
                  <a:pt x="4233" y="177"/>
                  <a:pt x="4284" y="244"/>
                </a:cubicBezTo>
                <a:cubicBezTo>
                  <a:pt x="4229" y="162"/>
                  <a:pt x="4152" y="96"/>
                  <a:pt x="4052" y="57"/>
                </a:cubicBezTo>
                <a:cubicBezTo>
                  <a:pt x="3953" y="18"/>
                  <a:pt x="3846" y="6"/>
                  <a:pt x="3743" y="2"/>
                </a:cubicBezTo>
                <a:lnTo>
                  <a:pt x="3460" y="1"/>
                </a:lnTo>
                <a:lnTo>
                  <a:pt x="2338" y="0"/>
                </a:lnTo>
                <a:cubicBezTo>
                  <a:pt x="2237" y="2"/>
                  <a:pt x="2091" y="14"/>
                  <a:pt x="1996" y="56"/>
                </a:cubicBezTo>
                <a:cubicBezTo>
                  <a:pt x="1939" y="80"/>
                  <a:pt x="1890" y="114"/>
                  <a:pt x="1848" y="155"/>
                </a:cubicBezTo>
                <a:lnTo>
                  <a:pt x="1833" y="170"/>
                </a:lnTo>
                <a:cubicBezTo>
                  <a:pt x="1732" y="277"/>
                  <a:pt x="1680" y="430"/>
                  <a:pt x="1678" y="587"/>
                </a:cubicBezTo>
                <a:cubicBezTo>
                  <a:pt x="1674" y="763"/>
                  <a:pt x="1721" y="929"/>
                  <a:pt x="1783" y="1084"/>
                </a:cubicBezTo>
                <a:lnTo>
                  <a:pt x="1781" y="1084"/>
                </a:lnTo>
                <a:cubicBezTo>
                  <a:pt x="1796" y="1122"/>
                  <a:pt x="1812" y="1160"/>
                  <a:pt x="1829" y="1198"/>
                </a:cubicBezTo>
                <a:cubicBezTo>
                  <a:pt x="1881" y="1311"/>
                  <a:pt x="1939" y="1420"/>
                  <a:pt x="2002" y="1526"/>
                </a:cubicBezTo>
                <a:lnTo>
                  <a:pt x="2001" y="1526"/>
                </a:lnTo>
                <a:cubicBezTo>
                  <a:pt x="2041" y="1596"/>
                  <a:pt x="2084" y="1664"/>
                  <a:pt x="2128" y="1731"/>
                </a:cubicBezTo>
                <a:cubicBezTo>
                  <a:pt x="2347" y="2062"/>
                  <a:pt x="2576" y="2345"/>
                  <a:pt x="2835" y="2627"/>
                </a:cubicBezTo>
                <a:cubicBezTo>
                  <a:pt x="2853" y="2611"/>
                  <a:pt x="2870" y="2594"/>
                  <a:pt x="2886" y="2579"/>
                </a:cubicBezTo>
                <a:cubicBezTo>
                  <a:pt x="2676" y="2349"/>
                  <a:pt x="2506" y="2136"/>
                  <a:pt x="2327" y="1884"/>
                </a:cubicBezTo>
                <a:lnTo>
                  <a:pt x="2331" y="1881"/>
                </a:lnTo>
                <a:cubicBezTo>
                  <a:pt x="2506" y="2120"/>
                  <a:pt x="2683" y="2338"/>
                  <a:pt x="2898" y="2568"/>
                </a:cubicBezTo>
                <a:cubicBezTo>
                  <a:pt x="2914" y="2552"/>
                  <a:pt x="2928" y="2539"/>
                  <a:pt x="2938" y="2529"/>
                </a:cubicBezTo>
                <a:cubicBezTo>
                  <a:pt x="2915" y="2504"/>
                  <a:pt x="2900" y="2487"/>
                  <a:pt x="2877" y="2463"/>
                </a:cubicBezTo>
                <a:cubicBezTo>
                  <a:pt x="2620" y="2179"/>
                  <a:pt x="2382" y="1875"/>
                  <a:pt x="2179" y="1546"/>
                </a:cubicBezTo>
                <a:lnTo>
                  <a:pt x="2179" y="1546"/>
                </a:lnTo>
                <a:cubicBezTo>
                  <a:pt x="2172" y="1535"/>
                  <a:pt x="2165" y="1524"/>
                  <a:pt x="2158" y="1512"/>
                </a:cubicBezTo>
                <a:cubicBezTo>
                  <a:pt x="2078" y="1379"/>
                  <a:pt x="2010" y="1243"/>
                  <a:pt x="1950" y="1100"/>
                </a:cubicBezTo>
                <a:lnTo>
                  <a:pt x="1904" y="974"/>
                </a:lnTo>
                <a:cubicBezTo>
                  <a:pt x="1841" y="790"/>
                  <a:pt x="1800" y="581"/>
                  <a:pt x="1869" y="416"/>
                </a:cubicBezTo>
                <a:cubicBezTo>
                  <a:pt x="1893" y="354"/>
                  <a:pt x="1926" y="307"/>
                  <a:pt x="1965" y="271"/>
                </a:cubicBezTo>
                <a:lnTo>
                  <a:pt x="1975" y="262"/>
                </a:lnTo>
                <a:cubicBezTo>
                  <a:pt x="2070" y="183"/>
                  <a:pt x="2203" y="165"/>
                  <a:pt x="2354" y="166"/>
                </a:cubicBezTo>
                <a:lnTo>
                  <a:pt x="3671" y="165"/>
                </a:lnTo>
                <a:cubicBezTo>
                  <a:pt x="3898" y="165"/>
                  <a:pt x="3958" y="197"/>
                  <a:pt x="4020" y="226"/>
                </a:cubicBezTo>
                <a:cubicBezTo>
                  <a:pt x="4101" y="264"/>
                  <a:pt x="4153" y="335"/>
                  <a:pt x="4188" y="420"/>
                </a:cubicBezTo>
                <a:cubicBezTo>
                  <a:pt x="4258" y="595"/>
                  <a:pt x="4203" y="848"/>
                  <a:pt x="4161" y="967"/>
                </a:cubicBezTo>
                <a:cubicBezTo>
                  <a:pt x="4106" y="1123"/>
                  <a:pt x="4073" y="1200"/>
                  <a:pt x="3982" y="1353"/>
                </a:cubicBezTo>
                <a:lnTo>
                  <a:pt x="3982" y="1353"/>
                </a:lnTo>
                <a:cubicBezTo>
                  <a:pt x="3954" y="1400"/>
                  <a:pt x="3920" y="1454"/>
                  <a:pt x="3878" y="1519"/>
                </a:cubicBezTo>
                <a:cubicBezTo>
                  <a:pt x="3817" y="1612"/>
                  <a:pt x="3694" y="1772"/>
                  <a:pt x="3587" y="1895"/>
                </a:cubicBezTo>
                <a:cubicBezTo>
                  <a:pt x="3439" y="2068"/>
                  <a:pt x="3286" y="2236"/>
                  <a:pt x="3127" y="2399"/>
                </a:cubicBezTo>
                <a:lnTo>
                  <a:pt x="2975" y="2551"/>
                </a:lnTo>
                <a:lnTo>
                  <a:pt x="2975" y="2552"/>
                </a:lnTo>
                <a:lnTo>
                  <a:pt x="2864" y="2663"/>
                </a:lnTo>
                <a:cubicBezTo>
                  <a:pt x="2864" y="2663"/>
                  <a:pt x="2781" y="2741"/>
                  <a:pt x="2738" y="2780"/>
                </a:cubicBezTo>
                <a:cubicBezTo>
                  <a:pt x="2738" y="2781"/>
                  <a:pt x="2737" y="2781"/>
                  <a:pt x="2737" y="2782"/>
                </a:cubicBezTo>
                <a:cubicBezTo>
                  <a:pt x="2555" y="2604"/>
                  <a:pt x="2345" y="2421"/>
                  <a:pt x="2139" y="2266"/>
                </a:cubicBezTo>
                <a:cubicBezTo>
                  <a:pt x="1974" y="2139"/>
                  <a:pt x="1638" y="1876"/>
                  <a:pt x="1467" y="1807"/>
                </a:cubicBezTo>
                <a:cubicBezTo>
                  <a:pt x="1681" y="1923"/>
                  <a:pt x="1879" y="2085"/>
                  <a:pt x="2063" y="2233"/>
                </a:cubicBezTo>
                <a:cubicBezTo>
                  <a:pt x="1855" y="2080"/>
                  <a:pt x="1643" y="1918"/>
                  <a:pt x="1410" y="1791"/>
                </a:cubicBezTo>
                <a:cubicBezTo>
                  <a:pt x="1177" y="1666"/>
                  <a:pt x="928" y="1571"/>
                  <a:pt x="677" y="1534"/>
                </a:cubicBezTo>
                <a:cubicBezTo>
                  <a:pt x="1150" y="1607"/>
                  <a:pt x="1578" y="1870"/>
                  <a:pt x="1941" y="2164"/>
                </a:cubicBezTo>
                <a:cubicBezTo>
                  <a:pt x="2195" y="2362"/>
                  <a:pt x="2459" y="2591"/>
                  <a:pt x="2693" y="2822"/>
                </a:cubicBezTo>
                <a:lnTo>
                  <a:pt x="2678" y="2836"/>
                </a:lnTo>
                <a:cubicBezTo>
                  <a:pt x="2375" y="2548"/>
                  <a:pt x="2025" y="2250"/>
                  <a:pt x="1673" y="1994"/>
                </a:cubicBezTo>
                <a:cubicBezTo>
                  <a:pt x="1434" y="1824"/>
                  <a:pt x="1171" y="1689"/>
                  <a:pt x="902" y="1610"/>
                </a:cubicBezTo>
                <a:cubicBezTo>
                  <a:pt x="638" y="1534"/>
                  <a:pt x="353" y="1505"/>
                  <a:pt x="128" y="1608"/>
                </a:cubicBezTo>
                <a:cubicBezTo>
                  <a:pt x="87" y="1627"/>
                  <a:pt x="50" y="1659"/>
                  <a:pt x="19" y="1692"/>
                </a:cubicBezTo>
                <a:lnTo>
                  <a:pt x="19" y="1696"/>
                </a:lnTo>
                <a:cubicBezTo>
                  <a:pt x="43" y="1671"/>
                  <a:pt x="70" y="1648"/>
                  <a:pt x="100" y="1630"/>
                </a:cubicBezTo>
                <a:cubicBezTo>
                  <a:pt x="153" y="1598"/>
                  <a:pt x="214" y="1578"/>
                  <a:pt x="278" y="1566"/>
                </a:cubicBezTo>
                <a:cubicBezTo>
                  <a:pt x="405" y="1542"/>
                  <a:pt x="541" y="1543"/>
                  <a:pt x="676" y="1565"/>
                </a:cubicBezTo>
                <a:cubicBezTo>
                  <a:pt x="947" y="1608"/>
                  <a:pt x="1200" y="1735"/>
                  <a:pt x="1447" y="1884"/>
                </a:cubicBezTo>
                <a:cubicBezTo>
                  <a:pt x="1888" y="2173"/>
                  <a:pt x="2283" y="2536"/>
                  <a:pt x="2635" y="2876"/>
                </a:cubicBezTo>
                <a:cubicBezTo>
                  <a:pt x="2586" y="2921"/>
                  <a:pt x="2538" y="2965"/>
                  <a:pt x="2489" y="3009"/>
                </a:cubicBezTo>
                <a:cubicBezTo>
                  <a:pt x="2345" y="3138"/>
                  <a:pt x="2202" y="3262"/>
                  <a:pt x="2058" y="3372"/>
                </a:cubicBezTo>
                <a:lnTo>
                  <a:pt x="2061" y="3371"/>
                </a:lnTo>
                <a:cubicBezTo>
                  <a:pt x="2056" y="3375"/>
                  <a:pt x="2051" y="3378"/>
                  <a:pt x="2047" y="3382"/>
                </a:cubicBezTo>
                <a:cubicBezTo>
                  <a:pt x="1886" y="3505"/>
                  <a:pt x="1686" y="3646"/>
                  <a:pt x="1467" y="3767"/>
                </a:cubicBezTo>
                <a:cubicBezTo>
                  <a:pt x="1248" y="3888"/>
                  <a:pt x="1010" y="4002"/>
                  <a:pt x="777" y="4044"/>
                </a:cubicBezTo>
                <a:cubicBezTo>
                  <a:pt x="548" y="4090"/>
                  <a:pt x="282" y="4031"/>
                  <a:pt x="163" y="3901"/>
                </a:cubicBezTo>
                <a:cubicBezTo>
                  <a:pt x="23" y="3746"/>
                  <a:pt x="22" y="3612"/>
                  <a:pt x="23" y="3537"/>
                </a:cubicBezTo>
                <a:cubicBezTo>
                  <a:pt x="0" y="3669"/>
                  <a:pt x="29" y="3825"/>
                  <a:pt x="117" y="3930"/>
                </a:cubicBezTo>
                <a:cubicBezTo>
                  <a:pt x="201" y="4035"/>
                  <a:pt x="338" y="4092"/>
                  <a:pt x="456" y="4117"/>
                </a:cubicBezTo>
                <a:lnTo>
                  <a:pt x="456" y="4118"/>
                </a:lnTo>
                <a:cubicBezTo>
                  <a:pt x="363" y="4106"/>
                  <a:pt x="254" y="4072"/>
                  <a:pt x="164" y="3999"/>
                </a:cubicBezTo>
                <a:cubicBezTo>
                  <a:pt x="247" y="4072"/>
                  <a:pt x="364" y="4119"/>
                  <a:pt x="463" y="4132"/>
                </a:cubicBezTo>
                <a:cubicBezTo>
                  <a:pt x="380" y="4122"/>
                  <a:pt x="299" y="4091"/>
                  <a:pt x="268" y="4080"/>
                </a:cubicBezTo>
                <a:cubicBezTo>
                  <a:pt x="386" y="4148"/>
                  <a:pt x="578" y="4157"/>
                  <a:pt x="679" y="4140"/>
                </a:cubicBezTo>
                <a:cubicBezTo>
                  <a:pt x="709" y="4137"/>
                  <a:pt x="793" y="4122"/>
                  <a:pt x="876" y="4097"/>
                </a:cubicBezTo>
                <a:cubicBezTo>
                  <a:pt x="948" y="4076"/>
                  <a:pt x="1038" y="4040"/>
                  <a:pt x="1080" y="4024"/>
                </a:cubicBezTo>
                <a:lnTo>
                  <a:pt x="1081" y="4026"/>
                </a:lnTo>
                <a:cubicBezTo>
                  <a:pt x="897" y="4120"/>
                  <a:pt x="633" y="4175"/>
                  <a:pt x="461" y="4152"/>
                </a:cubicBezTo>
                <a:cubicBezTo>
                  <a:pt x="533" y="4165"/>
                  <a:pt x="605" y="4165"/>
                  <a:pt x="675" y="4160"/>
                </a:cubicBezTo>
                <a:cubicBezTo>
                  <a:pt x="597" y="4176"/>
                  <a:pt x="450" y="4162"/>
                  <a:pt x="389" y="4149"/>
                </a:cubicBezTo>
                <a:cubicBezTo>
                  <a:pt x="561" y="4193"/>
                  <a:pt x="722" y="4169"/>
                  <a:pt x="897" y="4125"/>
                </a:cubicBezTo>
                <a:cubicBezTo>
                  <a:pt x="1037" y="4087"/>
                  <a:pt x="1412" y="3900"/>
                  <a:pt x="1465" y="3871"/>
                </a:cubicBezTo>
                <a:lnTo>
                  <a:pt x="1465" y="3871"/>
                </a:lnTo>
                <a:cubicBezTo>
                  <a:pt x="1304" y="3982"/>
                  <a:pt x="927" y="4135"/>
                  <a:pt x="809" y="4164"/>
                </a:cubicBezTo>
                <a:cubicBezTo>
                  <a:pt x="889" y="4150"/>
                  <a:pt x="971" y="4125"/>
                  <a:pt x="1048" y="4096"/>
                </a:cubicBezTo>
                <a:cubicBezTo>
                  <a:pt x="1040" y="4100"/>
                  <a:pt x="1034" y="4103"/>
                  <a:pt x="1032" y="4105"/>
                </a:cubicBezTo>
                <a:cubicBezTo>
                  <a:pt x="1067" y="4093"/>
                  <a:pt x="1114" y="4078"/>
                  <a:pt x="1149" y="4063"/>
                </a:cubicBezTo>
                <a:lnTo>
                  <a:pt x="1182" y="4051"/>
                </a:lnTo>
                <a:cubicBezTo>
                  <a:pt x="1354" y="3979"/>
                  <a:pt x="1521" y="3887"/>
                  <a:pt x="1673" y="3792"/>
                </a:cubicBezTo>
                <a:cubicBezTo>
                  <a:pt x="1994" y="3588"/>
                  <a:pt x="2261" y="3410"/>
                  <a:pt x="2543" y="3163"/>
                </a:cubicBezTo>
                <a:cubicBezTo>
                  <a:pt x="2611" y="3103"/>
                  <a:pt x="2678" y="3043"/>
                  <a:pt x="2745" y="2983"/>
                </a:cubicBezTo>
                <a:cubicBezTo>
                  <a:pt x="2803" y="3039"/>
                  <a:pt x="2863" y="3101"/>
                  <a:pt x="2925" y="3165"/>
                </a:cubicBezTo>
                <a:cubicBezTo>
                  <a:pt x="2903" y="3188"/>
                  <a:pt x="2881" y="3211"/>
                  <a:pt x="2859" y="3234"/>
                </a:cubicBezTo>
                <a:cubicBezTo>
                  <a:pt x="2697" y="3401"/>
                  <a:pt x="2543" y="3566"/>
                  <a:pt x="2397" y="3738"/>
                </a:cubicBezTo>
                <a:cubicBezTo>
                  <a:pt x="2251" y="3911"/>
                  <a:pt x="2108" y="4087"/>
                  <a:pt x="1993" y="4273"/>
                </a:cubicBezTo>
                <a:cubicBezTo>
                  <a:pt x="1850" y="4496"/>
                  <a:pt x="1734" y="4774"/>
                  <a:pt x="1698" y="4992"/>
                </a:cubicBezTo>
                <a:cubicBezTo>
                  <a:pt x="1780" y="4565"/>
                  <a:pt x="2044" y="4171"/>
                  <a:pt x="2343" y="3826"/>
                </a:cubicBezTo>
                <a:cubicBezTo>
                  <a:pt x="2571" y="3554"/>
                  <a:pt x="2770" y="3345"/>
                  <a:pt x="2939" y="3179"/>
                </a:cubicBezTo>
                <a:cubicBezTo>
                  <a:pt x="2945" y="3186"/>
                  <a:pt x="2951" y="3192"/>
                  <a:pt x="2958" y="3199"/>
                </a:cubicBezTo>
                <a:cubicBezTo>
                  <a:pt x="2917" y="3239"/>
                  <a:pt x="2888" y="3267"/>
                  <a:pt x="2888" y="3267"/>
                </a:cubicBezTo>
                <a:cubicBezTo>
                  <a:pt x="2684" y="3478"/>
                  <a:pt x="2482" y="3706"/>
                  <a:pt x="2288" y="3945"/>
                </a:cubicBezTo>
                <a:cubicBezTo>
                  <a:pt x="2150" y="4112"/>
                  <a:pt x="2037" y="4282"/>
                  <a:pt x="1950" y="4454"/>
                </a:cubicBezTo>
                <a:lnTo>
                  <a:pt x="1950" y="4454"/>
                </a:lnTo>
                <a:cubicBezTo>
                  <a:pt x="1907" y="4531"/>
                  <a:pt x="1752" y="4835"/>
                  <a:pt x="1752" y="5120"/>
                </a:cubicBezTo>
                <a:cubicBezTo>
                  <a:pt x="1752" y="5294"/>
                  <a:pt x="1803" y="5439"/>
                  <a:pt x="1900" y="5525"/>
                </a:cubicBezTo>
                <a:cubicBezTo>
                  <a:pt x="2001" y="5614"/>
                  <a:pt x="2147" y="5639"/>
                  <a:pt x="2335" y="5615"/>
                </a:cubicBezTo>
                <a:lnTo>
                  <a:pt x="2334" y="5611"/>
                </a:lnTo>
                <a:cubicBezTo>
                  <a:pt x="2151" y="5633"/>
                  <a:pt x="2008" y="5603"/>
                  <a:pt x="1911" y="5517"/>
                </a:cubicBezTo>
                <a:cubicBezTo>
                  <a:pt x="1818" y="5435"/>
                  <a:pt x="1768" y="5289"/>
                  <a:pt x="1767" y="5120"/>
                </a:cubicBezTo>
                <a:cubicBezTo>
                  <a:pt x="1767" y="4831"/>
                  <a:pt x="1923" y="4535"/>
                  <a:pt x="1963" y="4460"/>
                </a:cubicBezTo>
                <a:lnTo>
                  <a:pt x="1964" y="4458"/>
                </a:lnTo>
                <a:cubicBezTo>
                  <a:pt x="2051" y="4288"/>
                  <a:pt x="2163" y="4122"/>
                  <a:pt x="2301" y="3956"/>
                </a:cubicBezTo>
                <a:cubicBezTo>
                  <a:pt x="2495" y="3717"/>
                  <a:pt x="2696" y="3489"/>
                  <a:pt x="2900" y="3279"/>
                </a:cubicBezTo>
                <a:lnTo>
                  <a:pt x="2969" y="3211"/>
                </a:lnTo>
                <a:cubicBezTo>
                  <a:pt x="3257" y="3512"/>
                  <a:pt x="3574" y="3873"/>
                  <a:pt x="3792" y="4179"/>
                </a:cubicBezTo>
                <a:cubicBezTo>
                  <a:pt x="3865" y="4287"/>
                  <a:pt x="3929" y="4381"/>
                  <a:pt x="4001" y="4512"/>
                </a:cubicBezTo>
                <a:cubicBezTo>
                  <a:pt x="4128" y="4744"/>
                  <a:pt x="4259" y="4989"/>
                  <a:pt x="4205" y="5232"/>
                </a:cubicBezTo>
                <a:cubicBezTo>
                  <a:pt x="4184" y="5340"/>
                  <a:pt x="4104" y="5473"/>
                  <a:pt x="3986" y="5531"/>
                </a:cubicBezTo>
                <a:cubicBezTo>
                  <a:pt x="3871" y="5593"/>
                  <a:pt x="3746" y="5605"/>
                  <a:pt x="3704" y="5616"/>
                </a:cubicBezTo>
                <a:cubicBezTo>
                  <a:pt x="3775" y="5626"/>
                  <a:pt x="3892" y="5602"/>
                  <a:pt x="3964" y="5579"/>
                </a:cubicBezTo>
                <a:cubicBezTo>
                  <a:pt x="3938" y="5595"/>
                  <a:pt x="3871" y="5619"/>
                  <a:pt x="3840" y="5626"/>
                </a:cubicBezTo>
                <a:cubicBezTo>
                  <a:pt x="3869" y="5622"/>
                  <a:pt x="3900" y="5619"/>
                  <a:pt x="3930" y="5610"/>
                </a:cubicBezTo>
                <a:cubicBezTo>
                  <a:pt x="3953" y="5604"/>
                  <a:pt x="3974" y="5594"/>
                  <a:pt x="3987" y="5587"/>
                </a:cubicBezTo>
                <a:cubicBezTo>
                  <a:pt x="4036" y="5556"/>
                  <a:pt x="4127" y="5505"/>
                  <a:pt x="4211" y="5358"/>
                </a:cubicBezTo>
                <a:lnTo>
                  <a:pt x="4211" y="5358"/>
                </a:lnTo>
                <a:cubicBezTo>
                  <a:pt x="4148" y="5515"/>
                  <a:pt x="4008" y="5591"/>
                  <a:pt x="3934" y="5624"/>
                </a:cubicBezTo>
                <a:cubicBezTo>
                  <a:pt x="3954" y="5619"/>
                  <a:pt x="3973" y="5611"/>
                  <a:pt x="3992" y="5604"/>
                </a:cubicBezTo>
                <a:cubicBezTo>
                  <a:pt x="3971" y="5618"/>
                  <a:pt x="3925" y="5634"/>
                  <a:pt x="3913" y="5642"/>
                </a:cubicBezTo>
                <a:cubicBezTo>
                  <a:pt x="3963" y="5629"/>
                  <a:pt x="4006" y="5609"/>
                  <a:pt x="4053" y="5582"/>
                </a:cubicBezTo>
                <a:cubicBezTo>
                  <a:pt x="4091" y="5560"/>
                  <a:pt x="4123" y="5536"/>
                  <a:pt x="4151" y="5503"/>
                </a:cubicBezTo>
                <a:cubicBezTo>
                  <a:pt x="4119" y="5544"/>
                  <a:pt x="4063" y="5585"/>
                  <a:pt x="4035" y="5607"/>
                </a:cubicBezTo>
                <a:cubicBezTo>
                  <a:pt x="4057" y="5598"/>
                  <a:pt x="4078" y="5584"/>
                  <a:pt x="4097" y="5568"/>
                </a:cubicBezTo>
                <a:cubicBezTo>
                  <a:pt x="4095" y="5571"/>
                  <a:pt x="4094" y="5573"/>
                  <a:pt x="4094" y="5574"/>
                </a:cubicBezTo>
                <a:lnTo>
                  <a:pt x="4122" y="5555"/>
                </a:lnTo>
                <a:cubicBezTo>
                  <a:pt x="4188" y="5499"/>
                  <a:pt x="4313" y="5329"/>
                  <a:pt x="4300" y="5026"/>
                </a:cubicBezTo>
                <a:lnTo>
                  <a:pt x="4302" y="5025"/>
                </a:lnTo>
                <a:cubicBezTo>
                  <a:pt x="4302" y="5025"/>
                  <a:pt x="4346" y="5224"/>
                  <a:pt x="4261" y="5429"/>
                </a:cubicBezTo>
                <a:cubicBezTo>
                  <a:pt x="4335" y="5319"/>
                  <a:pt x="4350" y="5213"/>
                  <a:pt x="4345" y="5100"/>
                </a:cubicBezTo>
                <a:cubicBezTo>
                  <a:pt x="4338" y="4957"/>
                  <a:pt x="4296" y="4819"/>
                  <a:pt x="4239" y="4687"/>
                </a:cubicBezTo>
                <a:cubicBezTo>
                  <a:pt x="4130" y="4447"/>
                  <a:pt x="3996" y="4230"/>
                  <a:pt x="3833" y="4016"/>
                </a:cubicBezTo>
                <a:cubicBezTo>
                  <a:pt x="3613" y="3728"/>
                  <a:pt x="3327" y="3404"/>
                  <a:pt x="3061" y="3120"/>
                </a:cubicBezTo>
                <a:lnTo>
                  <a:pt x="3191" y="2992"/>
                </a:lnTo>
                <a:cubicBezTo>
                  <a:pt x="3432" y="3229"/>
                  <a:pt x="3693" y="3461"/>
                  <a:pt x="3965" y="3681"/>
                </a:cubicBezTo>
                <a:cubicBezTo>
                  <a:pt x="4357" y="4003"/>
                  <a:pt x="4825" y="4277"/>
                  <a:pt x="5334" y="4311"/>
                </a:cubicBezTo>
                <a:cubicBezTo>
                  <a:pt x="5427" y="4315"/>
                  <a:pt x="5534" y="4319"/>
                  <a:pt x="5653" y="4279"/>
                </a:cubicBezTo>
                <a:cubicBezTo>
                  <a:pt x="5852" y="4213"/>
                  <a:pt x="5932" y="4105"/>
                  <a:pt x="5986" y="4006"/>
                </a:cubicBezTo>
                <a:cubicBezTo>
                  <a:pt x="6029" y="3923"/>
                  <a:pt x="6034" y="3867"/>
                  <a:pt x="6037" y="3776"/>
                </a:cubicBezTo>
                <a:lnTo>
                  <a:pt x="6037" y="3776"/>
                </a:lnTo>
                <a:lnTo>
                  <a:pt x="6037" y="3714"/>
                </a:lnTo>
                <a:lnTo>
                  <a:pt x="6037" y="3504"/>
                </a:lnTo>
                <a:close/>
                <a:moveTo>
                  <a:pt x="5728" y="4105"/>
                </a:moveTo>
                <a:cubicBezTo>
                  <a:pt x="5682" y="4136"/>
                  <a:pt x="5638" y="4153"/>
                  <a:pt x="5569" y="4170"/>
                </a:cubicBezTo>
                <a:lnTo>
                  <a:pt x="5569" y="4167"/>
                </a:lnTo>
                <a:cubicBezTo>
                  <a:pt x="5627" y="4150"/>
                  <a:pt x="5681" y="4127"/>
                  <a:pt x="5726" y="4090"/>
                </a:cubicBezTo>
                <a:cubicBezTo>
                  <a:pt x="5755" y="4068"/>
                  <a:pt x="5793" y="4029"/>
                  <a:pt x="5828" y="3988"/>
                </a:cubicBezTo>
                <a:cubicBezTo>
                  <a:pt x="5800" y="4041"/>
                  <a:pt x="5762" y="4082"/>
                  <a:pt x="5728" y="4105"/>
                </a:cubicBezTo>
                <a:close/>
                <a:moveTo>
                  <a:pt x="5898" y="2218"/>
                </a:moveTo>
                <a:lnTo>
                  <a:pt x="5894" y="3696"/>
                </a:lnTo>
                <a:cubicBezTo>
                  <a:pt x="5894" y="3696"/>
                  <a:pt x="5894" y="3696"/>
                  <a:pt x="5894" y="3696"/>
                </a:cubicBezTo>
                <a:cubicBezTo>
                  <a:pt x="5893" y="3721"/>
                  <a:pt x="5890" y="3745"/>
                  <a:pt x="5885" y="3768"/>
                </a:cubicBezTo>
                <a:cubicBezTo>
                  <a:pt x="5886" y="3755"/>
                  <a:pt x="5887" y="3743"/>
                  <a:pt x="5887" y="3730"/>
                </a:cubicBezTo>
                <a:cubicBezTo>
                  <a:pt x="5887" y="3705"/>
                  <a:pt x="5875" y="2679"/>
                  <a:pt x="5871" y="2323"/>
                </a:cubicBezTo>
                <a:cubicBezTo>
                  <a:pt x="5871" y="2279"/>
                  <a:pt x="5871" y="2237"/>
                  <a:pt x="5870" y="2197"/>
                </a:cubicBezTo>
                <a:cubicBezTo>
                  <a:pt x="5870" y="2186"/>
                  <a:pt x="5870" y="2174"/>
                  <a:pt x="5868" y="2161"/>
                </a:cubicBezTo>
                <a:cubicBezTo>
                  <a:pt x="5863" y="2070"/>
                  <a:pt x="5850" y="1994"/>
                  <a:pt x="5817" y="1932"/>
                </a:cubicBezTo>
                <a:cubicBezTo>
                  <a:pt x="5873" y="2014"/>
                  <a:pt x="5899" y="2117"/>
                  <a:pt x="5898" y="2218"/>
                </a:cubicBezTo>
                <a:close/>
                <a:moveTo>
                  <a:pt x="5845" y="2209"/>
                </a:moveTo>
                <a:lnTo>
                  <a:pt x="5846" y="2209"/>
                </a:lnTo>
                <a:cubicBezTo>
                  <a:pt x="5846" y="2384"/>
                  <a:pt x="5843" y="3721"/>
                  <a:pt x="5843" y="3732"/>
                </a:cubicBezTo>
                <a:cubicBezTo>
                  <a:pt x="5843" y="3745"/>
                  <a:pt x="5843" y="3817"/>
                  <a:pt x="5821" y="3890"/>
                </a:cubicBezTo>
                <a:cubicBezTo>
                  <a:pt x="5797" y="3970"/>
                  <a:pt x="5696" y="4139"/>
                  <a:pt x="5504" y="4166"/>
                </a:cubicBezTo>
                <a:cubicBezTo>
                  <a:pt x="5436" y="4175"/>
                  <a:pt x="5375" y="4177"/>
                  <a:pt x="5273" y="4168"/>
                </a:cubicBezTo>
                <a:lnTo>
                  <a:pt x="5273" y="4169"/>
                </a:lnTo>
                <a:cubicBezTo>
                  <a:pt x="5203" y="4162"/>
                  <a:pt x="5133" y="4150"/>
                  <a:pt x="5064" y="4133"/>
                </a:cubicBezTo>
                <a:cubicBezTo>
                  <a:pt x="4614" y="4019"/>
                  <a:pt x="4230" y="3743"/>
                  <a:pt x="3888" y="3445"/>
                </a:cubicBezTo>
                <a:cubicBezTo>
                  <a:pt x="3680" y="3269"/>
                  <a:pt x="3479" y="3086"/>
                  <a:pt x="3289" y="2900"/>
                </a:cubicBezTo>
                <a:cubicBezTo>
                  <a:pt x="3675" y="2551"/>
                  <a:pt x="4034" y="2284"/>
                  <a:pt x="4405" y="2069"/>
                </a:cubicBezTo>
                <a:cubicBezTo>
                  <a:pt x="4599" y="1963"/>
                  <a:pt x="4802" y="1860"/>
                  <a:pt x="5013" y="1804"/>
                </a:cubicBezTo>
                <a:cubicBezTo>
                  <a:pt x="5317" y="1733"/>
                  <a:pt x="5542" y="1758"/>
                  <a:pt x="5693" y="1884"/>
                </a:cubicBezTo>
                <a:cubicBezTo>
                  <a:pt x="5830" y="1997"/>
                  <a:pt x="5845" y="2136"/>
                  <a:pt x="5845" y="2209"/>
                </a:cubicBezTo>
                <a:close/>
                <a:moveTo>
                  <a:pt x="3345" y="2806"/>
                </a:moveTo>
                <a:cubicBezTo>
                  <a:pt x="3689" y="2497"/>
                  <a:pt x="4062" y="2202"/>
                  <a:pt x="4477" y="1976"/>
                </a:cubicBezTo>
                <a:cubicBezTo>
                  <a:pt x="4684" y="1864"/>
                  <a:pt x="4902" y="1766"/>
                  <a:pt x="5135" y="1721"/>
                </a:cubicBezTo>
                <a:cubicBezTo>
                  <a:pt x="5323" y="1684"/>
                  <a:pt x="5541" y="1699"/>
                  <a:pt x="5703" y="1817"/>
                </a:cubicBezTo>
                <a:cubicBezTo>
                  <a:pt x="5422" y="1646"/>
                  <a:pt x="5021" y="1772"/>
                  <a:pt x="5021" y="1772"/>
                </a:cubicBezTo>
                <a:cubicBezTo>
                  <a:pt x="5025" y="1772"/>
                  <a:pt x="5029" y="1771"/>
                  <a:pt x="5033" y="1771"/>
                </a:cubicBezTo>
                <a:cubicBezTo>
                  <a:pt x="5026" y="1772"/>
                  <a:pt x="5020" y="1774"/>
                  <a:pt x="5013" y="1775"/>
                </a:cubicBezTo>
                <a:lnTo>
                  <a:pt x="5013" y="1775"/>
                </a:lnTo>
                <a:cubicBezTo>
                  <a:pt x="5012" y="1775"/>
                  <a:pt x="5011" y="1776"/>
                  <a:pt x="5010" y="1776"/>
                </a:cubicBezTo>
                <a:cubicBezTo>
                  <a:pt x="5010" y="1776"/>
                  <a:pt x="5010" y="1776"/>
                  <a:pt x="5009" y="1776"/>
                </a:cubicBezTo>
                <a:lnTo>
                  <a:pt x="5009" y="1776"/>
                </a:lnTo>
                <a:cubicBezTo>
                  <a:pt x="4797" y="1833"/>
                  <a:pt x="4594" y="1938"/>
                  <a:pt x="4400" y="2045"/>
                </a:cubicBezTo>
                <a:lnTo>
                  <a:pt x="4399" y="2045"/>
                </a:lnTo>
                <a:cubicBezTo>
                  <a:pt x="4026" y="2261"/>
                  <a:pt x="3659" y="2538"/>
                  <a:pt x="3278" y="2890"/>
                </a:cubicBezTo>
                <a:cubicBezTo>
                  <a:pt x="3274" y="2885"/>
                  <a:pt x="3269" y="2881"/>
                  <a:pt x="3265" y="2877"/>
                </a:cubicBezTo>
                <a:cubicBezTo>
                  <a:pt x="3293" y="2852"/>
                  <a:pt x="3318" y="2830"/>
                  <a:pt x="3345" y="2806"/>
                </a:cubicBezTo>
                <a:close/>
                <a:moveTo>
                  <a:pt x="4209" y="363"/>
                </a:moveTo>
                <a:cubicBezTo>
                  <a:pt x="4172" y="279"/>
                  <a:pt x="4103" y="210"/>
                  <a:pt x="4035" y="177"/>
                </a:cubicBezTo>
                <a:cubicBezTo>
                  <a:pt x="3982" y="151"/>
                  <a:pt x="3866" y="105"/>
                  <a:pt x="3679" y="110"/>
                </a:cubicBezTo>
                <a:cubicBezTo>
                  <a:pt x="3584" y="109"/>
                  <a:pt x="3504" y="106"/>
                  <a:pt x="3504" y="106"/>
                </a:cubicBezTo>
                <a:lnTo>
                  <a:pt x="3504" y="105"/>
                </a:lnTo>
                <a:lnTo>
                  <a:pt x="3698" y="100"/>
                </a:lnTo>
                <a:cubicBezTo>
                  <a:pt x="3895" y="96"/>
                  <a:pt x="3981" y="128"/>
                  <a:pt x="4034" y="154"/>
                </a:cubicBezTo>
                <a:cubicBezTo>
                  <a:pt x="4102" y="187"/>
                  <a:pt x="4163" y="244"/>
                  <a:pt x="4200" y="328"/>
                </a:cubicBezTo>
                <a:cubicBezTo>
                  <a:pt x="4212" y="353"/>
                  <a:pt x="4221" y="381"/>
                  <a:pt x="4228" y="410"/>
                </a:cubicBezTo>
                <a:cubicBezTo>
                  <a:pt x="4222" y="394"/>
                  <a:pt x="4216" y="378"/>
                  <a:pt x="4209" y="363"/>
                </a:cubicBezTo>
                <a:close/>
                <a:moveTo>
                  <a:pt x="2966" y="3121"/>
                </a:moveTo>
                <a:cubicBezTo>
                  <a:pt x="2909" y="3062"/>
                  <a:pt x="2849" y="3002"/>
                  <a:pt x="2786" y="2941"/>
                </a:cubicBezTo>
                <a:cubicBezTo>
                  <a:pt x="2790" y="2937"/>
                  <a:pt x="2794" y="2934"/>
                  <a:pt x="2798" y="2930"/>
                </a:cubicBezTo>
                <a:cubicBezTo>
                  <a:pt x="2859" y="2992"/>
                  <a:pt x="2917" y="3055"/>
                  <a:pt x="2972" y="3116"/>
                </a:cubicBezTo>
                <a:lnTo>
                  <a:pt x="2966" y="3121"/>
                </a:lnTo>
                <a:close/>
                <a:moveTo>
                  <a:pt x="2841" y="2891"/>
                </a:moveTo>
                <a:cubicBezTo>
                  <a:pt x="2882" y="2853"/>
                  <a:pt x="2922" y="2816"/>
                  <a:pt x="2962" y="2778"/>
                </a:cubicBezTo>
                <a:cubicBezTo>
                  <a:pt x="2965" y="2775"/>
                  <a:pt x="2968" y="2773"/>
                  <a:pt x="2971" y="2770"/>
                </a:cubicBezTo>
                <a:lnTo>
                  <a:pt x="3145" y="2948"/>
                </a:lnTo>
                <a:cubicBezTo>
                  <a:pt x="3102" y="2989"/>
                  <a:pt x="3059" y="3031"/>
                  <a:pt x="3017" y="3073"/>
                </a:cubicBezTo>
                <a:cubicBezTo>
                  <a:pt x="2957" y="3010"/>
                  <a:pt x="2898" y="2949"/>
                  <a:pt x="2841" y="2891"/>
                </a:cubicBezTo>
                <a:close/>
                <a:moveTo>
                  <a:pt x="3050" y="3108"/>
                </a:moveTo>
                <a:cubicBezTo>
                  <a:pt x="3043" y="3101"/>
                  <a:pt x="3037" y="3095"/>
                  <a:pt x="3031" y="3089"/>
                </a:cubicBezTo>
                <a:cubicBezTo>
                  <a:pt x="3078" y="3044"/>
                  <a:pt x="3121" y="3002"/>
                  <a:pt x="3162" y="2964"/>
                </a:cubicBezTo>
                <a:cubicBezTo>
                  <a:pt x="3168" y="2969"/>
                  <a:pt x="3173" y="2975"/>
                  <a:pt x="3179" y="2981"/>
                </a:cubicBezTo>
                <a:cubicBezTo>
                  <a:pt x="3142" y="3017"/>
                  <a:pt x="3095" y="3063"/>
                  <a:pt x="3050" y="3108"/>
                </a:cubicBezTo>
                <a:close/>
                <a:moveTo>
                  <a:pt x="3197" y="2900"/>
                </a:moveTo>
                <a:cubicBezTo>
                  <a:pt x="3138" y="2840"/>
                  <a:pt x="3080" y="2781"/>
                  <a:pt x="3023" y="2721"/>
                </a:cubicBezTo>
                <a:cubicBezTo>
                  <a:pt x="3026" y="2717"/>
                  <a:pt x="3030" y="2714"/>
                  <a:pt x="3033" y="2711"/>
                </a:cubicBezTo>
                <a:cubicBezTo>
                  <a:pt x="3090" y="2770"/>
                  <a:pt x="3148" y="2828"/>
                  <a:pt x="3207" y="2886"/>
                </a:cubicBezTo>
                <a:lnTo>
                  <a:pt x="3209" y="2888"/>
                </a:lnTo>
                <a:lnTo>
                  <a:pt x="3197" y="2900"/>
                </a:lnTo>
                <a:close/>
                <a:moveTo>
                  <a:pt x="3216" y="2919"/>
                </a:moveTo>
                <a:lnTo>
                  <a:pt x="3229" y="2908"/>
                </a:lnTo>
                <a:cubicBezTo>
                  <a:pt x="3233" y="2912"/>
                  <a:pt x="3237" y="2916"/>
                  <a:pt x="3241" y="2920"/>
                </a:cubicBezTo>
                <a:cubicBezTo>
                  <a:pt x="3238" y="2923"/>
                  <a:pt x="3234" y="2927"/>
                  <a:pt x="3229" y="2932"/>
                </a:cubicBezTo>
                <a:cubicBezTo>
                  <a:pt x="3225" y="2928"/>
                  <a:pt x="3221" y="2923"/>
                  <a:pt x="3216" y="2919"/>
                </a:cubicBezTo>
                <a:close/>
                <a:moveTo>
                  <a:pt x="5926" y="4065"/>
                </a:moveTo>
                <a:cubicBezTo>
                  <a:pt x="5891" y="4112"/>
                  <a:pt x="5850" y="4151"/>
                  <a:pt x="5795" y="4188"/>
                </a:cubicBezTo>
                <a:cubicBezTo>
                  <a:pt x="5749" y="4219"/>
                  <a:pt x="5692" y="4242"/>
                  <a:pt x="5629" y="4259"/>
                </a:cubicBezTo>
                <a:lnTo>
                  <a:pt x="5628" y="4256"/>
                </a:lnTo>
                <a:cubicBezTo>
                  <a:pt x="5675" y="4239"/>
                  <a:pt x="5709" y="4225"/>
                  <a:pt x="5743" y="4204"/>
                </a:cubicBezTo>
                <a:cubicBezTo>
                  <a:pt x="5742" y="4204"/>
                  <a:pt x="5747" y="4201"/>
                  <a:pt x="5747" y="4202"/>
                </a:cubicBezTo>
                <a:cubicBezTo>
                  <a:pt x="5747" y="4202"/>
                  <a:pt x="5921" y="4111"/>
                  <a:pt x="5987" y="3960"/>
                </a:cubicBezTo>
                <a:cubicBezTo>
                  <a:pt x="5973" y="3994"/>
                  <a:pt x="5954" y="4028"/>
                  <a:pt x="5926" y="4065"/>
                </a:cubicBezTo>
                <a:close/>
              </a:path>
            </a:pathLst>
          </a:custGeom>
          <a:solidFill>
            <a:schemeClr val="accent3"/>
          </a:solidFill>
          <a:ln w="0">
            <a:noFill/>
            <a:prstDash val="solid"/>
            <a:round/>
            <a:headEnd/>
            <a:tailEnd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28082E"/>
              </a:solidFill>
              <a:latin typeface="+mn-lt"/>
            </a:endParaRPr>
          </a:p>
        </p:txBody>
      </p:sp>
      <p:sp>
        <p:nvSpPr>
          <p:cNvPr id="5" name="Oval 4"/>
          <p:cNvSpPr>
            <a:spLocks noChangeArrowheads="1"/>
          </p:cNvSpPr>
          <p:nvPr/>
        </p:nvSpPr>
        <p:spPr bwMode="auto">
          <a:xfrm>
            <a:off x="8096250" y="1200150"/>
            <a:ext cx="2095500" cy="2095500"/>
          </a:xfrm>
          <a:prstGeom prst="ellipse">
            <a:avLst/>
          </a:prstGeom>
          <a:gradFill rotWithShape="1">
            <a:gsLst>
              <a:gs pos="0">
                <a:schemeClr val="bg1">
                  <a:alpha val="80000"/>
                </a:scheme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28082E"/>
              </a:solidFill>
              <a:latin typeface="+mn-lt"/>
            </a:endParaRPr>
          </a:p>
        </p:txBody>
      </p:sp>
      <p:grpSp>
        <p:nvGrpSpPr>
          <p:cNvPr id="6" name="Group 7"/>
          <p:cNvGrpSpPr>
            <a:grpSpLocks/>
          </p:cNvGrpSpPr>
          <p:nvPr/>
        </p:nvGrpSpPr>
        <p:grpSpPr bwMode="auto">
          <a:xfrm>
            <a:off x="9255125" y="0"/>
            <a:ext cx="1924050" cy="6870700"/>
            <a:chOff x="5830" y="0"/>
            <a:chExt cx="1212" cy="4328"/>
          </a:xfrm>
        </p:grpSpPr>
        <p:sp>
          <p:nvSpPr>
            <p:cNvPr id="7" name="Rectangle 8"/>
            <p:cNvSpPr>
              <a:spLocks noChangeArrowheads="1"/>
            </p:cNvSpPr>
            <p:nvPr/>
          </p:nvSpPr>
          <p:spPr bwMode="auto">
            <a:xfrm>
              <a:off x="5830" y="0"/>
              <a:ext cx="1212" cy="4328"/>
            </a:xfrm>
            <a:prstGeom prst="rect">
              <a:avLst/>
            </a:prstGeom>
            <a:solidFill>
              <a:schemeClr val="tx1"/>
            </a:solidFill>
            <a:ln w="3175">
              <a:noFill/>
              <a:miter lim="800000"/>
              <a:headEnd/>
              <a:tailEnd/>
            </a:ln>
            <a:effectLst>
              <a:outerShdw blurRad="127000" dist="63500" dir="5400000" algn="t" rotWithShape="0">
                <a:prstClr val="black">
                  <a:alpha val="30000"/>
                </a:prstClr>
              </a:outerShdw>
            </a:effectLst>
          </p:spPr>
          <p:txBody>
            <a:bodyPr lIns="126000" tIns="118800" rIns="126000" bIns="118800"/>
            <a:lstStyle/>
            <a:p>
              <a:pPr fontAlgn="auto">
                <a:spcBef>
                  <a:spcPct val="20000"/>
                </a:spcBef>
                <a:spcAft>
                  <a:spcPct val="20000"/>
                </a:spcAft>
                <a:buFont typeface="Wingdings" pitchFamily="2" charset="2"/>
                <a:buNone/>
                <a:defRPr/>
              </a:pPr>
              <a:r>
                <a:rPr lang="en-US" sz="1200" cap="all">
                  <a:solidFill>
                    <a:srgbClr val="FFFFFF"/>
                  </a:solidFill>
                  <a:latin typeface="+mn-lt"/>
                  <a:cs typeface="Arial" charset="0"/>
                </a:rPr>
                <a:t>Basic  layout</a:t>
              </a:r>
            </a:p>
            <a:p>
              <a:pPr>
                <a:defRPr/>
              </a:pPr>
              <a:r>
                <a:rPr lang="en-US" sz="1000">
                  <a:solidFill>
                    <a:srgbClr val="C3D940"/>
                  </a:solidFill>
                  <a:latin typeface="+mn-lt"/>
                </a:rPr>
                <a:t>Animation: </a:t>
              </a:r>
              <a:r>
                <a:rPr lang="en-US" sz="1000">
                  <a:solidFill>
                    <a:srgbClr val="FFFFFF"/>
                  </a:solidFill>
                  <a:latin typeface="+mn-lt"/>
                </a:rPr>
                <a:t>Super graphic Movement and light effect</a:t>
              </a:r>
            </a:p>
            <a:p>
              <a:pPr>
                <a:defRPr/>
              </a:pPr>
              <a:r>
                <a:rPr lang="en-US" sz="1000">
                  <a:solidFill>
                    <a:srgbClr val="C3D940"/>
                  </a:solidFill>
                  <a:latin typeface="+mn-lt"/>
                </a:rPr>
                <a:t>Use: </a:t>
              </a:r>
              <a:r>
                <a:rPr lang="en-US" sz="1000">
                  <a:solidFill>
                    <a:srgbClr val="FFFFFF"/>
                  </a:solidFill>
                  <a:latin typeface="+mn-lt"/>
                </a:rPr>
                <a:t>To avoid static communication the super graphic should be placed off-center and communicate a sense of movement and evolution through its positioning.</a:t>
              </a:r>
            </a:p>
            <a:p>
              <a:pPr>
                <a:defRPr/>
              </a:pPr>
              <a:r>
                <a:rPr lang="en-US" sz="1000">
                  <a:solidFill>
                    <a:srgbClr val="FFFFFF"/>
                  </a:solidFill>
                  <a:latin typeface="+mn-lt"/>
                </a:rPr>
                <a:t>The super graphic should always be on top of all graphic elements (i.e. dimensional planes, textures, images) except text in PowerPoint.</a:t>
              </a:r>
            </a:p>
          </p:txBody>
        </p:sp>
        <p:sp>
          <p:nvSpPr>
            <p:cNvPr id="8" name="Text Box 9"/>
            <p:cNvSpPr txBox="1">
              <a:spLocks noChangeArrowheads="1"/>
            </p:cNvSpPr>
            <p:nvPr/>
          </p:nvSpPr>
          <p:spPr bwMode="auto">
            <a:xfrm>
              <a:off x="5882" y="4077"/>
              <a:ext cx="649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200">
                  <a:solidFill>
                    <a:srgbClr val="FFFFFF"/>
                  </a:solidFill>
                  <a:latin typeface="+mn-lt"/>
                  <a:cs typeface="Arial" charset="0"/>
                </a:rPr>
                <a:t>guide</a:t>
              </a:r>
              <a:r>
                <a:rPr lang="en-US" sz="1200">
                  <a:solidFill>
                    <a:srgbClr val="28082E"/>
                  </a:solidFill>
                  <a:latin typeface="+mn-lt"/>
                  <a:cs typeface="Arial" charset="0"/>
                </a:rPr>
                <a:t> </a:t>
              </a:r>
              <a:endParaRPr lang="en-US" sz="1200">
                <a:solidFill>
                  <a:srgbClr val="28082E"/>
                </a:solidFill>
                <a:latin typeface="+mn-lt"/>
                <a:cs typeface="Arial" charset="0"/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smtClean="0"/>
              <a:t>Click to edit Master title style</a:t>
            </a:r>
            <a:endParaRPr lang="en-US" noProof="0"/>
          </a:p>
        </p:txBody>
      </p:sp>
      <p:sp>
        <p:nvSpPr>
          <p:cNvPr id="26" name="Text Placeholder 25"/>
          <p:cNvSpPr>
            <a:spLocks noGrp="1"/>
          </p:cNvSpPr>
          <p:nvPr>
            <p:ph type="body" sz="quarter" idx="13"/>
          </p:nvPr>
        </p:nvSpPr>
        <p:spPr>
          <a:xfrm>
            <a:off x="265113" y="1547568"/>
            <a:ext cx="8589962" cy="5064125"/>
          </a:xfrm>
        </p:spPr>
        <p:txBody>
          <a:bodyPr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9" name="Footer Placeholder 3"/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r>
              <a:rPr lang="en-US"/>
              <a:t>NOVOZYMES PRESENTATION</a:t>
            </a:r>
            <a:endParaRPr lang="en-US"/>
          </a:p>
        </p:txBody>
      </p:sp>
      <p:sp>
        <p:nvSpPr>
          <p:cNvPr id="10" name="Slide Number Placeholder 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7B4F967B-3F3B-40A5-8005-974CCAF8AC9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1" name="Date Placeholder 5"/>
          <p:cNvSpPr>
            <a:spLocks noGrp="1"/>
          </p:cNvSpPr>
          <p:nvPr>
            <p:ph type="dt" sz="half" idx="16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2DE0C0EF-6A23-4C67-BAD6-AAD53D1BB19C}" type="datetime1">
              <a:rPr lang="en-US"/>
              <a:pPr>
                <a:defRPr/>
              </a:pPr>
              <a:t>6/25/2010</a:t>
            </a:fld>
            <a:endParaRPr lang="en-US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61111E-6 -1.50393E-6 L 0.03871 -0.04489 " pathEditMode="relative" rAng="0" ptsTypes="AA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" y="-22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0" presetClass="path" presetSubtype="0" accel="5000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 3.90097E-6 C -0.02135 -0.00972 -0.06528 -0.05253 -0.12847 -0.059 C -0.19167 -0.06548 -0.3375 -0.0796 -0.37882 -0.03934 C -0.42014 0.00092 -0.40156 0.10111 -0.37639 0.18278 C -0.35122 0.26446 -0.2934 0.34983 -0.2276 0.45025 C -0.16181 0.55067 -0.03333 0.71541 0.01788 0.78505 " pathEditMode="relative" rAng="0" ptsTypes="aaaaaa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1" y="35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5" grpId="0" animBg="1"/>
      <p:bldP spid="5" grpId="1" animBg="1"/>
    </p:bldLst>
  </p:timing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tical Flower 1 (animated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2"/>
          <p:cNvSpPr>
            <a:spLocks/>
          </p:cNvSpPr>
          <p:nvPr/>
        </p:nvSpPr>
        <p:spPr bwMode="auto">
          <a:xfrm>
            <a:off x="1031875" y="2917825"/>
            <a:ext cx="1638300" cy="4143375"/>
          </a:xfrm>
          <a:custGeom>
            <a:avLst/>
            <a:gdLst/>
            <a:ahLst/>
            <a:cxnLst>
              <a:cxn ang="0">
                <a:pos x="123" y="2610"/>
              </a:cxn>
              <a:cxn ang="0">
                <a:pos x="9" y="2325"/>
              </a:cxn>
              <a:cxn ang="0">
                <a:pos x="177" y="2016"/>
              </a:cxn>
              <a:cxn ang="0">
                <a:pos x="861" y="1314"/>
              </a:cxn>
              <a:cxn ang="0">
                <a:pos x="1005" y="864"/>
              </a:cxn>
              <a:cxn ang="0">
                <a:pos x="699" y="270"/>
              </a:cxn>
              <a:cxn ang="0">
                <a:pos x="681" y="0"/>
              </a:cxn>
            </a:cxnLst>
            <a:rect l="0" t="0" r="r" b="b"/>
            <a:pathLst>
              <a:path w="1032" h="2610">
                <a:moveTo>
                  <a:pt x="123" y="2610"/>
                </a:moveTo>
                <a:cubicBezTo>
                  <a:pt x="104" y="2563"/>
                  <a:pt x="0" y="2424"/>
                  <a:pt x="9" y="2325"/>
                </a:cubicBezTo>
                <a:cubicBezTo>
                  <a:pt x="18" y="2226"/>
                  <a:pt x="35" y="2184"/>
                  <a:pt x="177" y="2016"/>
                </a:cubicBezTo>
                <a:cubicBezTo>
                  <a:pt x="319" y="1848"/>
                  <a:pt x="723" y="1506"/>
                  <a:pt x="861" y="1314"/>
                </a:cubicBezTo>
                <a:cubicBezTo>
                  <a:pt x="999" y="1122"/>
                  <a:pt x="1032" y="1038"/>
                  <a:pt x="1005" y="864"/>
                </a:cubicBezTo>
                <a:cubicBezTo>
                  <a:pt x="978" y="690"/>
                  <a:pt x="753" y="414"/>
                  <a:pt x="699" y="270"/>
                </a:cubicBezTo>
                <a:cubicBezTo>
                  <a:pt x="645" y="126"/>
                  <a:pt x="684" y="45"/>
                  <a:pt x="681" y="0"/>
                </a:cubicBezTo>
              </a:path>
            </a:pathLst>
          </a:custGeom>
          <a:noFill/>
          <a:ln w="28575" cmpd="sng">
            <a:solidFill>
              <a:schemeClr val="bg2"/>
            </a:solidFill>
            <a:round/>
            <a:headEnd/>
            <a:tailEnd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28082E"/>
              </a:solidFill>
              <a:latin typeface="+mn-lt"/>
            </a:endParaRPr>
          </a:p>
        </p:txBody>
      </p:sp>
      <p:sp>
        <p:nvSpPr>
          <p:cNvPr id="5" name="Freeform 3"/>
          <p:cNvSpPr>
            <a:spLocks/>
          </p:cNvSpPr>
          <p:nvPr/>
        </p:nvSpPr>
        <p:spPr bwMode="auto">
          <a:xfrm>
            <a:off x="1563688" y="4243388"/>
            <a:ext cx="974725" cy="2817812"/>
          </a:xfrm>
          <a:custGeom>
            <a:avLst/>
            <a:gdLst/>
            <a:ahLst/>
            <a:cxnLst>
              <a:cxn ang="0">
                <a:pos x="0" y="2663"/>
              </a:cxn>
              <a:cxn ang="0">
                <a:pos x="201" y="2376"/>
              </a:cxn>
              <a:cxn ang="0">
                <a:pos x="400" y="2022"/>
              </a:cxn>
              <a:cxn ang="0">
                <a:pos x="465" y="1608"/>
              </a:cxn>
              <a:cxn ang="0">
                <a:pos x="976" y="1365"/>
              </a:cxn>
              <a:cxn ang="0">
                <a:pos x="1237" y="1005"/>
              </a:cxn>
              <a:cxn ang="0">
                <a:pos x="967" y="456"/>
              </a:cxn>
              <a:cxn ang="0">
                <a:pos x="922" y="177"/>
              </a:cxn>
              <a:cxn ang="0">
                <a:pos x="1017" y="0"/>
              </a:cxn>
            </a:cxnLst>
            <a:rect l="0" t="0" r="r" b="b"/>
            <a:pathLst>
              <a:path w="1238" h="2663">
                <a:moveTo>
                  <a:pt x="0" y="2663"/>
                </a:moveTo>
                <a:cubicBezTo>
                  <a:pt x="33" y="2615"/>
                  <a:pt x="134" y="2483"/>
                  <a:pt x="201" y="2376"/>
                </a:cubicBezTo>
                <a:cubicBezTo>
                  <a:pt x="268" y="2269"/>
                  <a:pt x="356" y="2150"/>
                  <a:pt x="400" y="2022"/>
                </a:cubicBezTo>
                <a:cubicBezTo>
                  <a:pt x="444" y="1894"/>
                  <a:pt x="369" y="1717"/>
                  <a:pt x="465" y="1608"/>
                </a:cubicBezTo>
                <a:cubicBezTo>
                  <a:pt x="561" y="1499"/>
                  <a:pt x="847" y="1465"/>
                  <a:pt x="976" y="1365"/>
                </a:cubicBezTo>
                <a:cubicBezTo>
                  <a:pt x="1105" y="1265"/>
                  <a:pt x="1238" y="1156"/>
                  <a:pt x="1237" y="1005"/>
                </a:cubicBezTo>
                <a:cubicBezTo>
                  <a:pt x="1236" y="854"/>
                  <a:pt x="1020" y="594"/>
                  <a:pt x="967" y="456"/>
                </a:cubicBezTo>
                <a:cubicBezTo>
                  <a:pt x="914" y="318"/>
                  <a:pt x="914" y="253"/>
                  <a:pt x="922" y="177"/>
                </a:cubicBezTo>
                <a:cubicBezTo>
                  <a:pt x="930" y="101"/>
                  <a:pt x="997" y="37"/>
                  <a:pt x="1017" y="0"/>
                </a:cubicBezTo>
              </a:path>
            </a:pathLst>
          </a:custGeom>
          <a:noFill/>
          <a:ln w="28575" cmpd="sng">
            <a:solidFill>
              <a:schemeClr val="bg2"/>
            </a:solidFill>
            <a:round/>
            <a:headEnd/>
            <a:tailEnd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28082E"/>
              </a:solidFill>
              <a:latin typeface="+mn-lt"/>
            </a:endParaRPr>
          </a:p>
        </p:txBody>
      </p:sp>
      <p:sp>
        <p:nvSpPr>
          <p:cNvPr id="6" name="Freeform 4"/>
          <p:cNvSpPr>
            <a:spLocks/>
          </p:cNvSpPr>
          <p:nvPr/>
        </p:nvSpPr>
        <p:spPr bwMode="auto">
          <a:xfrm>
            <a:off x="696913" y="4965700"/>
            <a:ext cx="762000" cy="2095500"/>
          </a:xfrm>
          <a:custGeom>
            <a:avLst/>
            <a:gdLst/>
            <a:ahLst/>
            <a:cxnLst>
              <a:cxn ang="0">
                <a:pos x="552" y="2472"/>
              </a:cxn>
              <a:cxn ang="0">
                <a:pos x="48" y="1632"/>
              </a:cxn>
              <a:cxn ang="0">
                <a:pos x="264" y="576"/>
              </a:cxn>
              <a:cxn ang="0">
                <a:pos x="264" y="0"/>
              </a:cxn>
            </a:cxnLst>
            <a:rect l="0" t="0" r="r" b="b"/>
            <a:pathLst>
              <a:path w="552" h="2472">
                <a:moveTo>
                  <a:pt x="552" y="2472"/>
                </a:moveTo>
                <a:cubicBezTo>
                  <a:pt x="324" y="2210"/>
                  <a:pt x="96" y="1948"/>
                  <a:pt x="48" y="1632"/>
                </a:cubicBezTo>
                <a:cubicBezTo>
                  <a:pt x="0" y="1316"/>
                  <a:pt x="228" y="848"/>
                  <a:pt x="264" y="576"/>
                </a:cubicBezTo>
                <a:cubicBezTo>
                  <a:pt x="300" y="304"/>
                  <a:pt x="282" y="152"/>
                  <a:pt x="264" y="0"/>
                </a:cubicBezTo>
              </a:path>
            </a:pathLst>
          </a:custGeom>
          <a:noFill/>
          <a:ln w="9525">
            <a:solidFill>
              <a:schemeClr val="bg2"/>
            </a:solidFill>
            <a:round/>
            <a:headEnd/>
            <a:tailEnd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28082E"/>
              </a:solidFill>
              <a:latin typeface="+mn-lt"/>
            </a:endParaRPr>
          </a:p>
        </p:txBody>
      </p:sp>
      <p:sp>
        <p:nvSpPr>
          <p:cNvPr id="7" name="Freeform 5"/>
          <p:cNvSpPr>
            <a:spLocks/>
          </p:cNvSpPr>
          <p:nvPr/>
        </p:nvSpPr>
        <p:spPr bwMode="auto">
          <a:xfrm>
            <a:off x="2690813" y="5880100"/>
            <a:ext cx="254000" cy="1181100"/>
          </a:xfrm>
          <a:custGeom>
            <a:avLst/>
            <a:gdLst/>
            <a:ahLst/>
            <a:cxnLst>
              <a:cxn ang="0">
                <a:pos x="0" y="744"/>
              </a:cxn>
              <a:cxn ang="0">
                <a:pos x="144" y="216"/>
              </a:cxn>
              <a:cxn ang="0">
                <a:pos x="96" y="0"/>
              </a:cxn>
            </a:cxnLst>
            <a:rect l="0" t="0" r="r" b="b"/>
            <a:pathLst>
              <a:path w="160" h="744">
                <a:moveTo>
                  <a:pt x="0" y="744"/>
                </a:moveTo>
                <a:cubicBezTo>
                  <a:pt x="64" y="542"/>
                  <a:pt x="128" y="340"/>
                  <a:pt x="144" y="216"/>
                </a:cubicBezTo>
                <a:cubicBezTo>
                  <a:pt x="160" y="92"/>
                  <a:pt x="128" y="46"/>
                  <a:pt x="96" y="0"/>
                </a:cubicBezTo>
              </a:path>
            </a:pathLst>
          </a:custGeom>
          <a:noFill/>
          <a:ln w="9525">
            <a:solidFill>
              <a:schemeClr val="bg2"/>
            </a:solidFill>
            <a:round/>
            <a:headEnd/>
            <a:tailEnd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28082E"/>
              </a:solidFill>
              <a:latin typeface="+mn-lt"/>
            </a:endParaRPr>
          </a:p>
        </p:txBody>
      </p:sp>
      <p:sp>
        <p:nvSpPr>
          <p:cNvPr id="8" name="Freeform 6"/>
          <p:cNvSpPr>
            <a:spLocks/>
          </p:cNvSpPr>
          <p:nvPr/>
        </p:nvSpPr>
        <p:spPr bwMode="auto">
          <a:xfrm>
            <a:off x="1181100" y="3735388"/>
            <a:ext cx="1054100" cy="3276600"/>
          </a:xfrm>
          <a:custGeom>
            <a:avLst/>
            <a:gdLst/>
            <a:ahLst/>
            <a:cxnLst>
              <a:cxn ang="0">
                <a:pos x="0" y="744"/>
              </a:cxn>
              <a:cxn ang="0">
                <a:pos x="144" y="216"/>
              </a:cxn>
              <a:cxn ang="0">
                <a:pos x="96" y="0"/>
              </a:cxn>
            </a:cxnLst>
            <a:rect l="0" t="0" r="r" b="b"/>
            <a:pathLst>
              <a:path w="160" h="744">
                <a:moveTo>
                  <a:pt x="0" y="744"/>
                </a:moveTo>
                <a:cubicBezTo>
                  <a:pt x="64" y="542"/>
                  <a:pt x="128" y="340"/>
                  <a:pt x="144" y="216"/>
                </a:cubicBezTo>
                <a:cubicBezTo>
                  <a:pt x="160" y="92"/>
                  <a:pt x="128" y="46"/>
                  <a:pt x="96" y="0"/>
                </a:cubicBezTo>
              </a:path>
            </a:pathLst>
          </a:custGeom>
          <a:noFill/>
          <a:ln w="9525">
            <a:solidFill>
              <a:schemeClr val="bg2"/>
            </a:solidFill>
            <a:round/>
            <a:headEnd/>
            <a:tailEnd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28082E"/>
              </a:solidFill>
              <a:latin typeface="+mn-lt"/>
            </a:endParaRPr>
          </a:p>
        </p:txBody>
      </p:sp>
      <p:sp>
        <p:nvSpPr>
          <p:cNvPr id="9" name="Freeform 7"/>
          <p:cNvSpPr>
            <a:spLocks/>
          </p:cNvSpPr>
          <p:nvPr/>
        </p:nvSpPr>
        <p:spPr bwMode="auto">
          <a:xfrm>
            <a:off x="1274763" y="2146300"/>
            <a:ext cx="1022350" cy="4914900"/>
          </a:xfrm>
          <a:custGeom>
            <a:avLst/>
            <a:gdLst/>
            <a:ahLst/>
            <a:cxnLst>
              <a:cxn ang="0">
                <a:pos x="644" y="3096"/>
              </a:cxn>
              <a:cxn ang="0">
                <a:pos x="332" y="1920"/>
              </a:cxn>
              <a:cxn ang="0">
                <a:pos x="20" y="1056"/>
              </a:cxn>
              <a:cxn ang="0">
                <a:pos x="452" y="0"/>
              </a:cxn>
            </a:cxnLst>
            <a:rect l="0" t="0" r="r" b="b"/>
            <a:pathLst>
              <a:path w="644" h="3096">
                <a:moveTo>
                  <a:pt x="644" y="3096"/>
                </a:moveTo>
                <a:cubicBezTo>
                  <a:pt x="540" y="2678"/>
                  <a:pt x="436" y="2260"/>
                  <a:pt x="332" y="1920"/>
                </a:cubicBezTo>
                <a:cubicBezTo>
                  <a:pt x="228" y="1580"/>
                  <a:pt x="0" y="1376"/>
                  <a:pt x="20" y="1056"/>
                </a:cubicBezTo>
                <a:cubicBezTo>
                  <a:pt x="40" y="736"/>
                  <a:pt x="246" y="368"/>
                  <a:pt x="452" y="0"/>
                </a:cubicBezTo>
              </a:path>
            </a:pathLst>
          </a:custGeom>
          <a:noFill/>
          <a:ln w="38100" cmpd="sng">
            <a:solidFill>
              <a:schemeClr val="bg2"/>
            </a:solidFill>
            <a:round/>
            <a:headEnd/>
            <a:tailEnd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28082E"/>
              </a:solidFill>
              <a:latin typeface="+mn-lt"/>
            </a:endParaRPr>
          </a:p>
        </p:txBody>
      </p:sp>
      <p:sp>
        <p:nvSpPr>
          <p:cNvPr id="10" name="Freeform 8"/>
          <p:cNvSpPr>
            <a:spLocks noChangeAspect="1"/>
          </p:cNvSpPr>
          <p:nvPr/>
        </p:nvSpPr>
        <p:spPr bwMode="auto">
          <a:xfrm rot="3431569">
            <a:off x="762794" y="4401344"/>
            <a:ext cx="539750" cy="487362"/>
          </a:xfrm>
          <a:custGeom>
            <a:avLst/>
            <a:gdLst/>
            <a:ahLst/>
            <a:cxnLst>
              <a:cxn ang="0">
                <a:pos x="360" y="450"/>
              </a:cxn>
              <a:cxn ang="0">
                <a:pos x="443" y="386"/>
              </a:cxn>
              <a:cxn ang="0">
                <a:pos x="562" y="340"/>
              </a:cxn>
              <a:cxn ang="0">
                <a:pos x="727" y="337"/>
              </a:cxn>
              <a:cxn ang="0">
                <a:pos x="939" y="504"/>
              </a:cxn>
              <a:cxn ang="0">
                <a:pos x="990" y="682"/>
              </a:cxn>
              <a:cxn ang="0">
                <a:pos x="992" y="793"/>
              </a:cxn>
              <a:cxn ang="0">
                <a:pos x="1111" y="808"/>
              </a:cxn>
              <a:cxn ang="0">
                <a:pos x="1145" y="723"/>
              </a:cxn>
              <a:cxn ang="0">
                <a:pos x="1053" y="524"/>
              </a:cxn>
              <a:cxn ang="0">
                <a:pos x="1061" y="343"/>
              </a:cxn>
              <a:cxn ang="0">
                <a:pos x="1410" y="28"/>
              </a:cxn>
              <a:cxn ang="0">
                <a:pos x="1956" y="76"/>
              </a:cxn>
              <a:cxn ang="0">
                <a:pos x="2178" y="199"/>
              </a:cxn>
              <a:cxn ang="0">
                <a:pos x="2043" y="495"/>
              </a:cxn>
              <a:cxn ang="0">
                <a:pos x="1670" y="665"/>
              </a:cxn>
              <a:cxn ang="0">
                <a:pos x="1447" y="719"/>
              </a:cxn>
              <a:cxn ang="0">
                <a:pos x="1278" y="752"/>
              </a:cxn>
              <a:cxn ang="0">
                <a:pos x="1276" y="888"/>
              </a:cxn>
              <a:cxn ang="0">
                <a:pos x="1512" y="840"/>
              </a:cxn>
              <a:cxn ang="0">
                <a:pos x="1897" y="744"/>
              </a:cxn>
              <a:cxn ang="0">
                <a:pos x="2263" y="759"/>
              </a:cxn>
              <a:cxn ang="0">
                <a:pos x="2568" y="918"/>
              </a:cxn>
              <a:cxn ang="0">
                <a:pos x="2655" y="1179"/>
              </a:cxn>
              <a:cxn ang="0">
                <a:pos x="2523" y="1510"/>
              </a:cxn>
              <a:cxn ang="0">
                <a:pos x="2340" y="1838"/>
              </a:cxn>
              <a:cxn ang="0">
                <a:pos x="1951" y="1898"/>
              </a:cxn>
              <a:cxn ang="0">
                <a:pos x="1738" y="1800"/>
              </a:cxn>
              <a:cxn ang="0">
                <a:pos x="1466" y="1531"/>
              </a:cxn>
              <a:cxn ang="0">
                <a:pos x="1317" y="1200"/>
              </a:cxn>
              <a:cxn ang="0">
                <a:pos x="1264" y="1007"/>
              </a:cxn>
              <a:cxn ang="0">
                <a:pos x="1156" y="1000"/>
              </a:cxn>
              <a:cxn ang="0">
                <a:pos x="1097" y="1100"/>
              </a:cxn>
              <a:cxn ang="0">
                <a:pos x="1205" y="1288"/>
              </a:cxn>
              <a:cxn ang="0">
                <a:pos x="1277" y="1572"/>
              </a:cxn>
              <a:cxn ang="0">
                <a:pos x="1272" y="1880"/>
              </a:cxn>
              <a:cxn ang="0">
                <a:pos x="1117" y="2249"/>
              </a:cxn>
              <a:cxn ang="0">
                <a:pos x="820" y="2375"/>
              </a:cxn>
              <a:cxn ang="0">
                <a:pos x="495" y="2211"/>
              </a:cxn>
              <a:cxn ang="0">
                <a:pos x="200" y="2051"/>
              </a:cxn>
              <a:cxn ang="0">
                <a:pos x="169" y="1772"/>
              </a:cxn>
              <a:cxn ang="0">
                <a:pos x="267" y="1527"/>
              </a:cxn>
              <a:cxn ang="0">
                <a:pos x="402" y="1374"/>
              </a:cxn>
              <a:cxn ang="0">
                <a:pos x="509" y="1293"/>
              </a:cxn>
              <a:cxn ang="0">
                <a:pos x="727" y="1160"/>
              </a:cxn>
              <a:cxn ang="0">
                <a:pos x="915" y="1107"/>
              </a:cxn>
              <a:cxn ang="0">
                <a:pos x="1013" y="1028"/>
              </a:cxn>
              <a:cxn ang="0">
                <a:pos x="974" y="926"/>
              </a:cxn>
              <a:cxn ang="0">
                <a:pos x="600" y="1109"/>
              </a:cxn>
              <a:cxn ang="0">
                <a:pos x="166" y="1183"/>
              </a:cxn>
              <a:cxn ang="0">
                <a:pos x="25" y="1113"/>
              </a:cxn>
              <a:cxn ang="0">
                <a:pos x="39" y="916"/>
              </a:cxn>
              <a:cxn ang="0">
                <a:pos x="106" y="802"/>
              </a:cxn>
              <a:cxn ang="0">
                <a:pos x="183" y="705"/>
              </a:cxn>
              <a:cxn ang="0">
                <a:pos x="307" y="525"/>
              </a:cxn>
              <a:cxn ang="0">
                <a:pos x="356" y="455"/>
              </a:cxn>
              <a:cxn ang="0">
                <a:pos x="360" y="450"/>
              </a:cxn>
            </a:cxnLst>
            <a:rect l="0" t="0" r="r" b="b"/>
            <a:pathLst>
              <a:path w="2659" h="2397">
                <a:moveTo>
                  <a:pt x="360" y="450"/>
                </a:moveTo>
                <a:cubicBezTo>
                  <a:pt x="395" y="419"/>
                  <a:pt x="421" y="401"/>
                  <a:pt x="443" y="386"/>
                </a:cubicBezTo>
                <a:cubicBezTo>
                  <a:pt x="490" y="357"/>
                  <a:pt x="524" y="347"/>
                  <a:pt x="562" y="340"/>
                </a:cubicBezTo>
                <a:cubicBezTo>
                  <a:pt x="612" y="329"/>
                  <a:pt x="671" y="324"/>
                  <a:pt x="727" y="337"/>
                </a:cubicBezTo>
                <a:cubicBezTo>
                  <a:pt x="811" y="356"/>
                  <a:pt x="888" y="417"/>
                  <a:pt x="939" y="504"/>
                </a:cubicBezTo>
                <a:cubicBezTo>
                  <a:pt x="970" y="557"/>
                  <a:pt x="992" y="619"/>
                  <a:pt x="990" y="682"/>
                </a:cubicBezTo>
                <a:cubicBezTo>
                  <a:pt x="989" y="725"/>
                  <a:pt x="976" y="768"/>
                  <a:pt x="992" y="793"/>
                </a:cubicBezTo>
                <a:cubicBezTo>
                  <a:pt x="1011" y="824"/>
                  <a:pt x="1076" y="824"/>
                  <a:pt x="1111" y="808"/>
                </a:cubicBezTo>
                <a:cubicBezTo>
                  <a:pt x="1151" y="791"/>
                  <a:pt x="1153" y="755"/>
                  <a:pt x="1145" y="723"/>
                </a:cubicBezTo>
                <a:cubicBezTo>
                  <a:pt x="1129" y="657"/>
                  <a:pt x="1072" y="608"/>
                  <a:pt x="1053" y="524"/>
                </a:cubicBezTo>
                <a:cubicBezTo>
                  <a:pt x="1041" y="471"/>
                  <a:pt x="1045" y="406"/>
                  <a:pt x="1061" y="343"/>
                </a:cubicBezTo>
                <a:cubicBezTo>
                  <a:pt x="1098" y="200"/>
                  <a:pt x="1201" y="65"/>
                  <a:pt x="1410" y="28"/>
                </a:cubicBezTo>
                <a:cubicBezTo>
                  <a:pt x="1567" y="0"/>
                  <a:pt x="1783" y="27"/>
                  <a:pt x="1956" y="76"/>
                </a:cubicBezTo>
                <a:cubicBezTo>
                  <a:pt x="2058" y="106"/>
                  <a:pt x="2145" y="143"/>
                  <a:pt x="2178" y="199"/>
                </a:cubicBezTo>
                <a:cubicBezTo>
                  <a:pt x="2227" y="283"/>
                  <a:pt x="2150" y="410"/>
                  <a:pt x="2043" y="495"/>
                </a:cubicBezTo>
                <a:cubicBezTo>
                  <a:pt x="1930" y="584"/>
                  <a:pt x="1783" y="627"/>
                  <a:pt x="1670" y="665"/>
                </a:cubicBezTo>
                <a:cubicBezTo>
                  <a:pt x="1597" y="690"/>
                  <a:pt x="1538" y="713"/>
                  <a:pt x="1447" y="719"/>
                </a:cubicBezTo>
                <a:cubicBezTo>
                  <a:pt x="1387" y="722"/>
                  <a:pt x="1312" y="719"/>
                  <a:pt x="1278" y="752"/>
                </a:cubicBezTo>
                <a:cubicBezTo>
                  <a:pt x="1244" y="786"/>
                  <a:pt x="1251" y="856"/>
                  <a:pt x="1276" y="888"/>
                </a:cubicBezTo>
                <a:cubicBezTo>
                  <a:pt x="1319" y="941"/>
                  <a:pt x="1415" y="881"/>
                  <a:pt x="1512" y="840"/>
                </a:cubicBezTo>
                <a:cubicBezTo>
                  <a:pt x="1645" y="782"/>
                  <a:pt x="1779" y="758"/>
                  <a:pt x="1897" y="744"/>
                </a:cubicBezTo>
                <a:cubicBezTo>
                  <a:pt x="2020" y="729"/>
                  <a:pt x="2127" y="723"/>
                  <a:pt x="2263" y="759"/>
                </a:cubicBezTo>
                <a:cubicBezTo>
                  <a:pt x="2371" y="787"/>
                  <a:pt x="2496" y="841"/>
                  <a:pt x="2568" y="918"/>
                </a:cubicBezTo>
                <a:cubicBezTo>
                  <a:pt x="2642" y="999"/>
                  <a:pt x="2659" y="1104"/>
                  <a:pt x="2655" y="1179"/>
                </a:cubicBezTo>
                <a:cubicBezTo>
                  <a:pt x="2648" y="1300"/>
                  <a:pt x="2588" y="1341"/>
                  <a:pt x="2523" y="1510"/>
                </a:cubicBezTo>
                <a:cubicBezTo>
                  <a:pt x="2485" y="1611"/>
                  <a:pt x="2444" y="1758"/>
                  <a:pt x="2340" y="1838"/>
                </a:cubicBezTo>
                <a:cubicBezTo>
                  <a:pt x="2240" y="1915"/>
                  <a:pt x="2080" y="1929"/>
                  <a:pt x="1951" y="1898"/>
                </a:cubicBezTo>
                <a:cubicBezTo>
                  <a:pt x="1870" y="1879"/>
                  <a:pt x="1800" y="1842"/>
                  <a:pt x="1738" y="1800"/>
                </a:cubicBezTo>
                <a:cubicBezTo>
                  <a:pt x="1623" y="1722"/>
                  <a:pt x="1535" y="1628"/>
                  <a:pt x="1466" y="1531"/>
                </a:cubicBezTo>
                <a:cubicBezTo>
                  <a:pt x="1390" y="1425"/>
                  <a:pt x="1336" y="1316"/>
                  <a:pt x="1317" y="1200"/>
                </a:cubicBezTo>
                <a:cubicBezTo>
                  <a:pt x="1305" y="1124"/>
                  <a:pt x="1308" y="1044"/>
                  <a:pt x="1264" y="1007"/>
                </a:cubicBezTo>
                <a:cubicBezTo>
                  <a:pt x="1237" y="984"/>
                  <a:pt x="1191" y="977"/>
                  <a:pt x="1156" y="1000"/>
                </a:cubicBezTo>
                <a:cubicBezTo>
                  <a:pt x="1124" y="1021"/>
                  <a:pt x="1101" y="1067"/>
                  <a:pt x="1097" y="1100"/>
                </a:cubicBezTo>
                <a:cubicBezTo>
                  <a:pt x="1087" y="1169"/>
                  <a:pt x="1154" y="1184"/>
                  <a:pt x="1205" y="1288"/>
                </a:cubicBezTo>
                <a:cubicBezTo>
                  <a:pt x="1239" y="1358"/>
                  <a:pt x="1265" y="1469"/>
                  <a:pt x="1277" y="1572"/>
                </a:cubicBezTo>
                <a:cubicBezTo>
                  <a:pt x="1290" y="1685"/>
                  <a:pt x="1286" y="1788"/>
                  <a:pt x="1272" y="1880"/>
                </a:cubicBezTo>
                <a:cubicBezTo>
                  <a:pt x="1248" y="2037"/>
                  <a:pt x="1196" y="2159"/>
                  <a:pt x="1117" y="2249"/>
                </a:cubicBezTo>
                <a:cubicBezTo>
                  <a:pt x="1037" y="2340"/>
                  <a:pt x="929" y="2397"/>
                  <a:pt x="820" y="2375"/>
                </a:cubicBezTo>
                <a:cubicBezTo>
                  <a:pt x="717" y="2354"/>
                  <a:pt x="615" y="2264"/>
                  <a:pt x="495" y="2211"/>
                </a:cubicBezTo>
                <a:cubicBezTo>
                  <a:pt x="383" y="2161"/>
                  <a:pt x="256" y="2143"/>
                  <a:pt x="200" y="2051"/>
                </a:cubicBezTo>
                <a:cubicBezTo>
                  <a:pt x="156" y="1979"/>
                  <a:pt x="156" y="1862"/>
                  <a:pt x="169" y="1772"/>
                </a:cubicBezTo>
                <a:cubicBezTo>
                  <a:pt x="183" y="1673"/>
                  <a:pt x="212" y="1606"/>
                  <a:pt x="267" y="1527"/>
                </a:cubicBezTo>
                <a:cubicBezTo>
                  <a:pt x="304" y="1475"/>
                  <a:pt x="352" y="1417"/>
                  <a:pt x="402" y="1374"/>
                </a:cubicBezTo>
                <a:cubicBezTo>
                  <a:pt x="437" y="1343"/>
                  <a:pt x="472" y="1320"/>
                  <a:pt x="509" y="1293"/>
                </a:cubicBezTo>
                <a:cubicBezTo>
                  <a:pt x="576" y="1246"/>
                  <a:pt x="647" y="1189"/>
                  <a:pt x="727" y="1160"/>
                </a:cubicBezTo>
                <a:cubicBezTo>
                  <a:pt x="788" y="1138"/>
                  <a:pt x="854" y="1132"/>
                  <a:pt x="915" y="1107"/>
                </a:cubicBezTo>
                <a:cubicBezTo>
                  <a:pt x="960" y="1089"/>
                  <a:pt x="1001" y="1061"/>
                  <a:pt x="1013" y="1028"/>
                </a:cubicBezTo>
                <a:cubicBezTo>
                  <a:pt x="1027" y="990"/>
                  <a:pt x="1001" y="946"/>
                  <a:pt x="974" y="926"/>
                </a:cubicBezTo>
                <a:cubicBezTo>
                  <a:pt x="893" y="866"/>
                  <a:pt x="801" y="1022"/>
                  <a:pt x="600" y="1109"/>
                </a:cubicBezTo>
                <a:cubicBezTo>
                  <a:pt x="468" y="1167"/>
                  <a:pt x="289" y="1195"/>
                  <a:pt x="166" y="1183"/>
                </a:cubicBezTo>
                <a:cubicBezTo>
                  <a:pt x="98" y="1176"/>
                  <a:pt x="47" y="1156"/>
                  <a:pt x="25" y="1113"/>
                </a:cubicBezTo>
                <a:cubicBezTo>
                  <a:pt x="0" y="1063"/>
                  <a:pt x="13" y="981"/>
                  <a:pt x="39" y="916"/>
                </a:cubicBezTo>
                <a:cubicBezTo>
                  <a:pt x="58" y="868"/>
                  <a:pt x="85" y="830"/>
                  <a:pt x="106" y="802"/>
                </a:cubicBezTo>
                <a:cubicBezTo>
                  <a:pt x="137" y="759"/>
                  <a:pt x="156" y="738"/>
                  <a:pt x="183" y="705"/>
                </a:cubicBezTo>
                <a:cubicBezTo>
                  <a:pt x="215" y="665"/>
                  <a:pt x="259" y="608"/>
                  <a:pt x="307" y="525"/>
                </a:cubicBezTo>
                <a:cubicBezTo>
                  <a:pt x="314" y="513"/>
                  <a:pt x="321" y="500"/>
                  <a:pt x="356" y="455"/>
                </a:cubicBezTo>
                <a:cubicBezTo>
                  <a:pt x="357" y="454"/>
                  <a:pt x="359" y="452"/>
                  <a:pt x="360" y="450"/>
                </a:cubicBezTo>
              </a:path>
            </a:pathLst>
          </a:custGeom>
          <a:solidFill>
            <a:schemeClr val="bg2"/>
          </a:solidFill>
          <a:ln w="6350" cap="rnd">
            <a:noFill/>
            <a:prstDash val="solid"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28082E"/>
              </a:solidFill>
              <a:latin typeface="+mn-lt"/>
            </a:endParaRPr>
          </a:p>
        </p:txBody>
      </p:sp>
      <p:sp>
        <p:nvSpPr>
          <p:cNvPr id="11" name="Freeform 9"/>
          <p:cNvSpPr>
            <a:spLocks noChangeAspect="1"/>
          </p:cNvSpPr>
          <p:nvPr/>
        </p:nvSpPr>
        <p:spPr bwMode="auto">
          <a:xfrm rot="20620876">
            <a:off x="1833563" y="1576388"/>
            <a:ext cx="557212" cy="503237"/>
          </a:xfrm>
          <a:custGeom>
            <a:avLst/>
            <a:gdLst/>
            <a:ahLst/>
            <a:cxnLst>
              <a:cxn ang="0">
                <a:pos x="360" y="450"/>
              </a:cxn>
              <a:cxn ang="0">
                <a:pos x="443" y="386"/>
              </a:cxn>
              <a:cxn ang="0">
                <a:pos x="562" y="340"/>
              </a:cxn>
              <a:cxn ang="0">
                <a:pos x="727" y="337"/>
              </a:cxn>
              <a:cxn ang="0">
                <a:pos x="939" y="504"/>
              </a:cxn>
              <a:cxn ang="0">
                <a:pos x="990" y="682"/>
              </a:cxn>
              <a:cxn ang="0">
                <a:pos x="992" y="793"/>
              </a:cxn>
              <a:cxn ang="0">
                <a:pos x="1111" y="808"/>
              </a:cxn>
              <a:cxn ang="0">
                <a:pos x="1145" y="723"/>
              </a:cxn>
              <a:cxn ang="0">
                <a:pos x="1053" y="524"/>
              </a:cxn>
              <a:cxn ang="0">
                <a:pos x="1061" y="343"/>
              </a:cxn>
              <a:cxn ang="0">
                <a:pos x="1410" y="28"/>
              </a:cxn>
              <a:cxn ang="0">
                <a:pos x="1956" y="76"/>
              </a:cxn>
              <a:cxn ang="0">
                <a:pos x="2178" y="199"/>
              </a:cxn>
              <a:cxn ang="0">
                <a:pos x="2043" y="495"/>
              </a:cxn>
              <a:cxn ang="0">
                <a:pos x="1670" y="665"/>
              </a:cxn>
              <a:cxn ang="0">
                <a:pos x="1447" y="719"/>
              </a:cxn>
              <a:cxn ang="0">
                <a:pos x="1278" y="752"/>
              </a:cxn>
              <a:cxn ang="0">
                <a:pos x="1276" y="888"/>
              </a:cxn>
              <a:cxn ang="0">
                <a:pos x="1512" y="840"/>
              </a:cxn>
              <a:cxn ang="0">
                <a:pos x="1897" y="744"/>
              </a:cxn>
              <a:cxn ang="0">
                <a:pos x="2263" y="759"/>
              </a:cxn>
              <a:cxn ang="0">
                <a:pos x="2568" y="918"/>
              </a:cxn>
              <a:cxn ang="0">
                <a:pos x="2655" y="1179"/>
              </a:cxn>
              <a:cxn ang="0">
                <a:pos x="2523" y="1510"/>
              </a:cxn>
              <a:cxn ang="0">
                <a:pos x="2340" y="1838"/>
              </a:cxn>
              <a:cxn ang="0">
                <a:pos x="1951" y="1898"/>
              </a:cxn>
              <a:cxn ang="0">
                <a:pos x="1738" y="1800"/>
              </a:cxn>
              <a:cxn ang="0">
                <a:pos x="1466" y="1531"/>
              </a:cxn>
              <a:cxn ang="0">
                <a:pos x="1317" y="1200"/>
              </a:cxn>
              <a:cxn ang="0">
                <a:pos x="1264" y="1007"/>
              </a:cxn>
              <a:cxn ang="0">
                <a:pos x="1156" y="1000"/>
              </a:cxn>
              <a:cxn ang="0">
                <a:pos x="1097" y="1100"/>
              </a:cxn>
              <a:cxn ang="0">
                <a:pos x="1205" y="1288"/>
              </a:cxn>
              <a:cxn ang="0">
                <a:pos x="1277" y="1572"/>
              </a:cxn>
              <a:cxn ang="0">
                <a:pos x="1272" y="1880"/>
              </a:cxn>
              <a:cxn ang="0">
                <a:pos x="1117" y="2249"/>
              </a:cxn>
              <a:cxn ang="0">
                <a:pos x="820" y="2375"/>
              </a:cxn>
              <a:cxn ang="0">
                <a:pos x="495" y="2211"/>
              </a:cxn>
              <a:cxn ang="0">
                <a:pos x="200" y="2051"/>
              </a:cxn>
              <a:cxn ang="0">
                <a:pos x="169" y="1772"/>
              </a:cxn>
              <a:cxn ang="0">
                <a:pos x="267" y="1527"/>
              </a:cxn>
              <a:cxn ang="0">
                <a:pos x="402" y="1374"/>
              </a:cxn>
              <a:cxn ang="0">
                <a:pos x="509" y="1293"/>
              </a:cxn>
              <a:cxn ang="0">
                <a:pos x="727" y="1160"/>
              </a:cxn>
              <a:cxn ang="0">
                <a:pos x="915" y="1107"/>
              </a:cxn>
              <a:cxn ang="0">
                <a:pos x="1013" y="1028"/>
              </a:cxn>
              <a:cxn ang="0">
                <a:pos x="974" y="926"/>
              </a:cxn>
              <a:cxn ang="0">
                <a:pos x="600" y="1109"/>
              </a:cxn>
              <a:cxn ang="0">
                <a:pos x="166" y="1183"/>
              </a:cxn>
              <a:cxn ang="0">
                <a:pos x="25" y="1113"/>
              </a:cxn>
              <a:cxn ang="0">
                <a:pos x="39" y="916"/>
              </a:cxn>
              <a:cxn ang="0">
                <a:pos x="106" y="802"/>
              </a:cxn>
              <a:cxn ang="0">
                <a:pos x="183" y="705"/>
              </a:cxn>
              <a:cxn ang="0">
                <a:pos x="307" y="525"/>
              </a:cxn>
              <a:cxn ang="0">
                <a:pos x="356" y="455"/>
              </a:cxn>
              <a:cxn ang="0">
                <a:pos x="360" y="450"/>
              </a:cxn>
            </a:cxnLst>
            <a:rect l="0" t="0" r="r" b="b"/>
            <a:pathLst>
              <a:path w="2659" h="2397">
                <a:moveTo>
                  <a:pt x="360" y="450"/>
                </a:moveTo>
                <a:cubicBezTo>
                  <a:pt x="395" y="419"/>
                  <a:pt x="421" y="401"/>
                  <a:pt x="443" y="386"/>
                </a:cubicBezTo>
                <a:cubicBezTo>
                  <a:pt x="490" y="357"/>
                  <a:pt x="524" y="347"/>
                  <a:pt x="562" y="340"/>
                </a:cubicBezTo>
                <a:cubicBezTo>
                  <a:pt x="612" y="329"/>
                  <a:pt x="671" y="324"/>
                  <a:pt x="727" y="337"/>
                </a:cubicBezTo>
                <a:cubicBezTo>
                  <a:pt x="811" y="356"/>
                  <a:pt x="888" y="417"/>
                  <a:pt x="939" y="504"/>
                </a:cubicBezTo>
                <a:cubicBezTo>
                  <a:pt x="970" y="557"/>
                  <a:pt x="992" y="619"/>
                  <a:pt x="990" y="682"/>
                </a:cubicBezTo>
                <a:cubicBezTo>
                  <a:pt x="989" y="725"/>
                  <a:pt x="976" y="768"/>
                  <a:pt x="992" y="793"/>
                </a:cubicBezTo>
                <a:cubicBezTo>
                  <a:pt x="1011" y="824"/>
                  <a:pt x="1076" y="824"/>
                  <a:pt x="1111" y="808"/>
                </a:cubicBezTo>
                <a:cubicBezTo>
                  <a:pt x="1151" y="791"/>
                  <a:pt x="1153" y="755"/>
                  <a:pt x="1145" y="723"/>
                </a:cubicBezTo>
                <a:cubicBezTo>
                  <a:pt x="1129" y="657"/>
                  <a:pt x="1072" y="608"/>
                  <a:pt x="1053" y="524"/>
                </a:cubicBezTo>
                <a:cubicBezTo>
                  <a:pt x="1041" y="471"/>
                  <a:pt x="1045" y="406"/>
                  <a:pt x="1061" y="343"/>
                </a:cubicBezTo>
                <a:cubicBezTo>
                  <a:pt x="1098" y="200"/>
                  <a:pt x="1201" y="65"/>
                  <a:pt x="1410" y="28"/>
                </a:cubicBezTo>
                <a:cubicBezTo>
                  <a:pt x="1567" y="0"/>
                  <a:pt x="1783" y="27"/>
                  <a:pt x="1956" y="76"/>
                </a:cubicBezTo>
                <a:cubicBezTo>
                  <a:pt x="2058" y="106"/>
                  <a:pt x="2145" y="143"/>
                  <a:pt x="2178" y="199"/>
                </a:cubicBezTo>
                <a:cubicBezTo>
                  <a:pt x="2227" y="283"/>
                  <a:pt x="2150" y="410"/>
                  <a:pt x="2043" y="495"/>
                </a:cubicBezTo>
                <a:cubicBezTo>
                  <a:pt x="1930" y="584"/>
                  <a:pt x="1783" y="627"/>
                  <a:pt x="1670" y="665"/>
                </a:cubicBezTo>
                <a:cubicBezTo>
                  <a:pt x="1597" y="690"/>
                  <a:pt x="1538" y="713"/>
                  <a:pt x="1447" y="719"/>
                </a:cubicBezTo>
                <a:cubicBezTo>
                  <a:pt x="1387" y="722"/>
                  <a:pt x="1312" y="719"/>
                  <a:pt x="1278" y="752"/>
                </a:cubicBezTo>
                <a:cubicBezTo>
                  <a:pt x="1244" y="786"/>
                  <a:pt x="1251" y="856"/>
                  <a:pt x="1276" y="888"/>
                </a:cubicBezTo>
                <a:cubicBezTo>
                  <a:pt x="1319" y="941"/>
                  <a:pt x="1415" y="881"/>
                  <a:pt x="1512" y="840"/>
                </a:cubicBezTo>
                <a:cubicBezTo>
                  <a:pt x="1645" y="782"/>
                  <a:pt x="1779" y="758"/>
                  <a:pt x="1897" y="744"/>
                </a:cubicBezTo>
                <a:cubicBezTo>
                  <a:pt x="2020" y="729"/>
                  <a:pt x="2127" y="723"/>
                  <a:pt x="2263" y="759"/>
                </a:cubicBezTo>
                <a:cubicBezTo>
                  <a:pt x="2371" y="787"/>
                  <a:pt x="2496" y="841"/>
                  <a:pt x="2568" y="918"/>
                </a:cubicBezTo>
                <a:cubicBezTo>
                  <a:pt x="2642" y="999"/>
                  <a:pt x="2659" y="1104"/>
                  <a:pt x="2655" y="1179"/>
                </a:cubicBezTo>
                <a:cubicBezTo>
                  <a:pt x="2648" y="1300"/>
                  <a:pt x="2588" y="1341"/>
                  <a:pt x="2523" y="1510"/>
                </a:cubicBezTo>
                <a:cubicBezTo>
                  <a:pt x="2485" y="1611"/>
                  <a:pt x="2444" y="1758"/>
                  <a:pt x="2340" y="1838"/>
                </a:cubicBezTo>
                <a:cubicBezTo>
                  <a:pt x="2240" y="1915"/>
                  <a:pt x="2080" y="1929"/>
                  <a:pt x="1951" y="1898"/>
                </a:cubicBezTo>
                <a:cubicBezTo>
                  <a:pt x="1870" y="1879"/>
                  <a:pt x="1800" y="1842"/>
                  <a:pt x="1738" y="1800"/>
                </a:cubicBezTo>
                <a:cubicBezTo>
                  <a:pt x="1623" y="1722"/>
                  <a:pt x="1535" y="1628"/>
                  <a:pt x="1466" y="1531"/>
                </a:cubicBezTo>
                <a:cubicBezTo>
                  <a:pt x="1390" y="1425"/>
                  <a:pt x="1336" y="1316"/>
                  <a:pt x="1317" y="1200"/>
                </a:cubicBezTo>
                <a:cubicBezTo>
                  <a:pt x="1305" y="1124"/>
                  <a:pt x="1308" y="1044"/>
                  <a:pt x="1264" y="1007"/>
                </a:cubicBezTo>
                <a:cubicBezTo>
                  <a:pt x="1237" y="984"/>
                  <a:pt x="1191" y="977"/>
                  <a:pt x="1156" y="1000"/>
                </a:cubicBezTo>
                <a:cubicBezTo>
                  <a:pt x="1124" y="1021"/>
                  <a:pt x="1101" y="1067"/>
                  <a:pt x="1097" y="1100"/>
                </a:cubicBezTo>
                <a:cubicBezTo>
                  <a:pt x="1087" y="1169"/>
                  <a:pt x="1154" y="1184"/>
                  <a:pt x="1205" y="1288"/>
                </a:cubicBezTo>
                <a:cubicBezTo>
                  <a:pt x="1239" y="1358"/>
                  <a:pt x="1265" y="1469"/>
                  <a:pt x="1277" y="1572"/>
                </a:cubicBezTo>
                <a:cubicBezTo>
                  <a:pt x="1290" y="1685"/>
                  <a:pt x="1286" y="1788"/>
                  <a:pt x="1272" y="1880"/>
                </a:cubicBezTo>
                <a:cubicBezTo>
                  <a:pt x="1248" y="2037"/>
                  <a:pt x="1196" y="2159"/>
                  <a:pt x="1117" y="2249"/>
                </a:cubicBezTo>
                <a:cubicBezTo>
                  <a:pt x="1037" y="2340"/>
                  <a:pt x="929" y="2397"/>
                  <a:pt x="820" y="2375"/>
                </a:cubicBezTo>
                <a:cubicBezTo>
                  <a:pt x="717" y="2354"/>
                  <a:pt x="615" y="2264"/>
                  <a:pt x="495" y="2211"/>
                </a:cubicBezTo>
                <a:cubicBezTo>
                  <a:pt x="383" y="2161"/>
                  <a:pt x="256" y="2143"/>
                  <a:pt x="200" y="2051"/>
                </a:cubicBezTo>
                <a:cubicBezTo>
                  <a:pt x="156" y="1979"/>
                  <a:pt x="156" y="1862"/>
                  <a:pt x="169" y="1772"/>
                </a:cubicBezTo>
                <a:cubicBezTo>
                  <a:pt x="183" y="1673"/>
                  <a:pt x="212" y="1606"/>
                  <a:pt x="267" y="1527"/>
                </a:cubicBezTo>
                <a:cubicBezTo>
                  <a:pt x="304" y="1475"/>
                  <a:pt x="352" y="1417"/>
                  <a:pt x="402" y="1374"/>
                </a:cubicBezTo>
                <a:cubicBezTo>
                  <a:pt x="437" y="1343"/>
                  <a:pt x="472" y="1320"/>
                  <a:pt x="509" y="1293"/>
                </a:cubicBezTo>
                <a:cubicBezTo>
                  <a:pt x="576" y="1246"/>
                  <a:pt x="647" y="1189"/>
                  <a:pt x="727" y="1160"/>
                </a:cubicBezTo>
                <a:cubicBezTo>
                  <a:pt x="788" y="1138"/>
                  <a:pt x="854" y="1132"/>
                  <a:pt x="915" y="1107"/>
                </a:cubicBezTo>
                <a:cubicBezTo>
                  <a:pt x="960" y="1089"/>
                  <a:pt x="1001" y="1061"/>
                  <a:pt x="1013" y="1028"/>
                </a:cubicBezTo>
                <a:cubicBezTo>
                  <a:pt x="1027" y="990"/>
                  <a:pt x="1001" y="946"/>
                  <a:pt x="974" y="926"/>
                </a:cubicBezTo>
                <a:cubicBezTo>
                  <a:pt x="893" y="866"/>
                  <a:pt x="801" y="1022"/>
                  <a:pt x="600" y="1109"/>
                </a:cubicBezTo>
                <a:cubicBezTo>
                  <a:pt x="468" y="1167"/>
                  <a:pt x="289" y="1195"/>
                  <a:pt x="166" y="1183"/>
                </a:cubicBezTo>
                <a:cubicBezTo>
                  <a:pt x="98" y="1176"/>
                  <a:pt x="47" y="1156"/>
                  <a:pt x="25" y="1113"/>
                </a:cubicBezTo>
                <a:cubicBezTo>
                  <a:pt x="0" y="1063"/>
                  <a:pt x="13" y="981"/>
                  <a:pt x="39" y="916"/>
                </a:cubicBezTo>
                <a:cubicBezTo>
                  <a:pt x="58" y="868"/>
                  <a:pt x="85" y="830"/>
                  <a:pt x="106" y="802"/>
                </a:cubicBezTo>
                <a:cubicBezTo>
                  <a:pt x="137" y="759"/>
                  <a:pt x="156" y="738"/>
                  <a:pt x="183" y="705"/>
                </a:cubicBezTo>
                <a:cubicBezTo>
                  <a:pt x="215" y="665"/>
                  <a:pt x="259" y="608"/>
                  <a:pt x="307" y="525"/>
                </a:cubicBezTo>
                <a:cubicBezTo>
                  <a:pt x="314" y="513"/>
                  <a:pt x="321" y="500"/>
                  <a:pt x="356" y="455"/>
                </a:cubicBezTo>
                <a:cubicBezTo>
                  <a:pt x="357" y="454"/>
                  <a:pt x="359" y="452"/>
                  <a:pt x="360" y="450"/>
                </a:cubicBezTo>
              </a:path>
            </a:pathLst>
          </a:custGeom>
          <a:solidFill>
            <a:schemeClr val="bg2"/>
          </a:solidFill>
          <a:ln w="6350" cap="rnd">
            <a:noFill/>
            <a:prstDash val="solid"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28082E"/>
              </a:solidFill>
              <a:latin typeface="+mn-lt"/>
            </a:endParaRPr>
          </a:p>
        </p:txBody>
      </p:sp>
      <p:sp>
        <p:nvSpPr>
          <p:cNvPr id="12" name="Freeform 10"/>
          <p:cNvSpPr>
            <a:spLocks noChangeAspect="1"/>
          </p:cNvSpPr>
          <p:nvPr/>
        </p:nvSpPr>
        <p:spPr bwMode="auto">
          <a:xfrm>
            <a:off x="2565400" y="5461000"/>
            <a:ext cx="506413" cy="457200"/>
          </a:xfrm>
          <a:custGeom>
            <a:avLst/>
            <a:gdLst/>
            <a:ahLst/>
            <a:cxnLst>
              <a:cxn ang="0">
                <a:pos x="360" y="450"/>
              </a:cxn>
              <a:cxn ang="0">
                <a:pos x="443" y="386"/>
              </a:cxn>
              <a:cxn ang="0">
                <a:pos x="562" y="340"/>
              </a:cxn>
              <a:cxn ang="0">
                <a:pos x="727" y="337"/>
              </a:cxn>
              <a:cxn ang="0">
                <a:pos x="939" y="504"/>
              </a:cxn>
              <a:cxn ang="0">
                <a:pos x="990" y="682"/>
              </a:cxn>
              <a:cxn ang="0">
                <a:pos x="992" y="793"/>
              </a:cxn>
              <a:cxn ang="0">
                <a:pos x="1111" y="808"/>
              </a:cxn>
              <a:cxn ang="0">
                <a:pos x="1145" y="723"/>
              </a:cxn>
              <a:cxn ang="0">
                <a:pos x="1053" y="524"/>
              </a:cxn>
              <a:cxn ang="0">
                <a:pos x="1061" y="343"/>
              </a:cxn>
              <a:cxn ang="0">
                <a:pos x="1410" y="28"/>
              </a:cxn>
              <a:cxn ang="0">
                <a:pos x="1956" y="76"/>
              </a:cxn>
              <a:cxn ang="0">
                <a:pos x="2178" y="199"/>
              </a:cxn>
              <a:cxn ang="0">
                <a:pos x="2043" y="495"/>
              </a:cxn>
              <a:cxn ang="0">
                <a:pos x="1670" y="665"/>
              </a:cxn>
              <a:cxn ang="0">
                <a:pos x="1447" y="719"/>
              </a:cxn>
              <a:cxn ang="0">
                <a:pos x="1278" y="752"/>
              </a:cxn>
              <a:cxn ang="0">
                <a:pos x="1276" y="888"/>
              </a:cxn>
              <a:cxn ang="0">
                <a:pos x="1512" y="840"/>
              </a:cxn>
              <a:cxn ang="0">
                <a:pos x="1897" y="744"/>
              </a:cxn>
              <a:cxn ang="0">
                <a:pos x="2263" y="759"/>
              </a:cxn>
              <a:cxn ang="0">
                <a:pos x="2568" y="918"/>
              </a:cxn>
              <a:cxn ang="0">
                <a:pos x="2655" y="1179"/>
              </a:cxn>
              <a:cxn ang="0">
                <a:pos x="2523" y="1510"/>
              </a:cxn>
              <a:cxn ang="0">
                <a:pos x="2340" y="1838"/>
              </a:cxn>
              <a:cxn ang="0">
                <a:pos x="1951" y="1898"/>
              </a:cxn>
              <a:cxn ang="0">
                <a:pos x="1738" y="1800"/>
              </a:cxn>
              <a:cxn ang="0">
                <a:pos x="1466" y="1531"/>
              </a:cxn>
              <a:cxn ang="0">
                <a:pos x="1317" y="1200"/>
              </a:cxn>
              <a:cxn ang="0">
                <a:pos x="1264" y="1007"/>
              </a:cxn>
              <a:cxn ang="0">
                <a:pos x="1156" y="1000"/>
              </a:cxn>
              <a:cxn ang="0">
                <a:pos x="1097" y="1100"/>
              </a:cxn>
              <a:cxn ang="0">
                <a:pos x="1205" y="1288"/>
              </a:cxn>
              <a:cxn ang="0">
                <a:pos x="1277" y="1572"/>
              </a:cxn>
              <a:cxn ang="0">
                <a:pos x="1272" y="1880"/>
              </a:cxn>
              <a:cxn ang="0">
                <a:pos x="1117" y="2249"/>
              </a:cxn>
              <a:cxn ang="0">
                <a:pos x="820" y="2375"/>
              </a:cxn>
              <a:cxn ang="0">
                <a:pos x="495" y="2211"/>
              </a:cxn>
              <a:cxn ang="0">
                <a:pos x="200" y="2051"/>
              </a:cxn>
              <a:cxn ang="0">
                <a:pos x="169" y="1772"/>
              </a:cxn>
              <a:cxn ang="0">
                <a:pos x="267" y="1527"/>
              </a:cxn>
              <a:cxn ang="0">
                <a:pos x="402" y="1374"/>
              </a:cxn>
              <a:cxn ang="0">
                <a:pos x="509" y="1293"/>
              </a:cxn>
              <a:cxn ang="0">
                <a:pos x="727" y="1160"/>
              </a:cxn>
              <a:cxn ang="0">
                <a:pos x="915" y="1107"/>
              </a:cxn>
              <a:cxn ang="0">
                <a:pos x="1013" y="1028"/>
              </a:cxn>
              <a:cxn ang="0">
                <a:pos x="974" y="926"/>
              </a:cxn>
              <a:cxn ang="0">
                <a:pos x="600" y="1109"/>
              </a:cxn>
              <a:cxn ang="0">
                <a:pos x="166" y="1183"/>
              </a:cxn>
              <a:cxn ang="0">
                <a:pos x="25" y="1113"/>
              </a:cxn>
              <a:cxn ang="0">
                <a:pos x="39" y="916"/>
              </a:cxn>
              <a:cxn ang="0">
                <a:pos x="106" y="802"/>
              </a:cxn>
              <a:cxn ang="0">
                <a:pos x="183" y="705"/>
              </a:cxn>
              <a:cxn ang="0">
                <a:pos x="307" y="525"/>
              </a:cxn>
              <a:cxn ang="0">
                <a:pos x="356" y="455"/>
              </a:cxn>
              <a:cxn ang="0">
                <a:pos x="360" y="450"/>
              </a:cxn>
            </a:cxnLst>
            <a:rect l="0" t="0" r="r" b="b"/>
            <a:pathLst>
              <a:path w="2659" h="2397">
                <a:moveTo>
                  <a:pt x="360" y="450"/>
                </a:moveTo>
                <a:cubicBezTo>
                  <a:pt x="395" y="419"/>
                  <a:pt x="421" y="401"/>
                  <a:pt x="443" y="386"/>
                </a:cubicBezTo>
                <a:cubicBezTo>
                  <a:pt x="490" y="357"/>
                  <a:pt x="524" y="347"/>
                  <a:pt x="562" y="340"/>
                </a:cubicBezTo>
                <a:cubicBezTo>
                  <a:pt x="612" y="329"/>
                  <a:pt x="671" y="324"/>
                  <a:pt x="727" y="337"/>
                </a:cubicBezTo>
                <a:cubicBezTo>
                  <a:pt x="811" y="356"/>
                  <a:pt x="888" y="417"/>
                  <a:pt x="939" y="504"/>
                </a:cubicBezTo>
                <a:cubicBezTo>
                  <a:pt x="970" y="557"/>
                  <a:pt x="992" y="619"/>
                  <a:pt x="990" y="682"/>
                </a:cubicBezTo>
                <a:cubicBezTo>
                  <a:pt x="989" y="725"/>
                  <a:pt x="976" y="768"/>
                  <a:pt x="992" y="793"/>
                </a:cubicBezTo>
                <a:cubicBezTo>
                  <a:pt x="1011" y="824"/>
                  <a:pt x="1076" y="824"/>
                  <a:pt x="1111" y="808"/>
                </a:cubicBezTo>
                <a:cubicBezTo>
                  <a:pt x="1151" y="791"/>
                  <a:pt x="1153" y="755"/>
                  <a:pt x="1145" y="723"/>
                </a:cubicBezTo>
                <a:cubicBezTo>
                  <a:pt x="1129" y="657"/>
                  <a:pt x="1072" y="608"/>
                  <a:pt x="1053" y="524"/>
                </a:cubicBezTo>
                <a:cubicBezTo>
                  <a:pt x="1041" y="471"/>
                  <a:pt x="1045" y="406"/>
                  <a:pt x="1061" y="343"/>
                </a:cubicBezTo>
                <a:cubicBezTo>
                  <a:pt x="1098" y="200"/>
                  <a:pt x="1201" y="65"/>
                  <a:pt x="1410" y="28"/>
                </a:cubicBezTo>
                <a:cubicBezTo>
                  <a:pt x="1567" y="0"/>
                  <a:pt x="1783" y="27"/>
                  <a:pt x="1956" y="76"/>
                </a:cubicBezTo>
                <a:cubicBezTo>
                  <a:pt x="2058" y="106"/>
                  <a:pt x="2145" y="143"/>
                  <a:pt x="2178" y="199"/>
                </a:cubicBezTo>
                <a:cubicBezTo>
                  <a:pt x="2227" y="283"/>
                  <a:pt x="2150" y="410"/>
                  <a:pt x="2043" y="495"/>
                </a:cubicBezTo>
                <a:cubicBezTo>
                  <a:pt x="1930" y="584"/>
                  <a:pt x="1783" y="627"/>
                  <a:pt x="1670" y="665"/>
                </a:cubicBezTo>
                <a:cubicBezTo>
                  <a:pt x="1597" y="690"/>
                  <a:pt x="1538" y="713"/>
                  <a:pt x="1447" y="719"/>
                </a:cubicBezTo>
                <a:cubicBezTo>
                  <a:pt x="1387" y="722"/>
                  <a:pt x="1312" y="719"/>
                  <a:pt x="1278" y="752"/>
                </a:cubicBezTo>
                <a:cubicBezTo>
                  <a:pt x="1244" y="786"/>
                  <a:pt x="1251" y="856"/>
                  <a:pt x="1276" y="888"/>
                </a:cubicBezTo>
                <a:cubicBezTo>
                  <a:pt x="1319" y="941"/>
                  <a:pt x="1415" y="881"/>
                  <a:pt x="1512" y="840"/>
                </a:cubicBezTo>
                <a:cubicBezTo>
                  <a:pt x="1645" y="782"/>
                  <a:pt x="1779" y="758"/>
                  <a:pt x="1897" y="744"/>
                </a:cubicBezTo>
                <a:cubicBezTo>
                  <a:pt x="2020" y="729"/>
                  <a:pt x="2127" y="723"/>
                  <a:pt x="2263" y="759"/>
                </a:cubicBezTo>
                <a:cubicBezTo>
                  <a:pt x="2371" y="787"/>
                  <a:pt x="2496" y="841"/>
                  <a:pt x="2568" y="918"/>
                </a:cubicBezTo>
                <a:cubicBezTo>
                  <a:pt x="2642" y="999"/>
                  <a:pt x="2659" y="1104"/>
                  <a:pt x="2655" y="1179"/>
                </a:cubicBezTo>
                <a:cubicBezTo>
                  <a:pt x="2648" y="1300"/>
                  <a:pt x="2588" y="1341"/>
                  <a:pt x="2523" y="1510"/>
                </a:cubicBezTo>
                <a:cubicBezTo>
                  <a:pt x="2485" y="1611"/>
                  <a:pt x="2444" y="1758"/>
                  <a:pt x="2340" y="1838"/>
                </a:cubicBezTo>
                <a:cubicBezTo>
                  <a:pt x="2240" y="1915"/>
                  <a:pt x="2080" y="1929"/>
                  <a:pt x="1951" y="1898"/>
                </a:cubicBezTo>
                <a:cubicBezTo>
                  <a:pt x="1870" y="1879"/>
                  <a:pt x="1800" y="1842"/>
                  <a:pt x="1738" y="1800"/>
                </a:cubicBezTo>
                <a:cubicBezTo>
                  <a:pt x="1623" y="1722"/>
                  <a:pt x="1535" y="1628"/>
                  <a:pt x="1466" y="1531"/>
                </a:cubicBezTo>
                <a:cubicBezTo>
                  <a:pt x="1390" y="1425"/>
                  <a:pt x="1336" y="1316"/>
                  <a:pt x="1317" y="1200"/>
                </a:cubicBezTo>
                <a:cubicBezTo>
                  <a:pt x="1305" y="1124"/>
                  <a:pt x="1308" y="1044"/>
                  <a:pt x="1264" y="1007"/>
                </a:cubicBezTo>
                <a:cubicBezTo>
                  <a:pt x="1237" y="984"/>
                  <a:pt x="1191" y="977"/>
                  <a:pt x="1156" y="1000"/>
                </a:cubicBezTo>
                <a:cubicBezTo>
                  <a:pt x="1124" y="1021"/>
                  <a:pt x="1101" y="1067"/>
                  <a:pt x="1097" y="1100"/>
                </a:cubicBezTo>
                <a:cubicBezTo>
                  <a:pt x="1087" y="1169"/>
                  <a:pt x="1154" y="1184"/>
                  <a:pt x="1205" y="1288"/>
                </a:cubicBezTo>
                <a:cubicBezTo>
                  <a:pt x="1239" y="1358"/>
                  <a:pt x="1265" y="1469"/>
                  <a:pt x="1277" y="1572"/>
                </a:cubicBezTo>
                <a:cubicBezTo>
                  <a:pt x="1290" y="1685"/>
                  <a:pt x="1286" y="1788"/>
                  <a:pt x="1272" y="1880"/>
                </a:cubicBezTo>
                <a:cubicBezTo>
                  <a:pt x="1248" y="2037"/>
                  <a:pt x="1196" y="2159"/>
                  <a:pt x="1117" y="2249"/>
                </a:cubicBezTo>
                <a:cubicBezTo>
                  <a:pt x="1037" y="2340"/>
                  <a:pt x="929" y="2397"/>
                  <a:pt x="820" y="2375"/>
                </a:cubicBezTo>
                <a:cubicBezTo>
                  <a:pt x="717" y="2354"/>
                  <a:pt x="615" y="2264"/>
                  <a:pt x="495" y="2211"/>
                </a:cubicBezTo>
                <a:cubicBezTo>
                  <a:pt x="383" y="2161"/>
                  <a:pt x="256" y="2143"/>
                  <a:pt x="200" y="2051"/>
                </a:cubicBezTo>
                <a:cubicBezTo>
                  <a:pt x="156" y="1979"/>
                  <a:pt x="156" y="1862"/>
                  <a:pt x="169" y="1772"/>
                </a:cubicBezTo>
                <a:cubicBezTo>
                  <a:pt x="183" y="1673"/>
                  <a:pt x="212" y="1606"/>
                  <a:pt x="267" y="1527"/>
                </a:cubicBezTo>
                <a:cubicBezTo>
                  <a:pt x="304" y="1475"/>
                  <a:pt x="352" y="1417"/>
                  <a:pt x="402" y="1374"/>
                </a:cubicBezTo>
                <a:cubicBezTo>
                  <a:pt x="437" y="1343"/>
                  <a:pt x="472" y="1320"/>
                  <a:pt x="509" y="1293"/>
                </a:cubicBezTo>
                <a:cubicBezTo>
                  <a:pt x="576" y="1246"/>
                  <a:pt x="647" y="1189"/>
                  <a:pt x="727" y="1160"/>
                </a:cubicBezTo>
                <a:cubicBezTo>
                  <a:pt x="788" y="1138"/>
                  <a:pt x="854" y="1132"/>
                  <a:pt x="915" y="1107"/>
                </a:cubicBezTo>
                <a:cubicBezTo>
                  <a:pt x="960" y="1089"/>
                  <a:pt x="1001" y="1061"/>
                  <a:pt x="1013" y="1028"/>
                </a:cubicBezTo>
                <a:cubicBezTo>
                  <a:pt x="1027" y="990"/>
                  <a:pt x="1001" y="946"/>
                  <a:pt x="974" y="926"/>
                </a:cubicBezTo>
                <a:cubicBezTo>
                  <a:pt x="893" y="866"/>
                  <a:pt x="801" y="1022"/>
                  <a:pt x="600" y="1109"/>
                </a:cubicBezTo>
                <a:cubicBezTo>
                  <a:pt x="468" y="1167"/>
                  <a:pt x="289" y="1195"/>
                  <a:pt x="166" y="1183"/>
                </a:cubicBezTo>
                <a:cubicBezTo>
                  <a:pt x="98" y="1176"/>
                  <a:pt x="47" y="1156"/>
                  <a:pt x="25" y="1113"/>
                </a:cubicBezTo>
                <a:cubicBezTo>
                  <a:pt x="0" y="1063"/>
                  <a:pt x="13" y="981"/>
                  <a:pt x="39" y="916"/>
                </a:cubicBezTo>
                <a:cubicBezTo>
                  <a:pt x="58" y="868"/>
                  <a:pt x="85" y="830"/>
                  <a:pt x="106" y="802"/>
                </a:cubicBezTo>
                <a:cubicBezTo>
                  <a:pt x="137" y="759"/>
                  <a:pt x="156" y="738"/>
                  <a:pt x="183" y="705"/>
                </a:cubicBezTo>
                <a:cubicBezTo>
                  <a:pt x="215" y="665"/>
                  <a:pt x="259" y="608"/>
                  <a:pt x="307" y="525"/>
                </a:cubicBezTo>
                <a:cubicBezTo>
                  <a:pt x="314" y="513"/>
                  <a:pt x="321" y="500"/>
                  <a:pt x="356" y="455"/>
                </a:cubicBezTo>
                <a:cubicBezTo>
                  <a:pt x="357" y="454"/>
                  <a:pt x="359" y="452"/>
                  <a:pt x="360" y="450"/>
                </a:cubicBezTo>
              </a:path>
            </a:pathLst>
          </a:custGeom>
          <a:solidFill>
            <a:schemeClr val="bg2"/>
          </a:solidFill>
          <a:ln w="6350" cap="rnd">
            <a:noFill/>
            <a:prstDash val="solid"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28082E"/>
              </a:solidFill>
              <a:latin typeface="+mn-lt"/>
            </a:endParaRPr>
          </a:p>
        </p:txBody>
      </p:sp>
      <p:sp>
        <p:nvSpPr>
          <p:cNvPr id="13" name="Freeform 11"/>
          <p:cNvSpPr>
            <a:spLocks noChangeAspect="1"/>
          </p:cNvSpPr>
          <p:nvPr/>
        </p:nvSpPr>
        <p:spPr bwMode="auto">
          <a:xfrm rot="17100000">
            <a:off x="1066007" y="2704306"/>
            <a:ext cx="412750" cy="373063"/>
          </a:xfrm>
          <a:custGeom>
            <a:avLst/>
            <a:gdLst/>
            <a:ahLst/>
            <a:cxnLst>
              <a:cxn ang="0">
                <a:pos x="360" y="450"/>
              </a:cxn>
              <a:cxn ang="0">
                <a:pos x="443" y="386"/>
              </a:cxn>
              <a:cxn ang="0">
                <a:pos x="562" y="340"/>
              </a:cxn>
              <a:cxn ang="0">
                <a:pos x="727" y="337"/>
              </a:cxn>
              <a:cxn ang="0">
                <a:pos x="939" y="504"/>
              </a:cxn>
              <a:cxn ang="0">
                <a:pos x="990" y="682"/>
              </a:cxn>
              <a:cxn ang="0">
                <a:pos x="992" y="793"/>
              </a:cxn>
              <a:cxn ang="0">
                <a:pos x="1111" y="808"/>
              </a:cxn>
              <a:cxn ang="0">
                <a:pos x="1145" y="723"/>
              </a:cxn>
              <a:cxn ang="0">
                <a:pos x="1053" y="524"/>
              </a:cxn>
              <a:cxn ang="0">
                <a:pos x="1061" y="343"/>
              </a:cxn>
              <a:cxn ang="0">
                <a:pos x="1410" y="28"/>
              </a:cxn>
              <a:cxn ang="0">
                <a:pos x="1956" y="76"/>
              </a:cxn>
              <a:cxn ang="0">
                <a:pos x="2178" y="199"/>
              </a:cxn>
              <a:cxn ang="0">
                <a:pos x="2043" y="495"/>
              </a:cxn>
              <a:cxn ang="0">
                <a:pos x="1670" y="665"/>
              </a:cxn>
              <a:cxn ang="0">
                <a:pos x="1447" y="719"/>
              </a:cxn>
              <a:cxn ang="0">
                <a:pos x="1278" y="752"/>
              </a:cxn>
              <a:cxn ang="0">
                <a:pos x="1276" y="888"/>
              </a:cxn>
              <a:cxn ang="0">
                <a:pos x="1512" y="840"/>
              </a:cxn>
              <a:cxn ang="0">
                <a:pos x="1897" y="744"/>
              </a:cxn>
              <a:cxn ang="0">
                <a:pos x="2263" y="759"/>
              </a:cxn>
              <a:cxn ang="0">
                <a:pos x="2568" y="918"/>
              </a:cxn>
              <a:cxn ang="0">
                <a:pos x="2655" y="1179"/>
              </a:cxn>
              <a:cxn ang="0">
                <a:pos x="2523" y="1510"/>
              </a:cxn>
              <a:cxn ang="0">
                <a:pos x="2340" y="1838"/>
              </a:cxn>
              <a:cxn ang="0">
                <a:pos x="1951" y="1898"/>
              </a:cxn>
              <a:cxn ang="0">
                <a:pos x="1738" y="1800"/>
              </a:cxn>
              <a:cxn ang="0">
                <a:pos x="1466" y="1531"/>
              </a:cxn>
              <a:cxn ang="0">
                <a:pos x="1317" y="1200"/>
              </a:cxn>
              <a:cxn ang="0">
                <a:pos x="1264" y="1007"/>
              </a:cxn>
              <a:cxn ang="0">
                <a:pos x="1156" y="1000"/>
              </a:cxn>
              <a:cxn ang="0">
                <a:pos x="1097" y="1100"/>
              </a:cxn>
              <a:cxn ang="0">
                <a:pos x="1205" y="1288"/>
              </a:cxn>
              <a:cxn ang="0">
                <a:pos x="1277" y="1572"/>
              </a:cxn>
              <a:cxn ang="0">
                <a:pos x="1272" y="1880"/>
              </a:cxn>
              <a:cxn ang="0">
                <a:pos x="1117" y="2249"/>
              </a:cxn>
              <a:cxn ang="0">
                <a:pos x="820" y="2375"/>
              </a:cxn>
              <a:cxn ang="0">
                <a:pos x="495" y="2211"/>
              </a:cxn>
              <a:cxn ang="0">
                <a:pos x="200" y="2051"/>
              </a:cxn>
              <a:cxn ang="0">
                <a:pos x="169" y="1772"/>
              </a:cxn>
              <a:cxn ang="0">
                <a:pos x="267" y="1527"/>
              </a:cxn>
              <a:cxn ang="0">
                <a:pos x="402" y="1374"/>
              </a:cxn>
              <a:cxn ang="0">
                <a:pos x="509" y="1293"/>
              </a:cxn>
              <a:cxn ang="0">
                <a:pos x="727" y="1160"/>
              </a:cxn>
              <a:cxn ang="0">
                <a:pos x="915" y="1107"/>
              </a:cxn>
              <a:cxn ang="0">
                <a:pos x="1013" y="1028"/>
              </a:cxn>
              <a:cxn ang="0">
                <a:pos x="974" y="926"/>
              </a:cxn>
              <a:cxn ang="0">
                <a:pos x="600" y="1109"/>
              </a:cxn>
              <a:cxn ang="0">
                <a:pos x="166" y="1183"/>
              </a:cxn>
              <a:cxn ang="0">
                <a:pos x="25" y="1113"/>
              </a:cxn>
              <a:cxn ang="0">
                <a:pos x="39" y="916"/>
              </a:cxn>
              <a:cxn ang="0">
                <a:pos x="106" y="802"/>
              </a:cxn>
              <a:cxn ang="0">
                <a:pos x="183" y="705"/>
              </a:cxn>
              <a:cxn ang="0">
                <a:pos x="307" y="525"/>
              </a:cxn>
              <a:cxn ang="0">
                <a:pos x="356" y="455"/>
              </a:cxn>
              <a:cxn ang="0">
                <a:pos x="360" y="450"/>
              </a:cxn>
            </a:cxnLst>
            <a:rect l="0" t="0" r="r" b="b"/>
            <a:pathLst>
              <a:path w="2659" h="2397">
                <a:moveTo>
                  <a:pt x="360" y="450"/>
                </a:moveTo>
                <a:cubicBezTo>
                  <a:pt x="395" y="419"/>
                  <a:pt x="421" y="401"/>
                  <a:pt x="443" y="386"/>
                </a:cubicBezTo>
                <a:cubicBezTo>
                  <a:pt x="490" y="357"/>
                  <a:pt x="524" y="347"/>
                  <a:pt x="562" y="340"/>
                </a:cubicBezTo>
                <a:cubicBezTo>
                  <a:pt x="612" y="329"/>
                  <a:pt x="671" y="324"/>
                  <a:pt x="727" y="337"/>
                </a:cubicBezTo>
                <a:cubicBezTo>
                  <a:pt x="811" y="356"/>
                  <a:pt x="888" y="417"/>
                  <a:pt x="939" y="504"/>
                </a:cubicBezTo>
                <a:cubicBezTo>
                  <a:pt x="970" y="557"/>
                  <a:pt x="992" y="619"/>
                  <a:pt x="990" y="682"/>
                </a:cubicBezTo>
                <a:cubicBezTo>
                  <a:pt x="989" y="725"/>
                  <a:pt x="976" y="768"/>
                  <a:pt x="992" y="793"/>
                </a:cubicBezTo>
                <a:cubicBezTo>
                  <a:pt x="1011" y="824"/>
                  <a:pt x="1076" y="824"/>
                  <a:pt x="1111" y="808"/>
                </a:cubicBezTo>
                <a:cubicBezTo>
                  <a:pt x="1151" y="791"/>
                  <a:pt x="1153" y="755"/>
                  <a:pt x="1145" y="723"/>
                </a:cubicBezTo>
                <a:cubicBezTo>
                  <a:pt x="1129" y="657"/>
                  <a:pt x="1072" y="608"/>
                  <a:pt x="1053" y="524"/>
                </a:cubicBezTo>
                <a:cubicBezTo>
                  <a:pt x="1041" y="471"/>
                  <a:pt x="1045" y="406"/>
                  <a:pt x="1061" y="343"/>
                </a:cubicBezTo>
                <a:cubicBezTo>
                  <a:pt x="1098" y="200"/>
                  <a:pt x="1201" y="65"/>
                  <a:pt x="1410" y="28"/>
                </a:cubicBezTo>
                <a:cubicBezTo>
                  <a:pt x="1567" y="0"/>
                  <a:pt x="1783" y="27"/>
                  <a:pt x="1956" y="76"/>
                </a:cubicBezTo>
                <a:cubicBezTo>
                  <a:pt x="2058" y="106"/>
                  <a:pt x="2145" y="143"/>
                  <a:pt x="2178" y="199"/>
                </a:cubicBezTo>
                <a:cubicBezTo>
                  <a:pt x="2227" y="283"/>
                  <a:pt x="2150" y="410"/>
                  <a:pt x="2043" y="495"/>
                </a:cubicBezTo>
                <a:cubicBezTo>
                  <a:pt x="1930" y="584"/>
                  <a:pt x="1783" y="627"/>
                  <a:pt x="1670" y="665"/>
                </a:cubicBezTo>
                <a:cubicBezTo>
                  <a:pt x="1597" y="690"/>
                  <a:pt x="1538" y="713"/>
                  <a:pt x="1447" y="719"/>
                </a:cubicBezTo>
                <a:cubicBezTo>
                  <a:pt x="1387" y="722"/>
                  <a:pt x="1312" y="719"/>
                  <a:pt x="1278" y="752"/>
                </a:cubicBezTo>
                <a:cubicBezTo>
                  <a:pt x="1244" y="786"/>
                  <a:pt x="1251" y="856"/>
                  <a:pt x="1276" y="888"/>
                </a:cubicBezTo>
                <a:cubicBezTo>
                  <a:pt x="1319" y="941"/>
                  <a:pt x="1415" y="881"/>
                  <a:pt x="1512" y="840"/>
                </a:cubicBezTo>
                <a:cubicBezTo>
                  <a:pt x="1645" y="782"/>
                  <a:pt x="1779" y="758"/>
                  <a:pt x="1897" y="744"/>
                </a:cubicBezTo>
                <a:cubicBezTo>
                  <a:pt x="2020" y="729"/>
                  <a:pt x="2127" y="723"/>
                  <a:pt x="2263" y="759"/>
                </a:cubicBezTo>
                <a:cubicBezTo>
                  <a:pt x="2371" y="787"/>
                  <a:pt x="2496" y="841"/>
                  <a:pt x="2568" y="918"/>
                </a:cubicBezTo>
                <a:cubicBezTo>
                  <a:pt x="2642" y="999"/>
                  <a:pt x="2659" y="1104"/>
                  <a:pt x="2655" y="1179"/>
                </a:cubicBezTo>
                <a:cubicBezTo>
                  <a:pt x="2648" y="1300"/>
                  <a:pt x="2588" y="1341"/>
                  <a:pt x="2523" y="1510"/>
                </a:cubicBezTo>
                <a:cubicBezTo>
                  <a:pt x="2485" y="1611"/>
                  <a:pt x="2444" y="1758"/>
                  <a:pt x="2340" y="1838"/>
                </a:cubicBezTo>
                <a:cubicBezTo>
                  <a:pt x="2240" y="1915"/>
                  <a:pt x="2080" y="1929"/>
                  <a:pt x="1951" y="1898"/>
                </a:cubicBezTo>
                <a:cubicBezTo>
                  <a:pt x="1870" y="1879"/>
                  <a:pt x="1800" y="1842"/>
                  <a:pt x="1738" y="1800"/>
                </a:cubicBezTo>
                <a:cubicBezTo>
                  <a:pt x="1623" y="1722"/>
                  <a:pt x="1535" y="1628"/>
                  <a:pt x="1466" y="1531"/>
                </a:cubicBezTo>
                <a:cubicBezTo>
                  <a:pt x="1390" y="1425"/>
                  <a:pt x="1336" y="1316"/>
                  <a:pt x="1317" y="1200"/>
                </a:cubicBezTo>
                <a:cubicBezTo>
                  <a:pt x="1305" y="1124"/>
                  <a:pt x="1308" y="1044"/>
                  <a:pt x="1264" y="1007"/>
                </a:cubicBezTo>
                <a:cubicBezTo>
                  <a:pt x="1237" y="984"/>
                  <a:pt x="1191" y="977"/>
                  <a:pt x="1156" y="1000"/>
                </a:cubicBezTo>
                <a:cubicBezTo>
                  <a:pt x="1124" y="1021"/>
                  <a:pt x="1101" y="1067"/>
                  <a:pt x="1097" y="1100"/>
                </a:cubicBezTo>
                <a:cubicBezTo>
                  <a:pt x="1087" y="1169"/>
                  <a:pt x="1154" y="1184"/>
                  <a:pt x="1205" y="1288"/>
                </a:cubicBezTo>
                <a:cubicBezTo>
                  <a:pt x="1239" y="1358"/>
                  <a:pt x="1265" y="1469"/>
                  <a:pt x="1277" y="1572"/>
                </a:cubicBezTo>
                <a:cubicBezTo>
                  <a:pt x="1290" y="1685"/>
                  <a:pt x="1286" y="1788"/>
                  <a:pt x="1272" y="1880"/>
                </a:cubicBezTo>
                <a:cubicBezTo>
                  <a:pt x="1248" y="2037"/>
                  <a:pt x="1196" y="2159"/>
                  <a:pt x="1117" y="2249"/>
                </a:cubicBezTo>
                <a:cubicBezTo>
                  <a:pt x="1037" y="2340"/>
                  <a:pt x="929" y="2397"/>
                  <a:pt x="820" y="2375"/>
                </a:cubicBezTo>
                <a:cubicBezTo>
                  <a:pt x="717" y="2354"/>
                  <a:pt x="615" y="2264"/>
                  <a:pt x="495" y="2211"/>
                </a:cubicBezTo>
                <a:cubicBezTo>
                  <a:pt x="383" y="2161"/>
                  <a:pt x="256" y="2143"/>
                  <a:pt x="200" y="2051"/>
                </a:cubicBezTo>
                <a:cubicBezTo>
                  <a:pt x="156" y="1979"/>
                  <a:pt x="156" y="1862"/>
                  <a:pt x="169" y="1772"/>
                </a:cubicBezTo>
                <a:cubicBezTo>
                  <a:pt x="183" y="1673"/>
                  <a:pt x="212" y="1606"/>
                  <a:pt x="267" y="1527"/>
                </a:cubicBezTo>
                <a:cubicBezTo>
                  <a:pt x="304" y="1475"/>
                  <a:pt x="352" y="1417"/>
                  <a:pt x="402" y="1374"/>
                </a:cubicBezTo>
                <a:cubicBezTo>
                  <a:pt x="437" y="1343"/>
                  <a:pt x="472" y="1320"/>
                  <a:pt x="509" y="1293"/>
                </a:cubicBezTo>
                <a:cubicBezTo>
                  <a:pt x="576" y="1246"/>
                  <a:pt x="647" y="1189"/>
                  <a:pt x="727" y="1160"/>
                </a:cubicBezTo>
                <a:cubicBezTo>
                  <a:pt x="788" y="1138"/>
                  <a:pt x="854" y="1132"/>
                  <a:pt x="915" y="1107"/>
                </a:cubicBezTo>
                <a:cubicBezTo>
                  <a:pt x="960" y="1089"/>
                  <a:pt x="1001" y="1061"/>
                  <a:pt x="1013" y="1028"/>
                </a:cubicBezTo>
                <a:cubicBezTo>
                  <a:pt x="1027" y="990"/>
                  <a:pt x="1001" y="946"/>
                  <a:pt x="974" y="926"/>
                </a:cubicBezTo>
                <a:cubicBezTo>
                  <a:pt x="893" y="866"/>
                  <a:pt x="801" y="1022"/>
                  <a:pt x="600" y="1109"/>
                </a:cubicBezTo>
                <a:cubicBezTo>
                  <a:pt x="468" y="1167"/>
                  <a:pt x="289" y="1195"/>
                  <a:pt x="166" y="1183"/>
                </a:cubicBezTo>
                <a:cubicBezTo>
                  <a:pt x="98" y="1176"/>
                  <a:pt x="47" y="1156"/>
                  <a:pt x="25" y="1113"/>
                </a:cubicBezTo>
                <a:cubicBezTo>
                  <a:pt x="0" y="1063"/>
                  <a:pt x="13" y="981"/>
                  <a:pt x="39" y="916"/>
                </a:cubicBezTo>
                <a:cubicBezTo>
                  <a:pt x="58" y="868"/>
                  <a:pt x="85" y="830"/>
                  <a:pt x="106" y="802"/>
                </a:cubicBezTo>
                <a:cubicBezTo>
                  <a:pt x="137" y="759"/>
                  <a:pt x="156" y="738"/>
                  <a:pt x="183" y="705"/>
                </a:cubicBezTo>
                <a:cubicBezTo>
                  <a:pt x="215" y="665"/>
                  <a:pt x="259" y="608"/>
                  <a:pt x="307" y="525"/>
                </a:cubicBezTo>
                <a:cubicBezTo>
                  <a:pt x="314" y="513"/>
                  <a:pt x="321" y="500"/>
                  <a:pt x="356" y="455"/>
                </a:cubicBezTo>
                <a:cubicBezTo>
                  <a:pt x="357" y="454"/>
                  <a:pt x="359" y="452"/>
                  <a:pt x="360" y="450"/>
                </a:cubicBezTo>
              </a:path>
            </a:pathLst>
          </a:custGeom>
          <a:solidFill>
            <a:schemeClr val="bg2"/>
          </a:solidFill>
          <a:ln w="6350" cap="rnd">
            <a:noFill/>
            <a:prstDash val="solid"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28082E"/>
              </a:solidFill>
              <a:latin typeface="+mn-lt"/>
            </a:endParaRPr>
          </a:p>
        </p:txBody>
      </p:sp>
      <p:sp>
        <p:nvSpPr>
          <p:cNvPr id="14" name="Freeform 12"/>
          <p:cNvSpPr>
            <a:spLocks noChangeAspect="1"/>
          </p:cNvSpPr>
          <p:nvPr/>
        </p:nvSpPr>
        <p:spPr bwMode="auto">
          <a:xfrm rot="16200000">
            <a:off x="409576" y="5513387"/>
            <a:ext cx="361950" cy="327025"/>
          </a:xfrm>
          <a:custGeom>
            <a:avLst/>
            <a:gdLst/>
            <a:ahLst/>
            <a:cxnLst>
              <a:cxn ang="0">
                <a:pos x="360" y="450"/>
              </a:cxn>
              <a:cxn ang="0">
                <a:pos x="443" y="386"/>
              </a:cxn>
              <a:cxn ang="0">
                <a:pos x="562" y="340"/>
              </a:cxn>
              <a:cxn ang="0">
                <a:pos x="727" y="337"/>
              </a:cxn>
              <a:cxn ang="0">
                <a:pos x="939" y="504"/>
              </a:cxn>
              <a:cxn ang="0">
                <a:pos x="990" y="682"/>
              </a:cxn>
              <a:cxn ang="0">
                <a:pos x="992" y="793"/>
              </a:cxn>
              <a:cxn ang="0">
                <a:pos x="1111" y="808"/>
              </a:cxn>
              <a:cxn ang="0">
                <a:pos x="1145" y="723"/>
              </a:cxn>
              <a:cxn ang="0">
                <a:pos x="1053" y="524"/>
              </a:cxn>
              <a:cxn ang="0">
                <a:pos x="1061" y="343"/>
              </a:cxn>
              <a:cxn ang="0">
                <a:pos x="1410" y="28"/>
              </a:cxn>
              <a:cxn ang="0">
                <a:pos x="1956" y="76"/>
              </a:cxn>
              <a:cxn ang="0">
                <a:pos x="2178" y="199"/>
              </a:cxn>
              <a:cxn ang="0">
                <a:pos x="2043" y="495"/>
              </a:cxn>
              <a:cxn ang="0">
                <a:pos x="1670" y="665"/>
              </a:cxn>
              <a:cxn ang="0">
                <a:pos x="1447" y="719"/>
              </a:cxn>
              <a:cxn ang="0">
                <a:pos x="1278" y="752"/>
              </a:cxn>
              <a:cxn ang="0">
                <a:pos x="1276" y="888"/>
              </a:cxn>
              <a:cxn ang="0">
                <a:pos x="1512" y="840"/>
              </a:cxn>
              <a:cxn ang="0">
                <a:pos x="1897" y="744"/>
              </a:cxn>
              <a:cxn ang="0">
                <a:pos x="2263" y="759"/>
              </a:cxn>
              <a:cxn ang="0">
                <a:pos x="2568" y="918"/>
              </a:cxn>
              <a:cxn ang="0">
                <a:pos x="2655" y="1179"/>
              </a:cxn>
              <a:cxn ang="0">
                <a:pos x="2523" y="1510"/>
              </a:cxn>
              <a:cxn ang="0">
                <a:pos x="2340" y="1838"/>
              </a:cxn>
              <a:cxn ang="0">
                <a:pos x="1951" y="1898"/>
              </a:cxn>
              <a:cxn ang="0">
                <a:pos x="1738" y="1800"/>
              </a:cxn>
              <a:cxn ang="0">
                <a:pos x="1466" y="1531"/>
              </a:cxn>
              <a:cxn ang="0">
                <a:pos x="1317" y="1200"/>
              </a:cxn>
              <a:cxn ang="0">
                <a:pos x="1264" y="1007"/>
              </a:cxn>
              <a:cxn ang="0">
                <a:pos x="1156" y="1000"/>
              </a:cxn>
              <a:cxn ang="0">
                <a:pos x="1097" y="1100"/>
              </a:cxn>
              <a:cxn ang="0">
                <a:pos x="1205" y="1288"/>
              </a:cxn>
              <a:cxn ang="0">
                <a:pos x="1277" y="1572"/>
              </a:cxn>
              <a:cxn ang="0">
                <a:pos x="1272" y="1880"/>
              </a:cxn>
              <a:cxn ang="0">
                <a:pos x="1117" y="2249"/>
              </a:cxn>
              <a:cxn ang="0">
                <a:pos x="820" y="2375"/>
              </a:cxn>
              <a:cxn ang="0">
                <a:pos x="495" y="2211"/>
              </a:cxn>
              <a:cxn ang="0">
                <a:pos x="200" y="2051"/>
              </a:cxn>
              <a:cxn ang="0">
                <a:pos x="169" y="1772"/>
              </a:cxn>
              <a:cxn ang="0">
                <a:pos x="267" y="1527"/>
              </a:cxn>
              <a:cxn ang="0">
                <a:pos x="402" y="1374"/>
              </a:cxn>
              <a:cxn ang="0">
                <a:pos x="509" y="1293"/>
              </a:cxn>
              <a:cxn ang="0">
                <a:pos x="727" y="1160"/>
              </a:cxn>
              <a:cxn ang="0">
                <a:pos x="915" y="1107"/>
              </a:cxn>
              <a:cxn ang="0">
                <a:pos x="1013" y="1028"/>
              </a:cxn>
              <a:cxn ang="0">
                <a:pos x="974" y="926"/>
              </a:cxn>
              <a:cxn ang="0">
                <a:pos x="600" y="1109"/>
              </a:cxn>
              <a:cxn ang="0">
                <a:pos x="166" y="1183"/>
              </a:cxn>
              <a:cxn ang="0">
                <a:pos x="25" y="1113"/>
              </a:cxn>
              <a:cxn ang="0">
                <a:pos x="39" y="916"/>
              </a:cxn>
              <a:cxn ang="0">
                <a:pos x="106" y="802"/>
              </a:cxn>
              <a:cxn ang="0">
                <a:pos x="183" y="705"/>
              </a:cxn>
              <a:cxn ang="0">
                <a:pos x="307" y="525"/>
              </a:cxn>
              <a:cxn ang="0">
                <a:pos x="356" y="455"/>
              </a:cxn>
              <a:cxn ang="0">
                <a:pos x="360" y="450"/>
              </a:cxn>
            </a:cxnLst>
            <a:rect l="0" t="0" r="r" b="b"/>
            <a:pathLst>
              <a:path w="2659" h="2397">
                <a:moveTo>
                  <a:pt x="360" y="450"/>
                </a:moveTo>
                <a:cubicBezTo>
                  <a:pt x="395" y="419"/>
                  <a:pt x="421" y="401"/>
                  <a:pt x="443" y="386"/>
                </a:cubicBezTo>
                <a:cubicBezTo>
                  <a:pt x="490" y="357"/>
                  <a:pt x="524" y="347"/>
                  <a:pt x="562" y="340"/>
                </a:cubicBezTo>
                <a:cubicBezTo>
                  <a:pt x="612" y="329"/>
                  <a:pt x="671" y="324"/>
                  <a:pt x="727" y="337"/>
                </a:cubicBezTo>
                <a:cubicBezTo>
                  <a:pt x="811" y="356"/>
                  <a:pt x="888" y="417"/>
                  <a:pt x="939" y="504"/>
                </a:cubicBezTo>
                <a:cubicBezTo>
                  <a:pt x="970" y="557"/>
                  <a:pt x="992" y="619"/>
                  <a:pt x="990" y="682"/>
                </a:cubicBezTo>
                <a:cubicBezTo>
                  <a:pt x="989" y="725"/>
                  <a:pt x="976" y="768"/>
                  <a:pt x="992" y="793"/>
                </a:cubicBezTo>
                <a:cubicBezTo>
                  <a:pt x="1011" y="824"/>
                  <a:pt x="1076" y="824"/>
                  <a:pt x="1111" y="808"/>
                </a:cubicBezTo>
                <a:cubicBezTo>
                  <a:pt x="1151" y="791"/>
                  <a:pt x="1153" y="755"/>
                  <a:pt x="1145" y="723"/>
                </a:cubicBezTo>
                <a:cubicBezTo>
                  <a:pt x="1129" y="657"/>
                  <a:pt x="1072" y="608"/>
                  <a:pt x="1053" y="524"/>
                </a:cubicBezTo>
                <a:cubicBezTo>
                  <a:pt x="1041" y="471"/>
                  <a:pt x="1045" y="406"/>
                  <a:pt x="1061" y="343"/>
                </a:cubicBezTo>
                <a:cubicBezTo>
                  <a:pt x="1098" y="200"/>
                  <a:pt x="1201" y="65"/>
                  <a:pt x="1410" y="28"/>
                </a:cubicBezTo>
                <a:cubicBezTo>
                  <a:pt x="1567" y="0"/>
                  <a:pt x="1783" y="27"/>
                  <a:pt x="1956" y="76"/>
                </a:cubicBezTo>
                <a:cubicBezTo>
                  <a:pt x="2058" y="106"/>
                  <a:pt x="2145" y="143"/>
                  <a:pt x="2178" y="199"/>
                </a:cubicBezTo>
                <a:cubicBezTo>
                  <a:pt x="2227" y="283"/>
                  <a:pt x="2150" y="410"/>
                  <a:pt x="2043" y="495"/>
                </a:cubicBezTo>
                <a:cubicBezTo>
                  <a:pt x="1930" y="584"/>
                  <a:pt x="1783" y="627"/>
                  <a:pt x="1670" y="665"/>
                </a:cubicBezTo>
                <a:cubicBezTo>
                  <a:pt x="1597" y="690"/>
                  <a:pt x="1538" y="713"/>
                  <a:pt x="1447" y="719"/>
                </a:cubicBezTo>
                <a:cubicBezTo>
                  <a:pt x="1387" y="722"/>
                  <a:pt x="1312" y="719"/>
                  <a:pt x="1278" y="752"/>
                </a:cubicBezTo>
                <a:cubicBezTo>
                  <a:pt x="1244" y="786"/>
                  <a:pt x="1251" y="856"/>
                  <a:pt x="1276" y="888"/>
                </a:cubicBezTo>
                <a:cubicBezTo>
                  <a:pt x="1319" y="941"/>
                  <a:pt x="1415" y="881"/>
                  <a:pt x="1512" y="840"/>
                </a:cubicBezTo>
                <a:cubicBezTo>
                  <a:pt x="1645" y="782"/>
                  <a:pt x="1779" y="758"/>
                  <a:pt x="1897" y="744"/>
                </a:cubicBezTo>
                <a:cubicBezTo>
                  <a:pt x="2020" y="729"/>
                  <a:pt x="2127" y="723"/>
                  <a:pt x="2263" y="759"/>
                </a:cubicBezTo>
                <a:cubicBezTo>
                  <a:pt x="2371" y="787"/>
                  <a:pt x="2496" y="841"/>
                  <a:pt x="2568" y="918"/>
                </a:cubicBezTo>
                <a:cubicBezTo>
                  <a:pt x="2642" y="999"/>
                  <a:pt x="2659" y="1104"/>
                  <a:pt x="2655" y="1179"/>
                </a:cubicBezTo>
                <a:cubicBezTo>
                  <a:pt x="2648" y="1300"/>
                  <a:pt x="2588" y="1341"/>
                  <a:pt x="2523" y="1510"/>
                </a:cubicBezTo>
                <a:cubicBezTo>
                  <a:pt x="2485" y="1611"/>
                  <a:pt x="2444" y="1758"/>
                  <a:pt x="2340" y="1838"/>
                </a:cubicBezTo>
                <a:cubicBezTo>
                  <a:pt x="2240" y="1915"/>
                  <a:pt x="2080" y="1929"/>
                  <a:pt x="1951" y="1898"/>
                </a:cubicBezTo>
                <a:cubicBezTo>
                  <a:pt x="1870" y="1879"/>
                  <a:pt x="1800" y="1842"/>
                  <a:pt x="1738" y="1800"/>
                </a:cubicBezTo>
                <a:cubicBezTo>
                  <a:pt x="1623" y="1722"/>
                  <a:pt x="1535" y="1628"/>
                  <a:pt x="1466" y="1531"/>
                </a:cubicBezTo>
                <a:cubicBezTo>
                  <a:pt x="1390" y="1425"/>
                  <a:pt x="1336" y="1316"/>
                  <a:pt x="1317" y="1200"/>
                </a:cubicBezTo>
                <a:cubicBezTo>
                  <a:pt x="1305" y="1124"/>
                  <a:pt x="1308" y="1044"/>
                  <a:pt x="1264" y="1007"/>
                </a:cubicBezTo>
                <a:cubicBezTo>
                  <a:pt x="1237" y="984"/>
                  <a:pt x="1191" y="977"/>
                  <a:pt x="1156" y="1000"/>
                </a:cubicBezTo>
                <a:cubicBezTo>
                  <a:pt x="1124" y="1021"/>
                  <a:pt x="1101" y="1067"/>
                  <a:pt x="1097" y="1100"/>
                </a:cubicBezTo>
                <a:cubicBezTo>
                  <a:pt x="1087" y="1169"/>
                  <a:pt x="1154" y="1184"/>
                  <a:pt x="1205" y="1288"/>
                </a:cubicBezTo>
                <a:cubicBezTo>
                  <a:pt x="1239" y="1358"/>
                  <a:pt x="1265" y="1469"/>
                  <a:pt x="1277" y="1572"/>
                </a:cubicBezTo>
                <a:cubicBezTo>
                  <a:pt x="1290" y="1685"/>
                  <a:pt x="1286" y="1788"/>
                  <a:pt x="1272" y="1880"/>
                </a:cubicBezTo>
                <a:cubicBezTo>
                  <a:pt x="1248" y="2037"/>
                  <a:pt x="1196" y="2159"/>
                  <a:pt x="1117" y="2249"/>
                </a:cubicBezTo>
                <a:cubicBezTo>
                  <a:pt x="1037" y="2340"/>
                  <a:pt x="929" y="2397"/>
                  <a:pt x="820" y="2375"/>
                </a:cubicBezTo>
                <a:cubicBezTo>
                  <a:pt x="717" y="2354"/>
                  <a:pt x="615" y="2264"/>
                  <a:pt x="495" y="2211"/>
                </a:cubicBezTo>
                <a:cubicBezTo>
                  <a:pt x="383" y="2161"/>
                  <a:pt x="256" y="2143"/>
                  <a:pt x="200" y="2051"/>
                </a:cubicBezTo>
                <a:cubicBezTo>
                  <a:pt x="156" y="1979"/>
                  <a:pt x="156" y="1862"/>
                  <a:pt x="169" y="1772"/>
                </a:cubicBezTo>
                <a:cubicBezTo>
                  <a:pt x="183" y="1673"/>
                  <a:pt x="212" y="1606"/>
                  <a:pt x="267" y="1527"/>
                </a:cubicBezTo>
                <a:cubicBezTo>
                  <a:pt x="304" y="1475"/>
                  <a:pt x="352" y="1417"/>
                  <a:pt x="402" y="1374"/>
                </a:cubicBezTo>
                <a:cubicBezTo>
                  <a:pt x="437" y="1343"/>
                  <a:pt x="472" y="1320"/>
                  <a:pt x="509" y="1293"/>
                </a:cubicBezTo>
                <a:cubicBezTo>
                  <a:pt x="576" y="1246"/>
                  <a:pt x="647" y="1189"/>
                  <a:pt x="727" y="1160"/>
                </a:cubicBezTo>
                <a:cubicBezTo>
                  <a:pt x="788" y="1138"/>
                  <a:pt x="854" y="1132"/>
                  <a:pt x="915" y="1107"/>
                </a:cubicBezTo>
                <a:cubicBezTo>
                  <a:pt x="960" y="1089"/>
                  <a:pt x="1001" y="1061"/>
                  <a:pt x="1013" y="1028"/>
                </a:cubicBezTo>
                <a:cubicBezTo>
                  <a:pt x="1027" y="990"/>
                  <a:pt x="1001" y="946"/>
                  <a:pt x="974" y="926"/>
                </a:cubicBezTo>
                <a:cubicBezTo>
                  <a:pt x="893" y="866"/>
                  <a:pt x="801" y="1022"/>
                  <a:pt x="600" y="1109"/>
                </a:cubicBezTo>
                <a:cubicBezTo>
                  <a:pt x="468" y="1167"/>
                  <a:pt x="289" y="1195"/>
                  <a:pt x="166" y="1183"/>
                </a:cubicBezTo>
                <a:cubicBezTo>
                  <a:pt x="98" y="1176"/>
                  <a:pt x="47" y="1156"/>
                  <a:pt x="25" y="1113"/>
                </a:cubicBezTo>
                <a:cubicBezTo>
                  <a:pt x="0" y="1063"/>
                  <a:pt x="13" y="981"/>
                  <a:pt x="39" y="916"/>
                </a:cubicBezTo>
                <a:cubicBezTo>
                  <a:pt x="58" y="868"/>
                  <a:pt x="85" y="830"/>
                  <a:pt x="106" y="802"/>
                </a:cubicBezTo>
                <a:cubicBezTo>
                  <a:pt x="137" y="759"/>
                  <a:pt x="156" y="738"/>
                  <a:pt x="183" y="705"/>
                </a:cubicBezTo>
                <a:cubicBezTo>
                  <a:pt x="215" y="665"/>
                  <a:pt x="259" y="608"/>
                  <a:pt x="307" y="525"/>
                </a:cubicBezTo>
                <a:cubicBezTo>
                  <a:pt x="314" y="513"/>
                  <a:pt x="321" y="500"/>
                  <a:pt x="356" y="455"/>
                </a:cubicBezTo>
                <a:cubicBezTo>
                  <a:pt x="357" y="454"/>
                  <a:pt x="359" y="452"/>
                  <a:pt x="360" y="450"/>
                </a:cubicBezTo>
              </a:path>
            </a:pathLst>
          </a:custGeom>
          <a:solidFill>
            <a:schemeClr val="bg2"/>
          </a:solidFill>
          <a:ln w="6350" cap="rnd">
            <a:noFill/>
            <a:prstDash val="solid"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28082E"/>
              </a:solidFill>
              <a:latin typeface="+mn-lt"/>
            </a:endParaRPr>
          </a:p>
        </p:txBody>
      </p:sp>
      <p:sp>
        <p:nvSpPr>
          <p:cNvPr id="15" name="Freeform 13"/>
          <p:cNvSpPr>
            <a:spLocks noChangeAspect="1"/>
          </p:cNvSpPr>
          <p:nvPr/>
        </p:nvSpPr>
        <p:spPr bwMode="auto">
          <a:xfrm rot="900000">
            <a:off x="1544638" y="3406775"/>
            <a:ext cx="361950" cy="327025"/>
          </a:xfrm>
          <a:custGeom>
            <a:avLst/>
            <a:gdLst/>
            <a:ahLst/>
            <a:cxnLst>
              <a:cxn ang="0">
                <a:pos x="360" y="450"/>
              </a:cxn>
              <a:cxn ang="0">
                <a:pos x="443" y="386"/>
              </a:cxn>
              <a:cxn ang="0">
                <a:pos x="562" y="340"/>
              </a:cxn>
              <a:cxn ang="0">
                <a:pos x="727" y="337"/>
              </a:cxn>
              <a:cxn ang="0">
                <a:pos x="939" y="504"/>
              </a:cxn>
              <a:cxn ang="0">
                <a:pos x="990" y="682"/>
              </a:cxn>
              <a:cxn ang="0">
                <a:pos x="992" y="793"/>
              </a:cxn>
              <a:cxn ang="0">
                <a:pos x="1111" y="808"/>
              </a:cxn>
              <a:cxn ang="0">
                <a:pos x="1145" y="723"/>
              </a:cxn>
              <a:cxn ang="0">
                <a:pos x="1053" y="524"/>
              </a:cxn>
              <a:cxn ang="0">
                <a:pos x="1061" y="343"/>
              </a:cxn>
              <a:cxn ang="0">
                <a:pos x="1410" y="28"/>
              </a:cxn>
              <a:cxn ang="0">
                <a:pos x="1956" y="76"/>
              </a:cxn>
              <a:cxn ang="0">
                <a:pos x="2178" y="199"/>
              </a:cxn>
              <a:cxn ang="0">
                <a:pos x="2043" y="495"/>
              </a:cxn>
              <a:cxn ang="0">
                <a:pos x="1670" y="665"/>
              </a:cxn>
              <a:cxn ang="0">
                <a:pos x="1447" y="719"/>
              </a:cxn>
              <a:cxn ang="0">
                <a:pos x="1278" y="752"/>
              </a:cxn>
              <a:cxn ang="0">
                <a:pos x="1276" y="888"/>
              </a:cxn>
              <a:cxn ang="0">
                <a:pos x="1512" y="840"/>
              </a:cxn>
              <a:cxn ang="0">
                <a:pos x="1897" y="744"/>
              </a:cxn>
              <a:cxn ang="0">
                <a:pos x="2263" y="759"/>
              </a:cxn>
              <a:cxn ang="0">
                <a:pos x="2568" y="918"/>
              </a:cxn>
              <a:cxn ang="0">
                <a:pos x="2655" y="1179"/>
              </a:cxn>
              <a:cxn ang="0">
                <a:pos x="2523" y="1510"/>
              </a:cxn>
              <a:cxn ang="0">
                <a:pos x="2340" y="1838"/>
              </a:cxn>
              <a:cxn ang="0">
                <a:pos x="1951" y="1898"/>
              </a:cxn>
              <a:cxn ang="0">
                <a:pos x="1738" y="1800"/>
              </a:cxn>
              <a:cxn ang="0">
                <a:pos x="1466" y="1531"/>
              </a:cxn>
              <a:cxn ang="0">
                <a:pos x="1317" y="1200"/>
              </a:cxn>
              <a:cxn ang="0">
                <a:pos x="1264" y="1007"/>
              </a:cxn>
              <a:cxn ang="0">
                <a:pos x="1156" y="1000"/>
              </a:cxn>
              <a:cxn ang="0">
                <a:pos x="1097" y="1100"/>
              </a:cxn>
              <a:cxn ang="0">
                <a:pos x="1205" y="1288"/>
              </a:cxn>
              <a:cxn ang="0">
                <a:pos x="1277" y="1572"/>
              </a:cxn>
              <a:cxn ang="0">
                <a:pos x="1272" y="1880"/>
              </a:cxn>
              <a:cxn ang="0">
                <a:pos x="1117" y="2249"/>
              </a:cxn>
              <a:cxn ang="0">
                <a:pos x="820" y="2375"/>
              </a:cxn>
              <a:cxn ang="0">
                <a:pos x="495" y="2211"/>
              </a:cxn>
              <a:cxn ang="0">
                <a:pos x="200" y="2051"/>
              </a:cxn>
              <a:cxn ang="0">
                <a:pos x="169" y="1772"/>
              </a:cxn>
              <a:cxn ang="0">
                <a:pos x="267" y="1527"/>
              </a:cxn>
              <a:cxn ang="0">
                <a:pos x="402" y="1374"/>
              </a:cxn>
              <a:cxn ang="0">
                <a:pos x="509" y="1293"/>
              </a:cxn>
              <a:cxn ang="0">
                <a:pos x="727" y="1160"/>
              </a:cxn>
              <a:cxn ang="0">
                <a:pos x="915" y="1107"/>
              </a:cxn>
              <a:cxn ang="0">
                <a:pos x="1013" y="1028"/>
              </a:cxn>
              <a:cxn ang="0">
                <a:pos x="974" y="926"/>
              </a:cxn>
              <a:cxn ang="0">
                <a:pos x="600" y="1109"/>
              </a:cxn>
              <a:cxn ang="0">
                <a:pos x="166" y="1183"/>
              </a:cxn>
              <a:cxn ang="0">
                <a:pos x="25" y="1113"/>
              </a:cxn>
              <a:cxn ang="0">
                <a:pos x="39" y="916"/>
              </a:cxn>
              <a:cxn ang="0">
                <a:pos x="106" y="802"/>
              </a:cxn>
              <a:cxn ang="0">
                <a:pos x="183" y="705"/>
              </a:cxn>
              <a:cxn ang="0">
                <a:pos x="307" y="525"/>
              </a:cxn>
              <a:cxn ang="0">
                <a:pos x="356" y="455"/>
              </a:cxn>
              <a:cxn ang="0">
                <a:pos x="360" y="450"/>
              </a:cxn>
            </a:cxnLst>
            <a:rect l="0" t="0" r="r" b="b"/>
            <a:pathLst>
              <a:path w="2659" h="2397">
                <a:moveTo>
                  <a:pt x="360" y="450"/>
                </a:moveTo>
                <a:cubicBezTo>
                  <a:pt x="395" y="419"/>
                  <a:pt x="421" y="401"/>
                  <a:pt x="443" y="386"/>
                </a:cubicBezTo>
                <a:cubicBezTo>
                  <a:pt x="490" y="357"/>
                  <a:pt x="524" y="347"/>
                  <a:pt x="562" y="340"/>
                </a:cubicBezTo>
                <a:cubicBezTo>
                  <a:pt x="612" y="329"/>
                  <a:pt x="671" y="324"/>
                  <a:pt x="727" y="337"/>
                </a:cubicBezTo>
                <a:cubicBezTo>
                  <a:pt x="811" y="356"/>
                  <a:pt x="888" y="417"/>
                  <a:pt x="939" y="504"/>
                </a:cubicBezTo>
                <a:cubicBezTo>
                  <a:pt x="970" y="557"/>
                  <a:pt x="992" y="619"/>
                  <a:pt x="990" y="682"/>
                </a:cubicBezTo>
                <a:cubicBezTo>
                  <a:pt x="989" y="725"/>
                  <a:pt x="976" y="768"/>
                  <a:pt x="992" y="793"/>
                </a:cubicBezTo>
                <a:cubicBezTo>
                  <a:pt x="1011" y="824"/>
                  <a:pt x="1076" y="824"/>
                  <a:pt x="1111" y="808"/>
                </a:cubicBezTo>
                <a:cubicBezTo>
                  <a:pt x="1151" y="791"/>
                  <a:pt x="1153" y="755"/>
                  <a:pt x="1145" y="723"/>
                </a:cubicBezTo>
                <a:cubicBezTo>
                  <a:pt x="1129" y="657"/>
                  <a:pt x="1072" y="608"/>
                  <a:pt x="1053" y="524"/>
                </a:cubicBezTo>
                <a:cubicBezTo>
                  <a:pt x="1041" y="471"/>
                  <a:pt x="1045" y="406"/>
                  <a:pt x="1061" y="343"/>
                </a:cubicBezTo>
                <a:cubicBezTo>
                  <a:pt x="1098" y="200"/>
                  <a:pt x="1201" y="65"/>
                  <a:pt x="1410" y="28"/>
                </a:cubicBezTo>
                <a:cubicBezTo>
                  <a:pt x="1567" y="0"/>
                  <a:pt x="1783" y="27"/>
                  <a:pt x="1956" y="76"/>
                </a:cubicBezTo>
                <a:cubicBezTo>
                  <a:pt x="2058" y="106"/>
                  <a:pt x="2145" y="143"/>
                  <a:pt x="2178" y="199"/>
                </a:cubicBezTo>
                <a:cubicBezTo>
                  <a:pt x="2227" y="283"/>
                  <a:pt x="2150" y="410"/>
                  <a:pt x="2043" y="495"/>
                </a:cubicBezTo>
                <a:cubicBezTo>
                  <a:pt x="1930" y="584"/>
                  <a:pt x="1783" y="627"/>
                  <a:pt x="1670" y="665"/>
                </a:cubicBezTo>
                <a:cubicBezTo>
                  <a:pt x="1597" y="690"/>
                  <a:pt x="1538" y="713"/>
                  <a:pt x="1447" y="719"/>
                </a:cubicBezTo>
                <a:cubicBezTo>
                  <a:pt x="1387" y="722"/>
                  <a:pt x="1312" y="719"/>
                  <a:pt x="1278" y="752"/>
                </a:cubicBezTo>
                <a:cubicBezTo>
                  <a:pt x="1244" y="786"/>
                  <a:pt x="1251" y="856"/>
                  <a:pt x="1276" y="888"/>
                </a:cubicBezTo>
                <a:cubicBezTo>
                  <a:pt x="1319" y="941"/>
                  <a:pt x="1415" y="881"/>
                  <a:pt x="1512" y="840"/>
                </a:cubicBezTo>
                <a:cubicBezTo>
                  <a:pt x="1645" y="782"/>
                  <a:pt x="1779" y="758"/>
                  <a:pt x="1897" y="744"/>
                </a:cubicBezTo>
                <a:cubicBezTo>
                  <a:pt x="2020" y="729"/>
                  <a:pt x="2127" y="723"/>
                  <a:pt x="2263" y="759"/>
                </a:cubicBezTo>
                <a:cubicBezTo>
                  <a:pt x="2371" y="787"/>
                  <a:pt x="2496" y="841"/>
                  <a:pt x="2568" y="918"/>
                </a:cubicBezTo>
                <a:cubicBezTo>
                  <a:pt x="2642" y="999"/>
                  <a:pt x="2659" y="1104"/>
                  <a:pt x="2655" y="1179"/>
                </a:cubicBezTo>
                <a:cubicBezTo>
                  <a:pt x="2648" y="1300"/>
                  <a:pt x="2588" y="1341"/>
                  <a:pt x="2523" y="1510"/>
                </a:cubicBezTo>
                <a:cubicBezTo>
                  <a:pt x="2485" y="1611"/>
                  <a:pt x="2444" y="1758"/>
                  <a:pt x="2340" y="1838"/>
                </a:cubicBezTo>
                <a:cubicBezTo>
                  <a:pt x="2240" y="1915"/>
                  <a:pt x="2080" y="1929"/>
                  <a:pt x="1951" y="1898"/>
                </a:cubicBezTo>
                <a:cubicBezTo>
                  <a:pt x="1870" y="1879"/>
                  <a:pt x="1800" y="1842"/>
                  <a:pt x="1738" y="1800"/>
                </a:cubicBezTo>
                <a:cubicBezTo>
                  <a:pt x="1623" y="1722"/>
                  <a:pt x="1535" y="1628"/>
                  <a:pt x="1466" y="1531"/>
                </a:cubicBezTo>
                <a:cubicBezTo>
                  <a:pt x="1390" y="1425"/>
                  <a:pt x="1336" y="1316"/>
                  <a:pt x="1317" y="1200"/>
                </a:cubicBezTo>
                <a:cubicBezTo>
                  <a:pt x="1305" y="1124"/>
                  <a:pt x="1308" y="1044"/>
                  <a:pt x="1264" y="1007"/>
                </a:cubicBezTo>
                <a:cubicBezTo>
                  <a:pt x="1237" y="984"/>
                  <a:pt x="1191" y="977"/>
                  <a:pt x="1156" y="1000"/>
                </a:cubicBezTo>
                <a:cubicBezTo>
                  <a:pt x="1124" y="1021"/>
                  <a:pt x="1101" y="1067"/>
                  <a:pt x="1097" y="1100"/>
                </a:cubicBezTo>
                <a:cubicBezTo>
                  <a:pt x="1087" y="1169"/>
                  <a:pt x="1154" y="1184"/>
                  <a:pt x="1205" y="1288"/>
                </a:cubicBezTo>
                <a:cubicBezTo>
                  <a:pt x="1239" y="1358"/>
                  <a:pt x="1265" y="1469"/>
                  <a:pt x="1277" y="1572"/>
                </a:cubicBezTo>
                <a:cubicBezTo>
                  <a:pt x="1290" y="1685"/>
                  <a:pt x="1286" y="1788"/>
                  <a:pt x="1272" y="1880"/>
                </a:cubicBezTo>
                <a:cubicBezTo>
                  <a:pt x="1248" y="2037"/>
                  <a:pt x="1196" y="2159"/>
                  <a:pt x="1117" y="2249"/>
                </a:cubicBezTo>
                <a:cubicBezTo>
                  <a:pt x="1037" y="2340"/>
                  <a:pt x="929" y="2397"/>
                  <a:pt x="820" y="2375"/>
                </a:cubicBezTo>
                <a:cubicBezTo>
                  <a:pt x="717" y="2354"/>
                  <a:pt x="615" y="2264"/>
                  <a:pt x="495" y="2211"/>
                </a:cubicBezTo>
                <a:cubicBezTo>
                  <a:pt x="383" y="2161"/>
                  <a:pt x="256" y="2143"/>
                  <a:pt x="200" y="2051"/>
                </a:cubicBezTo>
                <a:cubicBezTo>
                  <a:pt x="156" y="1979"/>
                  <a:pt x="156" y="1862"/>
                  <a:pt x="169" y="1772"/>
                </a:cubicBezTo>
                <a:cubicBezTo>
                  <a:pt x="183" y="1673"/>
                  <a:pt x="212" y="1606"/>
                  <a:pt x="267" y="1527"/>
                </a:cubicBezTo>
                <a:cubicBezTo>
                  <a:pt x="304" y="1475"/>
                  <a:pt x="352" y="1417"/>
                  <a:pt x="402" y="1374"/>
                </a:cubicBezTo>
                <a:cubicBezTo>
                  <a:pt x="437" y="1343"/>
                  <a:pt x="472" y="1320"/>
                  <a:pt x="509" y="1293"/>
                </a:cubicBezTo>
                <a:cubicBezTo>
                  <a:pt x="576" y="1246"/>
                  <a:pt x="647" y="1189"/>
                  <a:pt x="727" y="1160"/>
                </a:cubicBezTo>
                <a:cubicBezTo>
                  <a:pt x="788" y="1138"/>
                  <a:pt x="854" y="1132"/>
                  <a:pt x="915" y="1107"/>
                </a:cubicBezTo>
                <a:cubicBezTo>
                  <a:pt x="960" y="1089"/>
                  <a:pt x="1001" y="1061"/>
                  <a:pt x="1013" y="1028"/>
                </a:cubicBezTo>
                <a:cubicBezTo>
                  <a:pt x="1027" y="990"/>
                  <a:pt x="1001" y="946"/>
                  <a:pt x="974" y="926"/>
                </a:cubicBezTo>
                <a:cubicBezTo>
                  <a:pt x="893" y="866"/>
                  <a:pt x="801" y="1022"/>
                  <a:pt x="600" y="1109"/>
                </a:cubicBezTo>
                <a:cubicBezTo>
                  <a:pt x="468" y="1167"/>
                  <a:pt x="289" y="1195"/>
                  <a:pt x="166" y="1183"/>
                </a:cubicBezTo>
                <a:cubicBezTo>
                  <a:pt x="98" y="1176"/>
                  <a:pt x="47" y="1156"/>
                  <a:pt x="25" y="1113"/>
                </a:cubicBezTo>
                <a:cubicBezTo>
                  <a:pt x="0" y="1063"/>
                  <a:pt x="13" y="981"/>
                  <a:pt x="39" y="916"/>
                </a:cubicBezTo>
                <a:cubicBezTo>
                  <a:pt x="58" y="868"/>
                  <a:pt x="85" y="830"/>
                  <a:pt x="106" y="802"/>
                </a:cubicBezTo>
                <a:cubicBezTo>
                  <a:pt x="137" y="759"/>
                  <a:pt x="156" y="738"/>
                  <a:pt x="183" y="705"/>
                </a:cubicBezTo>
                <a:cubicBezTo>
                  <a:pt x="215" y="665"/>
                  <a:pt x="259" y="608"/>
                  <a:pt x="307" y="525"/>
                </a:cubicBezTo>
                <a:cubicBezTo>
                  <a:pt x="314" y="513"/>
                  <a:pt x="321" y="500"/>
                  <a:pt x="356" y="455"/>
                </a:cubicBezTo>
                <a:cubicBezTo>
                  <a:pt x="357" y="454"/>
                  <a:pt x="359" y="452"/>
                  <a:pt x="360" y="450"/>
                </a:cubicBezTo>
              </a:path>
            </a:pathLst>
          </a:custGeom>
          <a:solidFill>
            <a:schemeClr val="bg2"/>
          </a:solidFill>
          <a:ln w="6350" cap="rnd">
            <a:noFill/>
            <a:prstDash val="solid"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28082E"/>
              </a:solidFill>
              <a:latin typeface="+mn-lt"/>
            </a:endParaRPr>
          </a:p>
        </p:txBody>
      </p:sp>
      <p:sp>
        <p:nvSpPr>
          <p:cNvPr id="16" name="Freeform 14"/>
          <p:cNvSpPr>
            <a:spLocks noChangeAspect="1"/>
          </p:cNvSpPr>
          <p:nvPr/>
        </p:nvSpPr>
        <p:spPr bwMode="auto">
          <a:xfrm rot="1800000">
            <a:off x="2566988" y="3452813"/>
            <a:ext cx="419100" cy="377825"/>
          </a:xfrm>
          <a:custGeom>
            <a:avLst/>
            <a:gdLst/>
            <a:ahLst/>
            <a:cxnLst>
              <a:cxn ang="0">
                <a:pos x="360" y="450"/>
              </a:cxn>
              <a:cxn ang="0">
                <a:pos x="443" y="386"/>
              </a:cxn>
              <a:cxn ang="0">
                <a:pos x="562" y="340"/>
              </a:cxn>
              <a:cxn ang="0">
                <a:pos x="727" y="337"/>
              </a:cxn>
              <a:cxn ang="0">
                <a:pos x="939" y="504"/>
              </a:cxn>
              <a:cxn ang="0">
                <a:pos x="990" y="682"/>
              </a:cxn>
              <a:cxn ang="0">
                <a:pos x="992" y="793"/>
              </a:cxn>
              <a:cxn ang="0">
                <a:pos x="1111" y="808"/>
              </a:cxn>
              <a:cxn ang="0">
                <a:pos x="1145" y="723"/>
              </a:cxn>
              <a:cxn ang="0">
                <a:pos x="1053" y="524"/>
              </a:cxn>
              <a:cxn ang="0">
                <a:pos x="1061" y="343"/>
              </a:cxn>
              <a:cxn ang="0">
                <a:pos x="1410" y="28"/>
              </a:cxn>
              <a:cxn ang="0">
                <a:pos x="1956" y="76"/>
              </a:cxn>
              <a:cxn ang="0">
                <a:pos x="2178" y="199"/>
              </a:cxn>
              <a:cxn ang="0">
                <a:pos x="2043" y="495"/>
              </a:cxn>
              <a:cxn ang="0">
                <a:pos x="1670" y="665"/>
              </a:cxn>
              <a:cxn ang="0">
                <a:pos x="1447" y="719"/>
              </a:cxn>
              <a:cxn ang="0">
                <a:pos x="1278" y="752"/>
              </a:cxn>
              <a:cxn ang="0">
                <a:pos x="1276" y="888"/>
              </a:cxn>
              <a:cxn ang="0">
                <a:pos x="1512" y="840"/>
              </a:cxn>
              <a:cxn ang="0">
                <a:pos x="1897" y="744"/>
              </a:cxn>
              <a:cxn ang="0">
                <a:pos x="2263" y="759"/>
              </a:cxn>
              <a:cxn ang="0">
                <a:pos x="2568" y="918"/>
              </a:cxn>
              <a:cxn ang="0">
                <a:pos x="2655" y="1179"/>
              </a:cxn>
              <a:cxn ang="0">
                <a:pos x="2523" y="1510"/>
              </a:cxn>
              <a:cxn ang="0">
                <a:pos x="2340" y="1838"/>
              </a:cxn>
              <a:cxn ang="0">
                <a:pos x="1951" y="1898"/>
              </a:cxn>
              <a:cxn ang="0">
                <a:pos x="1738" y="1800"/>
              </a:cxn>
              <a:cxn ang="0">
                <a:pos x="1466" y="1531"/>
              </a:cxn>
              <a:cxn ang="0">
                <a:pos x="1317" y="1200"/>
              </a:cxn>
              <a:cxn ang="0">
                <a:pos x="1264" y="1007"/>
              </a:cxn>
              <a:cxn ang="0">
                <a:pos x="1156" y="1000"/>
              </a:cxn>
              <a:cxn ang="0">
                <a:pos x="1097" y="1100"/>
              </a:cxn>
              <a:cxn ang="0">
                <a:pos x="1205" y="1288"/>
              </a:cxn>
              <a:cxn ang="0">
                <a:pos x="1277" y="1572"/>
              </a:cxn>
              <a:cxn ang="0">
                <a:pos x="1272" y="1880"/>
              </a:cxn>
              <a:cxn ang="0">
                <a:pos x="1117" y="2249"/>
              </a:cxn>
              <a:cxn ang="0">
                <a:pos x="820" y="2375"/>
              </a:cxn>
              <a:cxn ang="0">
                <a:pos x="495" y="2211"/>
              </a:cxn>
              <a:cxn ang="0">
                <a:pos x="200" y="2051"/>
              </a:cxn>
              <a:cxn ang="0">
                <a:pos x="169" y="1772"/>
              </a:cxn>
              <a:cxn ang="0">
                <a:pos x="267" y="1527"/>
              </a:cxn>
              <a:cxn ang="0">
                <a:pos x="402" y="1374"/>
              </a:cxn>
              <a:cxn ang="0">
                <a:pos x="509" y="1293"/>
              </a:cxn>
              <a:cxn ang="0">
                <a:pos x="727" y="1160"/>
              </a:cxn>
              <a:cxn ang="0">
                <a:pos x="915" y="1107"/>
              </a:cxn>
              <a:cxn ang="0">
                <a:pos x="1013" y="1028"/>
              </a:cxn>
              <a:cxn ang="0">
                <a:pos x="974" y="926"/>
              </a:cxn>
              <a:cxn ang="0">
                <a:pos x="600" y="1109"/>
              </a:cxn>
              <a:cxn ang="0">
                <a:pos x="166" y="1183"/>
              </a:cxn>
              <a:cxn ang="0">
                <a:pos x="25" y="1113"/>
              </a:cxn>
              <a:cxn ang="0">
                <a:pos x="39" y="916"/>
              </a:cxn>
              <a:cxn ang="0">
                <a:pos x="106" y="802"/>
              </a:cxn>
              <a:cxn ang="0">
                <a:pos x="183" y="705"/>
              </a:cxn>
              <a:cxn ang="0">
                <a:pos x="307" y="525"/>
              </a:cxn>
              <a:cxn ang="0">
                <a:pos x="356" y="455"/>
              </a:cxn>
              <a:cxn ang="0">
                <a:pos x="360" y="450"/>
              </a:cxn>
            </a:cxnLst>
            <a:rect l="0" t="0" r="r" b="b"/>
            <a:pathLst>
              <a:path w="2659" h="2397">
                <a:moveTo>
                  <a:pt x="360" y="450"/>
                </a:moveTo>
                <a:cubicBezTo>
                  <a:pt x="395" y="419"/>
                  <a:pt x="421" y="401"/>
                  <a:pt x="443" y="386"/>
                </a:cubicBezTo>
                <a:cubicBezTo>
                  <a:pt x="490" y="357"/>
                  <a:pt x="524" y="347"/>
                  <a:pt x="562" y="340"/>
                </a:cubicBezTo>
                <a:cubicBezTo>
                  <a:pt x="612" y="329"/>
                  <a:pt x="671" y="324"/>
                  <a:pt x="727" y="337"/>
                </a:cubicBezTo>
                <a:cubicBezTo>
                  <a:pt x="811" y="356"/>
                  <a:pt x="888" y="417"/>
                  <a:pt x="939" y="504"/>
                </a:cubicBezTo>
                <a:cubicBezTo>
                  <a:pt x="970" y="557"/>
                  <a:pt x="992" y="619"/>
                  <a:pt x="990" y="682"/>
                </a:cubicBezTo>
                <a:cubicBezTo>
                  <a:pt x="989" y="725"/>
                  <a:pt x="976" y="768"/>
                  <a:pt x="992" y="793"/>
                </a:cubicBezTo>
                <a:cubicBezTo>
                  <a:pt x="1011" y="824"/>
                  <a:pt x="1076" y="824"/>
                  <a:pt x="1111" y="808"/>
                </a:cubicBezTo>
                <a:cubicBezTo>
                  <a:pt x="1151" y="791"/>
                  <a:pt x="1153" y="755"/>
                  <a:pt x="1145" y="723"/>
                </a:cubicBezTo>
                <a:cubicBezTo>
                  <a:pt x="1129" y="657"/>
                  <a:pt x="1072" y="608"/>
                  <a:pt x="1053" y="524"/>
                </a:cubicBezTo>
                <a:cubicBezTo>
                  <a:pt x="1041" y="471"/>
                  <a:pt x="1045" y="406"/>
                  <a:pt x="1061" y="343"/>
                </a:cubicBezTo>
                <a:cubicBezTo>
                  <a:pt x="1098" y="200"/>
                  <a:pt x="1201" y="65"/>
                  <a:pt x="1410" y="28"/>
                </a:cubicBezTo>
                <a:cubicBezTo>
                  <a:pt x="1567" y="0"/>
                  <a:pt x="1783" y="27"/>
                  <a:pt x="1956" y="76"/>
                </a:cubicBezTo>
                <a:cubicBezTo>
                  <a:pt x="2058" y="106"/>
                  <a:pt x="2145" y="143"/>
                  <a:pt x="2178" y="199"/>
                </a:cubicBezTo>
                <a:cubicBezTo>
                  <a:pt x="2227" y="283"/>
                  <a:pt x="2150" y="410"/>
                  <a:pt x="2043" y="495"/>
                </a:cubicBezTo>
                <a:cubicBezTo>
                  <a:pt x="1930" y="584"/>
                  <a:pt x="1783" y="627"/>
                  <a:pt x="1670" y="665"/>
                </a:cubicBezTo>
                <a:cubicBezTo>
                  <a:pt x="1597" y="690"/>
                  <a:pt x="1538" y="713"/>
                  <a:pt x="1447" y="719"/>
                </a:cubicBezTo>
                <a:cubicBezTo>
                  <a:pt x="1387" y="722"/>
                  <a:pt x="1312" y="719"/>
                  <a:pt x="1278" y="752"/>
                </a:cubicBezTo>
                <a:cubicBezTo>
                  <a:pt x="1244" y="786"/>
                  <a:pt x="1251" y="856"/>
                  <a:pt x="1276" y="888"/>
                </a:cubicBezTo>
                <a:cubicBezTo>
                  <a:pt x="1319" y="941"/>
                  <a:pt x="1415" y="881"/>
                  <a:pt x="1512" y="840"/>
                </a:cubicBezTo>
                <a:cubicBezTo>
                  <a:pt x="1645" y="782"/>
                  <a:pt x="1779" y="758"/>
                  <a:pt x="1897" y="744"/>
                </a:cubicBezTo>
                <a:cubicBezTo>
                  <a:pt x="2020" y="729"/>
                  <a:pt x="2127" y="723"/>
                  <a:pt x="2263" y="759"/>
                </a:cubicBezTo>
                <a:cubicBezTo>
                  <a:pt x="2371" y="787"/>
                  <a:pt x="2496" y="841"/>
                  <a:pt x="2568" y="918"/>
                </a:cubicBezTo>
                <a:cubicBezTo>
                  <a:pt x="2642" y="999"/>
                  <a:pt x="2659" y="1104"/>
                  <a:pt x="2655" y="1179"/>
                </a:cubicBezTo>
                <a:cubicBezTo>
                  <a:pt x="2648" y="1300"/>
                  <a:pt x="2588" y="1341"/>
                  <a:pt x="2523" y="1510"/>
                </a:cubicBezTo>
                <a:cubicBezTo>
                  <a:pt x="2485" y="1611"/>
                  <a:pt x="2444" y="1758"/>
                  <a:pt x="2340" y="1838"/>
                </a:cubicBezTo>
                <a:cubicBezTo>
                  <a:pt x="2240" y="1915"/>
                  <a:pt x="2080" y="1929"/>
                  <a:pt x="1951" y="1898"/>
                </a:cubicBezTo>
                <a:cubicBezTo>
                  <a:pt x="1870" y="1879"/>
                  <a:pt x="1800" y="1842"/>
                  <a:pt x="1738" y="1800"/>
                </a:cubicBezTo>
                <a:cubicBezTo>
                  <a:pt x="1623" y="1722"/>
                  <a:pt x="1535" y="1628"/>
                  <a:pt x="1466" y="1531"/>
                </a:cubicBezTo>
                <a:cubicBezTo>
                  <a:pt x="1390" y="1425"/>
                  <a:pt x="1336" y="1316"/>
                  <a:pt x="1317" y="1200"/>
                </a:cubicBezTo>
                <a:cubicBezTo>
                  <a:pt x="1305" y="1124"/>
                  <a:pt x="1308" y="1044"/>
                  <a:pt x="1264" y="1007"/>
                </a:cubicBezTo>
                <a:cubicBezTo>
                  <a:pt x="1237" y="984"/>
                  <a:pt x="1191" y="977"/>
                  <a:pt x="1156" y="1000"/>
                </a:cubicBezTo>
                <a:cubicBezTo>
                  <a:pt x="1124" y="1021"/>
                  <a:pt x="1101" y="1067"/>
                  <a:pt x="1097" y="1100"/>
                </a:cubicBezTo>
                <a:cubicBezTo>
                  <a:pt x="1087" y="1169"/>
                  <a:pt x="1154" y="1184"/>
                  <a:pt x="1205" y="1288"/>
                </a:cubicBezTo>
                <a:cubicBezTo>
                  <a:pt x="1239" y="1358"/>
                  <a:pt x="1265" y="1469"/>
                  <a:pt x="1277" y="1572"/>
                </a:cubicBezTo>
                <a:cubicBezTo>
                  <a:pt x="1290" y="1685"/>
                  <a:pt x="1286" y="1788"/>
                  <a:pt x="1272" y="1880"/>
                </a:cubicBezTo>
                <a:cubicBezTo>
                  <a:pt x="1248" y="2037"/>
                  <a:pt x="1196" y="2159"/>
                  <a:pt x="1117" y="2249"/>
                </a:cubicBezTo>
                <a:cubicBezTo>
                  <a:pt x="1037" y="2340"/>
                  <a:pt x="929" y="2397"/>
                  <a:pt x="820" y="2375"/>
                </a:cubicBezTo>
                <a:cubicBezTo>
                  <a:pt x="717" y="2354"/>
                  <a:pt x="615" y="2264"/>
                  <a:pt x="495" y="2211"/>
                </a:cubicBezTo>
                <a:cubicBezTo>
                  <a:pt x="383" y="2161"/>
                  <a:pt x="256" y="2143"/>
                  <a:pt x="200" y="2051"/>
                </a:cubicBezTo>
                <a:cubicBezTo>
                  <a:pt x="156" y="1979"/>
                  <a:pt x="156" y="1862"/>
                  <a:pt x="169" y="1772"/>
                </a:cubicBezTo>
                <a:cubicBezTo>
                  <a:pt x="183" y="1673"/>
                  <a:pt x="212" y="1606"/>
                  <a:pt x="267" y="1527"/>
                </a:cubicBezTo>
                <a:cubicBezTo>
                  <a:pt x="304" y="1475"/>
                  <a:pt x="352" y="1417"/>
                  <a:pt x="402" y="1374"/>
                </a:cubicBezTo>
                <a:cubicBezTo>
                  <a:pt x="437" y="1343"/>
                  <a:pt x="472" y="1320"/>
                  <a:pt x="509" y="1293"/>
                </a:cubicBezTo>
                <a:cubicBezTo>
                  <a:pt x="576" y="1246"/>
                  <a:pt x="647" y="1189"/>
                  <a:pt x="727" y="1160"/>
                </a:cubicBezTo>
                <a:cubicBezTo>
                  <a:pt x="788" y="1138"/>
                  <a:pt x="854" y="1132"/>
                  <a:pt x="915" y="1107"/>
                </a:cubicBezTo>
                <a:cubicBezTo>
                  <a:pt x="960" y="1089"/>
                  <a:pt x="1001" y="1061"/>
                  <a:pt x="1013" y="1028"/>
                </a:cubicBezTo>
                <a:cubicBezTo>
                  <a:pt x="1027" y="990"/>
                  <a:pt x="1001" y="946"/>
                  <a:pt x="974" y="926"/>
                </a:cubicBezTo>
                <a:cubicBezTo>
                  <a:pt x="893" y="866"/>
                  <a:pt x="801" y="1022"/>
                  <a:pt x="600" y="1109"/>
                </a:cubicBezTo>
                <a:cubicBezTo>
                  <a:pt x="468" y="1167"/>
                  <a:pt x="289" y="1195"/>
                  <a:pt x="166" y="1183"/>
                </a:cubicBezTo>
                <a:cubicBezTo>
                  <a:pt x="98" y="1176"/>
                  <a:pt x="47" y="1156"/>
                  <a:pt x="25" y="1113"/>
                </a:cubicBezTo>
                <a:cubicBezTo>
                  <a:pt x="0" y="1063"/>
                  <a:pt x="13" y="981"/>
                  <a:pt x="39" y="916"/>
                </a:cubicBezTo>
                <a:cubicBezTo>
                  <a:pt x="58" y="868"/>
                  <a:pt x="85" y="830"/>
                  <a:pt x="106" y="802"/>
                </a:cubicBezTo>
                <a:cubicBezTo>
                  <a:pt x="137" y="759"/>
                  <a:pt x="156" y="738"/>
                  <a:pt x="183" y="705"/>
                </a:cubicBezTo>
                <a:cubicBezTo>
                  <a:pt x="215" y="665"/>
                  <a:pt x="259" y="608"/>
                  <a:pt x="307" y="525"/>
                </a:cubicBezTo>
                <a:cubicBezTo>
                  <a:pt x="314" y="513"/>
                  <a:pt x="321" y="500"/>
                  <a:pt x="356" y="455"/>
                </a:cubicBezTo>
                <a:cubicBezTo>
                  <a:pt x="357" y="454"/>
                  <a:pt x="359" y="452"/>
                  <a:pt x="360" y="450"/>
                </a:cubicBezTo>
              </a:path>
            </a:pathLst>
          </a:custGeom>
          <a:solidFill>
            <a:schemeClr val="bg2"/>
          </a:solidFill>
          <a:ln w="6350" cap="rnd">
            <a:noFill/>
            <a:prstDash val="solid"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28082E"/>
              </a:solidFill>
              <a:latin typeface="+mn-lt"/>
            </a:endParaRPr>
          </a:p>
        </p:txBody>
      </p:sp>
      <p:grpSp>
        <p:nvGrpSpPr>
          <p:cNvPr id="17" name="Group 7"/>
          <p:cNvGrpSpPr>
            <a:grpSpLocks/>
          </p:cNvGrpSpPr>
          <p:nvPr/>
        </p:nvGrpSpPr>
        <p:grpSpPr bwMode="auto">
          <a:xfrm>
            <a:off x="9255125" y="0"/>
            <a:ext cx="1924050" cy="6870700"/>
            <a:chOff x="5830" y="0"/>
            <a:chExt cx="1212" cy="4328"/>
          </a:xfrm>
        </p:grpSpPr>
        <p:sp>
          <p:nvSpPr>
            <p:cNvPr id="18" name="Rectangle 8"/>
            <p:cNvSpPr>
              <a:spLocks noChangeArrowheads="1"/>
            </p:cNvSpPr>
            <p:nvPr/>
          </p:nvSpPr>
          <p:spPr bwMode="auto">
            <a:xfrm>
              <a:off x="5830" y="0"/>
              <a:ext cx="1212" cy="4328"/>
            </a:xfrm>
            <a:prstGeom prst="rect">
              <a:avLst/>
            </a:prstGeom>
            <a:solidFill>
              <a:schemeClr val="tx1"/>
            </a:solidFill>
            <a:ln w="3175">
              <a:noFill/>
              <a:miter lim="800000"/>
              <a:headEnd/>
              <a:tailEnd/>
            </a:ln>
            <a:effectLst>
              <a:outerShdw blurRad="127000" dist="63500" dir="5400000" algn="t" rotWithShape="0">
                <a:prstClr val="black">
                  <a:alpha val="30000"/>
                </a:prstClr>
              </a:outerShdw>
            </a:effectLst>
          </p:spPr>
          <p:txBody>
            <a:bodyPr lIns="126000" tIns="118800" rIns="126000" bIns="118800"/>
            <a:lstStyle/>
            <a:p>
              <a:pPr fontAlgn="auto">
                <a:spcBef>
                  <a:spcPct val="20000"/>
                </a:spcBef>
                <a:spcAft>
                  <a:spcPct val="20000"/>
                </a:spcAft>
                <a:buFont typeface="Wingdings" pitchFamily="2" charset="2"/>
                <a:buNone/>
                <a:defRPr/>
              </a:pPr>
              <a:r>
                <a:rPr lang="en-US" sz="1200" cap="all" dirty="0">
                  <a:solidFill>
                    <a:srgbClr val="FFFFFF"/>
                  </a:solidFill>
                  <a:latin typeface="+mn-lt"/>
                  <a:cs typeface="Arial" charset="0"/>
                </a:rPr>
                <a:t>Animated Vertical Flower</a:t>
              </a:r>
            </a:p>
            <a:p>
              <a:pPr>
                <a:defRPr/>
              </a:pPr>
              <a:r>
                <a:rPr lang="en-US" sz="1000" dirty="0">
                  <a:solidFill>
                    <a:srgbClr val="C3D940"/>
                  </a:solidFill>
                  <a:latin typeface="+mn-lt"/>
                </a:rPr>
                <a:t>Animation: </a:t>
              </a:r>
              <a:r>
                <a:rPr lang="en-US" sz="1000" dirty="0">
                  <a:solidFill>
                    <a:srgbClr val="FFFFFF"/>
                  </a:solidFill>
                  <a:latin typeface="+mn-lt"/>
                </a:rPr>
                <a:t>Grows from below with fading clover.</a:t>
              </a:r>
            </a:p>
            <a:p>
              <a:pPr>
                <a:defRPr/>
              </a:pPr>
              <a:endParaRPr lang="en-US" sz="1000" dirty="0">
                <a:solidFill>
                  <a:srgbClr val="FFFFFF"/>
                </a:solidFill>
                <a:latin typeface="+mn-lt"/>
              </a:endParaRPr>
            </a:p>
            <a:p>
              <a:pPr>
                <a:defRPr/>
              </a:pPr>
              <a:r>
                <a:rPr lang="en-US" sz="1000" dirty="0">
                  <a:solidFill>
                    <a:srgbClr val="C3D940"/>
                  </a:solidFill>
                  <a:latin typeface="+mn-lt"/>
                </a:rPr>
                <a:t>Use: </a:t>
              </a:r>
              <a:r>
                <a:rPr lang="en-US" sz="1000" dirty="0">
                  <a:solidFill>
                    <a:srgbClr val="FFFFFF"/>
                  </a:solidFill>
                  <a:latin typeface="+mn-lt"/>
                </a:rPr>
                <a:t>The Vertical Floral texture is used to represent a celebration of achievement and recognition of success.</a:t>
              </a:r>
            </a:p>
          </p:txBody>
        </p:sp>
        <p:sp>
          <p:nvSpPr>
            <p:cNvPr id="19" name="Text Box 9"/>
            <p:cNvSpPr txBox="1">
              <a:spLocks noChangeArrowheads="1"/>
            </p:cNvSpPr>
            <p:nvPr/>
          </p:nvSpPr>
          <p:spPr bwMode="auto">
            <a:xfrm>
              <a:off x="5882" y="4077"/>
              <a:ext cx="649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200">
                  <a:solidFill>
                    <a:srgbClr val="FFFFFF"/>
                  </a:solidFill>
                  <a:latin typeface="+mn-lt"/>
                  <a:cs typeface="Arial" charset="0"/>
                </a:rPr>
                <a:t>guide</a:t>
              </a:r>
              <a:r>
                <a:rPr lang="en-US" sz="1200">
                  <a:solidFill>
                    <a:srgbClr val="28082E"/>
                  </a:solidFill>
                  <a:latin typeface="+mn-lt"/>
                  <a:cs typeface="Arial" charset="0"/>
                </a:rPr>
                <a:t> </a:t>
              </a:r>
              <a:endParaRPr lang="en-US" sz="1200">
                <a:solidFill>
                  <a:srgbClr val="28082E"/>
                </a:solidFill>
                <a:latin typeface="+mn-lt"/>
                <a:cs typeface="Arial" charset="0"/>
              </a:endParaRPr>
            </a:p>
          </p:txBody>
        </p:sp>
      </p:grpSp>
      <p:sp>
        <p:nvSpPr>
          <p:cNvPr id="26" name="Text Placeholder 25"/>
          <p:cNvSpPr>
            <a:spLocks noGrp="1"/>
          </p:cNvSpPr>
          <p:nvPr>
            <p:ph type="body" sz="quarter" idx="13"/>
          </p:nvPr>
        </p:nvSpPr>
        <p:spPr>
          <a:xfrm>
            <a:off x="3289300" y="1547568"/>
            <a:ext cx="5565775" cy="5064125"/>
          </a:xfrm>
        </p:spPr>
        <p:txBody>
          <a:bodyPr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smtClean="0"/>
              <a:t>Click to edit Master title style</a:t>
            </a:r>
            <a:endParaRPr lang="en-US" noProof="0"/>
          </a:p>
        </p:txBody>
      </p:sp>
      <p:sp>
        <p:nvSpPr>
          <p:cNvPr id="20" name="Footer Placeholder 3"/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r>
              <a:rPr lang="en-US"/>
              <a:t>NOVOZYMES PRESENTATION</a:t>
            </a:r>
            <a:endParaRPr lang="en-US"/>
          </a:p>
        </p:txBody>
      </p:sp>
      <p:sp>
        <p:nvSpPr>
          <p:cNvPr id="21" name="Slide Number Placeholder 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E5744CAD-C3BC-443C-A97E-B32518A5028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22" name="Date Placeholder 5"/>
          <p:cNvSpPr>
            <a:spLocks noGrp="1"/>
          </p:cNvSpPr>
          <p:nvPr>
            <p:ph type="dt" sz="half" idx="16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63D07453-77BF-4823-AC59-CD53DB0C05F2}" type="datetime1">
              <a:rPr lang="en-US"/>
              <a:pPr>
                <a:defRPr/>
              </a:pPr>
              <a:t>6/25/2010</a:t>
            </a:fld>
            <a:endParaRPr lang="en-US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41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41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41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3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3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3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3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3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3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3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53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3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3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3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23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3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23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31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31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31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0" fill="hold" grpId="0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3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3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3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3" presetClass="entr" presetSubtype="0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0" fill="hold" grpId="0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13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3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13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3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3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3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3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</p:bldLst>
  </p:timing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tical Flower 2 (animated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7"/>
          <p:cNvGrpSpPr>
            <a:grpSpLocks/>
          </p:cNvGrpSpPr>
          <p:nvPr/>
        </p:nvGrpSpPr>
        <p:grpSpPr bwMode="auto">
          <a:xfrm>
            <a:off x="9255125" y="0"/>
            <a:ext cx="1924050" cy="6870700"/>
            <a:chOff x="5830" y="0"/>
            <a:chExt cx="1212" cy="4328"/>
          </a:xfrm>
        </p:grpSpPr>
        <p:sp>
          <p:nvSpPr>
            <p:cNvPr id="5" name="Rectangle 8"/>
            <p:cNvSpPr>
              <a:spLocks noChangeArrowheads="1"/>
            </p:cNvSpPr>
            <p:nvPr/>
          </p:nvSpPr>
          <p:spPr bwMode="auto">
            <a:xfrm>
              <a:off x="5830" y="0"/>
              <a:ext cx="1212" cy="4328"/>
            </a:xfrm>
            <a:prstGeom prst="rect">
              <a:avLst/>
            </a:prstGeom>
            <a:solidFill>
              <a:schemeClr val="tx1"/>
            </a:solidFill>
            <a:ln w="3175">
              <a:noFill/>
              <a:miter lim="800000"/>
              <a:headEnd/>
              <a:tailEnd/>
            </a:ln>
            <a:effectLst>
              <a:outerShdw blurRad="127000" dist="63500" dir="5400000" algn="t" rotWithShape="0">
                <a:prstClr val="black">
                  <a:alpha val="30000"/>
                </a:prstClr>
              </a:outerShdw>
            </a:effectLst>
          </p:spPr>
          <p:txBody>
            <a:bodyPr lIns="126000" tIns="118800" rIns="126000" bIns="118800"/>
            <a:lstStyle/>
            <a:p>
              <a:pPr fontAlgn="auto">
                <a:spcBef>
                  <a:spcPct val="20000"/>
                </a:spcBef>
                <a:spcAft>
                  <a:spcPct val="20000"/>
                </a:spcAft>
                <a:buFont typeface="Wingdings" pitchFamily="2" charset="2"/>
                <a:buNone/>
                <a:defRPr/>
              </a:pPr>
              <a:r>
                <a:rPr lang="en-US" sz="1200" cap="all" dirty="0">
                  <a:solidFill>
                    <a:srgbClr val="FFFFFF"/>
                  </a:solidFill>
                  <a:latin typeface="+mn-lt"/>
                  <a:cs typeface="Arial" charset="0"/>
                </a:rPr>
                <a:t>Animated Vertical Flower</a:t>
              </a:r>
            </a:p>
            <a:p>
              <a:pPr>
                <a:defRPr/>
              </a:pPr>
              <a:r>
                <a:rPr lang="en-US" sz="1000" dirty="0">
                  <a:solidFill>
                    <a:srgbClr val="C3D940"/>
                  </a:solidFill>
                  <a:latin typeface="+mn-lt"/>
                </a:rPr>
                <a:t>Animation: </a:t>
              </a:r>
              <a:r>
                <a:rPr lang="en-US" sz="1000" dirty="0">
                  <a:solidFill>
                    <a:srgbClr val="FFFFFF"/>
                  </a:solidFill>
                  <a:latin typeface="+mn-lt"/>
                </a:rPr>
                <a:t>Grows from below with fading clover.</a:t>
              </a:r>
            </a:p>
            <a:p>
              <a:pPr>
                <a:defRPr/>
              </a:pPr>
              <a:endParaRPr lang="en-US" sz="1000" dirty="0">
                <a:solidFill>
                  <a:srgbClr val="C3D940"/>
                </a:solidFill>
                <a:latin typeface="+mn-lt"/>
              </a:endParaRPr>
            </a:p>
            <a:p>
              <a:pPr>
                <a:defRPr/>
              </a:pPr>
              <a:r>
                <a:rPr lang="en-US" sz="1000" dirty="0">
                  <a:solidFill>
                    <a:srgbClr val="C3D940"/>
                  </a:solidFill>
                  <a:latin typeface="+mn-lt"/>
                </a:rPr>
                <a:t>Use: </a:t>
              </a:r>
              <a:r>
                <a:rPr lang="en-US" sz="1000" dirty="0">
                  <a:solidFill>
                    <a:srgbClr val="FFFFFF"/>
                  </a:solidFill>
                  <a:latin typeface="+mn-lt"/>
                </a:rPr>
                <a:t>The Vertical Floral texture is used to represent a celebration of achievement and recognition of success.</a:t>
              </a:r>
            </a:p>
          </p:txBody>
        </p:sp>
        <p:sp>
          <p:nvSpPr>
            <p:cNvPr id="6" name="Text Box 9"/>
            <p:cNvSpPr txBox="1">
              <a:spLocks noChangeArrowheads="1"/>
            </p:cNvSpPr>
            <p:nvPr/>
          </p:nvSpPr>
          <p:spPr bwMode="auto">
            <a:xfrm>
              <a:off x="5882" y="4077"/>
              <a:ext cx="649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200">
                  <a:solidFill>
                    <a:srgbClr val="FFFFFF"/>
                  </a:solidFill>
                  <a:latin typeface="+mn-lt"/>
                  <a:cs typeface="Arial" charset="0"/>
                </a:rPr>
                <a:t>guide</a:t>
              </a:r>
              <a:r>
                <a:rPr lang="en-US" sz="1200">
                  <a:solidFill>
                    <a:srgbClr val="28082E"/>
                  </a:solidFill>
                  <a:latin typeface="+mn-lt"/>
                  <a:cs typeface="Arial" charset="0"/>
                </a:rPr>
                <a:t> </a:t>
              </a:r>
              <a:endParaRPr lang="en-US" sz="1200">
                <a:solidFill>
                  <a:srgbClr val="28082E"/>
                </a:solidFill>
                <a:latin typeface="+mn-lt"/>
                <a:cs typeface="Arial" charset="0"/>
              </a:endParaRPr>
            </a:p>
          </p:txBody>
        </p:sp>
      </p:grpSp>
      <p:sp>
        <p:nvSpPr>
          <p:cNvPr id="7" name="Freeform 2"/>
          <p:cNvSpPr>
            <a:spLocks/>
          </p:cNvSpPr>
          <p:nvPr/>
        </p:nvSpPr>
        <p:spPr bwMode="auto">
          <a:xfrm>
            <a:off x="1031875" y="2905125"/>
            <a:ext cx="1638300" cy="4143375"/>
          </a:xfrm>
          <a:custGeom>
            <a:avLst/>
            <a:gdLst/>
            <a:ahLst/>
            <a:cxnLst>
              <a:cxn ang="0">
                <a:pos x="123" y="2610"/>
              </a:cxn>
              <a:cxn ang="0">
                <a:pos x="9" y="2325"/>
              </a:cxn>
              <a:cxn ang="0">
                <a:pos x="177" y="2016"/>
              </a:cxn>
              <a:cxn ang="0">
                <a:pos x="861" y="1314"/>
              </a:cxn>
              <a:cxn ang="0">
                <a:pos x="1005" y="864"/>
              </a:cxn>
              <a:cxn ang="0">
                <a:pos x="699" y="270"/>
              </a:cxn>
              <a:cxn ang="0">
                <a:pos x="681" y="0"/>
              </a:cxn>
            </a:cxnLst>
            <a:rect l="0" t="0" r="r" b="b"/>
            <a:pathLst>
              <a:path w="1032" h="2610">
                <a:moveTo>
                  <a:pt x="123" y="2610"/>
                </a:moveTo>
                <a:cubicBezTo>
                  <a:pt x="104" y="2563"/>
                  <a:pt x="0" y="2424"/>
                  <a:pt x="9" y="2325"/>
                </a:cubicBezTo>
                <a:cubicBezTo>
                  <a:pt x="18" y="2226"/>
                  <a:pt x="35" y="2184"/>
                  <a:pt x="177" y="2016"/>
                </a:cubicBezTo>
                <a:cubicBezTo>
                  <a:pt x="319" y="1848"/>
                  <a:pt x="723" y="1506"/>
                  <a:pt x="861" y="1314"/>
                </a:cubicBezTo>
                <a:cubicBezTo>
                  <a:pt x="999" y="1122"/>
                  <a:pt x="1032" y="1038"/>
                  <a:pt x="1005" y="864"/>
                </a:cubicBezTo>
                <a:cubicBezTo>
                  <a:pt x="978" y="690"/>
                  <a:pt x="753" y="414"/>
                  <a:pt x="699" y="270"/>
                </a:cubicBezTo>
                <a:cubicBezTo>
                  <a:pt x="645" y="126"/>
                  <a:pt x="684" y="45"/>
                  <a:pt x="681" y="0"/>
                </a:cubicBezTo>
              </a:path>
            </a:pathLst>
          </a:custGeom>
          <a:noFill/>
          <a:ln w="28575" cmpd="sng">
            <a:solidFill>
              <a:schemeClr val="accent4"/>
            </a:solidFill>
            <a:round/>
            <a:headEnd/>
            <a:tailEnd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28082E"/>
              </a:solidFill>
              <a:latin typeface="+mn-lt"/>
            </a:endParaRPr>
          </a:p>
        </p:txBody>
      </p:sp>
      <p:sp>
        <p:nvSpPr>
          <p:cNvPr id="8" name="Freeform 3"/>
          <p:cNvSpPr>
            <a:spLocks/>
          </p:cNvSpPr>
          <p:nvPr/>
        </p:nvSpPr>
        <p:spPr bwMode="auto">
          <a:xfrm>
            <a:off x="1563688" y="4230688"/>
            <a:ext cx="974725" cy="2817812"/>
          </a:xfrm>
          <a:custGeom>
            <a:avLst/>
            <a:gdLst/>
            <a:ahLst/>
            <a:cxnLst>
              <a:cxn ang="0">
                <a:pos x="0" y="2663"/>
              </a:cxn>
              <a:cxn ang="0">
                <a:pos x="201" y="2376"/>
              </a:cxn>
              <a:cxn ang="0">
                <a:pos x="400" y="2022"/>
              </a:cxn>
              <a:cxn ang="0">
                <a:pos x="465" y="1608"/>
              </a:cxn>
              <a:cxn ang="0">
                <a:pos x="976" y="1365"/>
              </a:cxn>
              <a:cxn ang="0">
                <a:pos x="1237" y="1005"/>
              </a:cxn>
              <a:cxn ang="0">
                <a:pos x="967" y="456"/>
              </a:cxn>
              <a:cxn ang="0">
                <a:pos x="922" y="177"/>
              </a:cxn>
              <a:cxn ang="0">
                <a:pos x="1017" y="0"/>
              </a:cxn>
            </a:cxnLst>
            <a:rect l="0" t="0" r="r" b="b"/>
            <a:pathLst>
              <a:path w="1238" h="2663">
                <a:moveTo>
                  <a:pt x="0" y="2663"/>
                </a:moveTo>
                <a:cubicBezTo>
                  <a:pt x="33" y="2615"/>
                  <a:pt x="134" y="2483"/>
                  <a:pt x="201" y="2376"/>
                </a:cubicBezTo>
                <a:cubicBezTo>
                  <a:pt x="268" y="2269"/>
                  <a:pt x="356" y="2150"/>
                  <a:pt x="400" y="2022"/>
                </a:cubicBezTo>
                <a:cubicBezTo>
                  <a:pt x="444" y="1894"/>
                  <a:pt x="369" y="1717"/>
                  <a:pt x="465" y="1608"/>
                </a:cubicBezTo>
                <a:cubicBezTo>
                  <a:pt x="561" y="1499"/>
                  <a:pt x="847" y="1465"/>
                  <a:pt x="976" y="1365"/>
                </a:cubicBezTo>
                <a:cubicBezTo>
                  <a:pt x="1105" y="1265"/>
                  <a:pt x="1238" y="1156"/>
                  <a:pt x="1237" y="1005"/>
                </a:cubicBezTo>
                <a:cubicBezTo>
                  <a:pt x="1236" y="854"/>
                  <a:pt x="1020" y="594"/>
                  <a:pt x="967" y="456"/>
                </a:cubicBezTo>
                <a:cubicBezTo>
                  <a:pt x="914" y="318"/>
                  <a:pt x="914" y="253"/>
                  <a:pt x="922" y="177"/>
                </a:cubicBezTo>
                <a:cubicBezTo>
                  <a:pt x="930" y="101"/>
                  <a:pt x="997" y="37"/>
                  <a:pt x="1017" y="0"/>
                </a:cubicBezTo>
              </a:path>
            </a:pathLst>
          </a:custGeom>
          <a:noFill/>
          <a:ln w="28575" cmpd="sng">
            <a:solidFill>
              <a:schemeClr val="accent4"/>
            </a:solidFill>
            <a:round/>
            <a:headEnd/>
            <a:tailEnd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28082E"/>
              </a:solidFill>
              <a:latin typeface="+mn-lt"/>
            </a:endParaRPr>
          </a:p>
        </p:txBody>
      </p:sp>
      <p:sp>
        <p:nvSpPr>
          <p:cNvPr id="9" name="Freeform 4"/>
          <p:cNvSpPr>
            <a:spLocks/>
          </p:cNvSpPr>
          <p:nvPr/>
        </p:nvSpPr>
        <p:spPr bwMode="auto">
          <a:xfrm>
            <a:off x="696913" y="4953000"/>
            <a:ext cx="762000" cy="2095500"/>
          </a:xfrm>
          <a:custGeom>
            <a:avLst/>
            <a:gdLst/>
            <a:ahLst/>
            <a:cxnLst>
              <a:cxn ang="0">
                <a:pos x="552" y="2472"/>
              </a:cxn>
              <a:cxn ang="0">
                <a:pos x="48" y="1632"/>
              </a:cxn>
              <a:cxn ang="0">
                <a:pos x="264" y="576"/>
              </a:cxn>
              <a:cxn ang="0">
                <a:pos x="264" y="0"/>
              </a:cxn>
            </a:cxnLst>
            <a:rect l="0" t="0" r="r" b="b"/>
            <a:pathLst>
              <a:path w="552" h="2472">
                <a:moveTo>
                  <a:pt x="552" y="2472"/>
                </a:moveTo>
                <a:cubicBezTo>
                  <a:pt x="324" y="2210"/>
                  <a:pt x="96" y="1948"/>
                  <a:pt x="48" y="1632"/>
                </a:cubicBezTo>
                <a:cubicBezTo>
                  <a:pt x="0" y="1316"/>
                  <a:pt x="228" y="848"/>
                  <a:pt x="264" y="576"/>
                </a:cubicBezTo>
                <a:cubicBezTo>
                  <a:pt x="300" y="304"/>
                  <a:pt x="282" y="152"/>
                  <a:pt x="264" y="0"/>
                </a:cubicBezTo>
              </a:path>
            </a:pathLst>
          </a:custGeom>
          <a:noFill/>
          <a:ln w="9525">
            <a:solidFill>
              <a:schemeClr val="accent4"/>
            </a:solidFill>
            <a:round/>
            <a:headEnd/>
            <a:tailEnd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28082E"/>
              </a:solidFill>
              <a:latin typeface="+mn-lt"/>
            </a:endParaRPr>
          </a:p>
        </p:txBody>
      </p:sp>
      <p:sp>
        <p:nvSpPr>
          <p:cNvPr id="10" name="Freeform 5"/>
          <p:cNvSpPr>
            <a:spLocks/>
          </p:cNvSpPr>
          <p:nvPr/>
        </p:nvSpPr>
        <p:spPr bwMode="auto">
          <a:xfrm>
            <a:off x="2690813" y="5867400"/>
            <a:ext cx="254000" cy="1181100"/>
          </a:xfrm>
          <a:custGeom>
            <a:avLst/>
            <a:gdLst/>
            <a:ahLst/>
            <a:cxnLst>
              <a:cxn ang="0">
                <a:pos x="0" y="744"/>
              </a:cxn>
              <a:cxn ang="0">
                <a:pos x="144" y="216"/>
              </a:cxn>
              <a:cxn ang="0">
                <a:pos x="96" y="0"/>
              </a:cxn>
            </a:cxnLst>
            <a:rect l="0" t="0" r="r" b="b"/>
            <a:pathLst>
              <a:path w="160" h="744">
                <a:moveTo>
                  <a:pt x="0" y="744"/>
                </a:moveTo>
                <a:cubicBezTo>
                  <a:pt x="64" y="542"/>
                  <a:pt x="128" y="340"/>
                  <a:pt x="144" y="216"/>
                </a:cubicBezTo>
                <a:cubicBezTo>
                  <a:pt x="160" y="92"/>
                  <a:pt x="128" y="46"/>
                  <a:pt x="96" y="0"/>
                </a:cubicBezTo>
              </a:path>
            </a:pathLst>
          </a:custGeom>
          <a:noFill/>
          <a:ln w="9525">
            <a:solidFill>
              <a:schemeClr val="accent4"/>
            </a:solidFill>
            <a:round/>
            <a:headEnd/>
            <a:tailEnd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28082E"/>
              </a:solidFill>
              <a:latin typeface="+mn-lt"/>
            </a:endParaRPr>
          </a:p>
        </p:txBody>
      </p:sp>
      <p:sp>
        <p:nvSpPr>
          <p:cNvPr id="11" name="Freeform 6"/>
          <p:cNvSpPr>
            <a:spLocks/>
          </p:cNvSpPr>
          <p:nvPr/>
        </p:nvSpPr>
        <p:spPr bwMode="auto">
          <a:xfrm>
            <a:off x="1181100" y="3722688"/>
            <a:ext cx="1054100" cy="3276600"/>
          </a:xfrm>
          <a:custGeom>
            <a:avLst/>
            <a:gdLst/>
            <a:ahLst/>
            <a:cxnLst>
              <a:cxn ang="0">
                <a:pos x="0" y="744"/>
              </a:cxn>
              <a:cxn ang="0">
                <a:pos x="144" y="216"/>
              </a:cxn>
              <a:cxn ang="0">
                <a:pos x="96" y="0"/>
              </a:cxn>
            </a:cxnLst>
            <a:rect l="0" t="0" r="r" b="b"/>
            <a:pathLst>
              <a:path w="160" h="744">
                <a:moveTo>
                  <a:pt x="0" y="744"/>
                </a:moveTo>
                <a:cubicBezTo>
                  <a:pt x="64" y="542"/>
                  <a:pt x="128" y="340"/>
                  <a:pt x="144" y="216"/>
                </a:cubicBezTo>
                <a:cubicBezTo>
                  <a:pt x="160" y="92"/>
                  <a:pt x="128" y="46"/>
                  <a:pt x="96" y="0"/>
                </a:cubicBezTo>
              </a:path>
            </a:pathLst>
          </a:custGeom>
          <a:noFill/>
          <a:ln w="9525">
            <a:solidFill>
              <a:schemeClr val="accent4"/>
            </a:solidFill>
            <a:round/>
            <a:headEnd/>
            <a:tailEnd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28082E"/>
              </a:solidFill>
              <a:latin typeface="+mn-lt"/>
            </a:endParaRPr>
          </a:p>
        </p:txBody>
      </p:sp>
      <p:sp>
        <p:nvSpPr>
          <p:cNvPr id="12" name="Freeform 7"/>
          <p:cNvSpPr>
            <a:spLocks/>
          </p:cNvSpPr>
          <p:nvPr/>
        </p:nvSpPr>
        <p:spPr bwMode="auto">
          <a:xfrm>
            <a:off x="1274763" y="2133600"/>
            <a:ext cx="1022350" cy="4914900"/>
          </a:xfrm>
          <a:custGeom>
            <a:avLst/>
            <a:gdLst/>
            <a:ahLst/>
            <a:cxnLst>
              <a:cxn ang="0">
                <a:pos x="644" y="3096"/>
              </a:cxn>
              <a:cxn ang="0">
                <a:pos x="332" y="1920"/>
              </a:cxn>
              <a:cxn ang="0">
                <a:pos x="20" y="1056"/>
              </a:cxn>
              <a:cxn ang="0">
                <a:pos x="452" y="0"/>
              </a:cxn>
            </a:cxnLst>
            <a:rect l="0" t="0" r="r" b="b"/>
            <a:pathLst>
              <a:path w="644" h="3096">
                <a:moveTo>
                  <a:pt x="644" y="3096"/>
                </a:moveTo>
                <a:cubicBezTo>
                  <a:pt x="540" y="2678"/>
                  <a:pt x="436" y="2260"/>
                  <a:pt x="332" y="1920"/>
                </a:cubicBezTo>
                <a:cubicBezTo>
                  <a:pt x="228" y="1580"/>
                  <a:pt x="0" y="1376"/>
                  <a:pt x="20" y="1056"/>
                </a:cubicBezTo>
                <a:cubicBezTo>
                  <a:pt x="40" y="736"/>
                  <a:pt x="246" y="368"/>
                  <a:pt x="452" y="0"/>
                </a:cubicBezTo>
              </a:path>
            </a:pathLst>
          </a:custGeom>
          <a:noFill/>
          <a:ln w="38100" cmpd="sng">
            <a:solidFill>
              <a:schemeClr val="accent4"/>
            </a:solidFill>
            <a:round/>
            <a:headEnd/>
            <a:tailEnd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28082E"/>
              </a:solidFill>
              <a:latin typeface="+mn-lt"/>
            </a:endParaRPr>
          </a:p>
        </p:txBody>
      </p:sp>
      <p:sp>
        <p:nvSpPr>
          <p:cNvPr id="13" name="Freeform 8"/>
          <p:cNvSpPr>
            <a:spLocks noChangeAspect="1"/>
          </p:cNvSpPr>
          <p:nvPr/>
        </p:nvSpPr>
        <p:spPr bwMode="auto">
          <a:xfrm rot="3431569">
            <a:off x="762794" y="4388644"/>
            <a:ext cx="539750" cy="487362"/>
          </a:xfrm>
          <a:custGeom>
            <a:avLst/>
            <a:gdLst/>
            <a:ahLst/>
            <a:cxnLst>
              <a:cxn ang="0">
                <a:pos x="360" y="450"/>
              </a:cxn>
              <a:cxn ang="0">
                <a:pos x="443" y="386"/>
              </a:cxn>
              <a:cxn ang="0">
                <a:pos x="562" y="340"/>
              </a:cxn>
              <a:cxn ang="0">
                <a:pos x="727" y="337"/>
              </a:cxn>
              <a:cxn ang="0">
                <a:pos x="939" y="504"/>
              </a:cxn>
              <a:cxn ang="0">
                <a:pos x="990" y="682"/>
              </a:cxn>
              <a:cxn ang="0">
                <a:pos x="992" y="793"/>
              </a:cxn>
              <a:cxn ang="0">
                <a:pos x="1111" y="808"/>
              </a:cxn>
              <a:cxn ang="0">
                <a:pos x="1145" y="723"/>
              </a:cxn>
              <a:cxn ang="0">
                <a:pos x="1053" y="524"/>
              </a:cxn>
              <a:cxn ang="0">
                <a:pos x="1061" y="343"/>
              </a:cxn>
              <a:cxn ang="0">
                <a:pos x="1410" y="28"/>
              </a:cxn>
              <a:cxn ang="0">
                <a:pos x="1956" y="76"/>
              </a:cxn>
              <a:cxn ang="0">
                <a:pos x="2178" y="199"/>
              </a:cxn>
              <a:cxn ang="0">
                <a:pos x="2043" y="495"/>
              </a:cxn>
              <a:cxn ang="0">
                <a:pos x="1670" y="665"/>
              </a:cxn>
              <a:cxn ang="0">
                <a:pos x="1447" y="719"/>
              </a:cxn>
              <a:cxn ang="0">
                <a:pos x="1278" y="752"/>
              </a:cxn>
              <a:cxn ang="0">
                <a:pos x="1276" y="888"/>
              </a:cxn>
              <a:cxn ang="0">
                <a:pos x="1512" y="840"/>
              </a:cxn>
              <a:cxn ang="0">
                <a:pos x="1897" y="744"/>
              </a:cxn>
              <a:cxn ang="0">
                <a:pos x="2263" y="759"/>
              </a:cxn>
              <a:cxn ang="0">
                <a:pos x="2568" y="918"/>
              </a:cxn>
              <a:cxn ang="0">
                <a:pos x="2655" y="1179"/>
              </a:cxn>
              <a:cxn ang="0">
                <a:pos x="2523" y="1510"/>
              </a:cxn>
              <a:cxn ang="0">
                <a:pos x="2340" y="1838"/>
              </a:cxn>
              <a:cxn ang="0">
                <a:pos x="1951" y="1898"/>
              </a:cxn>
              <a:cxn ang="0">
                <a:pos x="1738" y="1800"/>
              </a:cxn>
              <a:cxn ang="0">
                <a:pos x="1466" y="1531"/>
              </a:cxn>
              <a:cxn ang="0">
                <a:pos x="1317" y="1200"/>
              </a:cxn>
              <a:cxn ang="0">
                <a:pos x="1264" y="1007"/>
              </a:cxn>
              <a:cxn ang="0">
                <a:pos x="1156" y="1000"/>
              </a:cxn>
              <a:cxn ang="0">
                <a:pos x="1097" y="1100"/>
              </a:cxn>
              <a:cxn ang="0">
                <a:pos x="1205" y="1288"/>
              </a:cxn>
              <a:cxn ang="0">
                <a:pos x="1277" y="1572"/>
              </a:cxn>
              <a:cxn ang="0">
                <a:pos x="1272" y="1880"/>
              </a:cxn>
              <a:cxn ang="0">
                <a:pos x="1117" y="2249"/>
              </a:cxn>
              <a:cxn ang="0">
                <a:pos x="820" y="2375"/>
              </a:cxn>
              <a:cxn ang="0">
                <a:pos x="495" y="2211"/>
              </a:cxn>
              <a:cxn ang="0">
                <a:pos x="200" y="2051"/>
              </a:cxn>
              <a:cxn ang="0">
                <a:pos x="169" y="1772"/>
              </a:cxn>
              <a:cxn ang="0">
                <a:pos x="267" y="1527"/>
              </a:cxn>
              <a:cxn ang="0">
                <a:pos x="402" y="1374"/>
              </a:cxn>
              <a:cxn ang="0">
                <a:pos x="509" y="1293"/>
              </a:cxn>
              <a:cxn ang="0">
                <a:pos x="727" y="1160"/>
              </a:cxn>
              <a:cxn ang="0">
                <a:pos x="915" y="1107"/>
              </a:cxn>
              <a:cxn ang="0">
                <a:pos x="1013" y="1028"/>
              </a:cxn>
              <a:cxn ang="0">
                <a:pos x="974" y="926"/>
              </a:cxn>
              <a:cxn ang="0">
                <a:pos x="600" y="1109"/>
              </a:cxn>
              <a:cxn ang="0">
                <a:pos x="166" y="1183"/>
              </a:cxn>
              <a:cxn ang="0">
                <a:pos x="25" y="1113"/>
              </a:cxn>
              <a:cxn ang="0">
                <a:pos x="39" y="916"/>
              </a:cxn>
              <a:cxn ang="0">
                <a:pos x="106" y="802"/>
              </a:cxn>
              <a:cxn ang="0">
                <a:pos x="183" y="705"/>
              </a:cxn>
              <a:cxn ang="0">
                <a:pos x="307" y="525"/>
              </a:cxn>
              <a:cxn ang="0">
                <a:pos x="356" y="455"/>
              </a:cxn>
              <a:cxn ang="0">
                <a:pos x="360" y="450"/>
              </a:cxn>
            </a:cxnLst>
            <a:rect l="0" t="0" r="r" b="b"/>
            <a:pathLst>
              <a:path w="2659" h="2397">
                <a:moveTo>
                  <a:pt x="360" y="450"/>
                </a:moveTo>
                <a:cubicBezTo>
                  <a:pt x="395" y="419"/>
                  <a:pt x="421" y="401"/>
                  <a:pt x="443" y="386"/>
                </a:cubicBezTo>
                <a:cubicBezTo>
                  <a:pt x="490" y="357"/>
                  <a:pt x="524" y="347"/>
                  <a:pt x="562" y="340"/>
                </a:cubicBezTo>
                <a:cubicBezTo>
                  <a:pt x="612" y="329"/>
                  <a:pt x="671" y="324"/>
                  <a:pt x="727" y="337"/>
                </a:cubicBezTo>
                <a:cubicBezTo>
                  <a:pt x="811" y="356"/>
                  <a:pt x="888" y="417"/>
                  <a:pt x="939" y="504"/>
                </a:cubicBezTo>
                <a:cubicBezTo>
                  <a:pt x="970" y="557"/>
                  <a:pt x="992" y="619"/>
                  <a:pt x="990" y="682"/>
                </a:cubicBezTo>
                <a:cubicBezTo>
                  <a:pt x="989" y="725"/>
                  <a:pt x="976" y="768"/>
                  <a:pt x="992" y="793"/>
                </a:cubicBezTo>
                <a:cubicBezTo>
                  <a:pt x="1011" y="824"/>
                  <a:pt x="1076" y="824"/>
                  <a:pt x="1111" y="808"/>
                </a:cubicBezTo>
                <a:cubicBezTo>
                  <a:pt x="1151" y="791"/>
                  <a:pt x="1153" y="755"/>
                  <a:pt x="1145" y="723"/>
                </a:cubicBezTo>
                <a:cubicBezTo>
                  <a:pt x="1129" y="657"/>
                  <a:pt x="1072" y="608"/>
                  <a:pt x="1053" y="524"/>
                </a:cubicBezTo>
                <a:cubicBezTo>
                  <a:pt x="1041" y="471"/>
                  <a:pt x="1045" y="406"/>
                  <a:pt x="1061" y="343"/>
                </a:cubicBezTo>
                <a:cubicBezTo>
                  <a:pt x="1098" y="200"/>
                  <a:pt x="1201" y="65"/>
                  <a:pt x="1410" y="28"/>
                </a:cubicBezTo>
                <a:cubicBezTo>
                  <a:pt x="1567" y="0"/>
                  <a:pt x="1783" y="27"/>
                  <a:pt x="1956" y="76"/>
                </a:cubicBezTo>
                <a:cubicBezTo>
                  <a:pt x="2058" y="106"/>
                  <a:pt x="2145" y="143"/>
                  <a:pt x="2178" y="199"/>
                </a:cubicBezTo>
                <a:cubicBezTo>
                  <a:pt x="2227" y="283"/>
                  <a:pt x="2150" y="410"/>
                  <a:pt x="2043" y="495"/>
                </a:cubicBezTo>
                <a:cubicBezTo>
                  <a:pt x="1930" y="584"/>
                  <a:pt x="1783" y="627"/>
                  <a:pt x="1670" y="665"/>
                </a:cubicBezTo>
                <a:cubicBezTo>
                  <a:pt x="1597" y="690"/>
                  <a:pt x="1538" y="713"/>
                  <a:pt x="1447" y="719"/>
                </a:cubicBezTo>
                <a:cubicBezTo>
                  <a:pt x="1387" y="722"/>
                  <a:pt x="1312" y="719"/>
                  <a:pt x="1278" y="752"/>
                </a:cubicBezTo>
                <a:cubicBezTo>
                  <a:pt x="1244" y="786"/>
                  <a:pt x="1251" y="856"/>
                  <a:pt x="1276" y="888"/>
                </a:cubicBezTo>
                <a:cubicBezTo>
                  <a:pt x="1319" y="941"/>
                  <a:pt x="1415" y="881"/>
                  <a:pt x="1512" y="840"/>
                </a:cubicBezTo>
                <a:cubicBezTo>
                  <a:pt x="1645" y="782"/>
                  <a:pt x="1779" y="758"/>
                  <a:pt x="1897" y="744"/>
                </a:cubicBezTo>
                <a:cubicBezTo>
                  <a:pt x="2020" y="729"/>
                  <a:pt x="2127" y="723"/>
                  <a:pt x="2263" y="759"/>
                </a:cubicBezTo>
                <a:cubicBezTo>
                  <a:pt x="2371" y="787"/>
                  <a:pt x="2496" y="841"/>
                  <a:pt x="2568" y="918"/>
                </a:cubicBezTo>
                <a:cubicBezTo>
                  <a:pt x="2642" y="999"/>
                  <a:pt x="2659" y="1104"/>
                  <a:pt x="2655" y="1179"/>
                </a:cubicBezTo>
                <a:cubicBezTo>
                  <a:pt x="2648" y="1300"/>
                  <a:pt x="2588" y="1341"/>
                  <a:pt x="2523" y="1510"/>
                </a:cubicBezTo>
                <a:cubicBezTo>
                  <a:pt x="2485" y="1611"/>
                  <a:pt x="2444" y="1758"/>
                  <a:pt x="2340" y="1838"/>
                </a:cubicBezTo>
                <a:cubicBezTo>
                  <a:pt x="2240" y="1915"/>
                  <a:pt x="2080" y="1929"/>
                  <a:pt x="1951" y="1898"/>
                </a:cubicBezTo>
                <a:cubicBezTo>
                  <a:pt x="1870" y="1879"/>
                  <a:pt x="1800" y="1842"/>
                  <a:pt x="1738" y="1800"/>
                </a:cubicBezTo>
                <a:cubicBezTo>
                  <a:pt x="1623" y="1722"/>
                  <a:pt x="1535" y="1628"/>
                  <a:pt x="1466" y="1531"/>
                </a:cubicBezTo>
                <a:cubicBezTo>
                  <a:pt x="1390" y="1425"/>
                  <a:pt x="1336" y="1316"/>
                  <a:pt x="1317" y="1200"/>
                </a:cubicBezTo>
                <a:cubicBezTo>
                  <a:pt x="1305" y="1124"/>
                  <a:pt x="1308" y="1044"/>
                  <a:pt x="1264" y="1007"/>
                </a:cubicBezTo>
                <a:cubicBezTo>
                  <a:pt x="1237" y="984"/>
                  <a:pt x="1191" y="977"/>
                  <a:pt x="1156" y="1000"/>
                </a:cubicBezTo>
                <a:cubicBezTo>
                  <a:pt x="1124" y="1021"/>
                  <a:pt x="1101" y="1067"/>
                  <a:pt x="1097" y="1100"/>
                </a:cubicBezTo>
                <a:cubicBezTo>
                  <a:pt x="1087" y="1169"/>
                  <a:pt x="1154" y="1184"/>
                  <a:pt x="1205" y="1288"/>
                </a:cubicBezTo>
                <a:cubicBezTo>
                  <a:pt x="1239" y="1358"/>
                  <a:pt x="1265" y="1469"/>
                  <a:pt x="1277" y="1572"/>
                </a:cubicBezTo>
                <a:cubicBezTo>
                  <a:pt x="1290" y="1685"/>
                  <a:pt x="1286" y="1788"/>
                  <a:pt x="1272" y="1880"/>
                </a:cubicBezTo>
                <a:cubicBezTo>
                  <a:pt x="1248" y="2037"/>
                  <a:pt x="1196" y="2159"/>
                  <a:pt x="1117" y="2249"/>
                </a:cubicBezTo>
                <a:cubicBezTo>
                  <a:pt x="1037" y="2340"/>
                  <a:pt x="929" y="2397"/>
                  <a:pt x="820" y="2375"/>
                </a:cubicBezTo>
                <a:cubicBezTo>
                  <a:pt x="717" y="2354"/>
                  <a:pt x="615" y="2264"/>
                  <a:pt x="495" y="2211"/>
                </a:cubicBezTo>
                <a:cubicBezTo>
                  <a:pt x="383" y="2161"/>
                  <a:pt x="256" y="2143"/>
                  <a:pt x="200" y="2051"/>
                </a:cubicBezTo>
                <a:cubicBezTo>
                  <a:pt x="156" y="1979"/>
                  <a:pt x="156" y="1862"/>
                  <a:pt x="169" y="1772"/>
                </a:cubicBezTo>
                <a:cubicBezTo>
                  <a:pt x="183" y="1673"/>
                  <a:pt x="212" y="1606"/>
                  <a:pt x="267" y="1527"/>
                </a:cubicBezTo>
                <a:cubicBezTo>
                  <a:pt x="304" y="1475"/>
                  <a:pt x="352" y="1417"/>
                  <a:pt x="402" y="1374"/>
                </a:cubicBezTo>
                <a:cubicBezTo>
                  <a:pt x="437" y="1343"/>
                  <a:pt x="472" y="1320"/>
                  <a:pt x="509" y="1293"/>
                </a:cubicBezTo>
                <a:cubicBezTo>
                  <a:pt x="576" y="1246"/>
                  <a:pt x="647" y="1189"/>
                  <a:pt x="727" y="1160"/>
                </a:cubicBezTo>
                <a:cubicBezTo>
                  <a:pt x="788" y="1138"/>
                  <a:pt x="854" y="1132"/>
                  <a:pt x="915" y="1107"/>
                </a:cubicBezTo>
                <a:cubicBezTo>
                  <a:pt x="960" y="1089"/>
                  <a:pt x="1001" y="1061"/>
                  <a:pt x="1013" y="1028"/>
                </a:cubicBezTo>
                <a:cubicBezTo>
                  <a:pt x="1027" y="990"/>
                  <a:pt x="1001" y="946"/>
                  <a:pt x="974" y="926"/>
                </a:cubicBezTo>
                <a:cubicBezTo>
                  <a:pt x="893" y="866"/>
                  <a:pt x="801" y="1022"/>
                  <a:pt x="600" y="1109"/>
                </a:cubicBezTo>
                <a:cubicBezTo>
                  <a:pt x="468" y="1167"/>
                  <a:pt x="289" y="1195"/>
                  <a:pt x="166" y="1183"/>
                </a:cubicBezTo>
                <a:cubicBezTo>
                  <a:pt x="98" y="1176"/>
                  <a:pt x="47" y="1156"/>
                  <a:pt x="25" y="1113"/>
                </a:cubicBezTo>
                <a:cubicBezTo>
                  <a:pt x="0" y="1063"/>
                  <a:pt x="13" y="981"/>
                  <a:pt x="39" y="916"/>
                </a:cubicBezTo>
                <a:cubicBezTo>
                  <a:pt x="58" y="868"/>
                  <a:pt x="85" y="830"/>
                  <a:pt x="106" y="802"/>
                </a:cubicBezTo>
                <a:cubicBezTo>
                  <a:pt x="137" y="759"/>
                  <a:pt x="156" y="738"/>
                  <a:pt x="183" y="705"/>
                </a:cubicBezTo>
                <a:cubicBezTo>
                  <a:pt x="215" y="665"/>
                  <a:pt x="259" y="608"/>
                  <a:pt x="307" y="525"/>
                </a:cubicBezTo>
                <a:cubicBezTo>
                  <a:pt x="314" y="513"/>
                  <a:pt x="321" y="500"/>
                  <a:pt x="356" y="455"/>
                </a:cubicBezTo>
                <a:cubicBezTo>
                  <a:pt x="357" y="454"/>
                  <a:pt x="359" y="452"/>
                  <a:pt x="360" y="450"/>
                </a:cubicBezTo>
              </a:path>
            </a:pathLst>
          </a:custGeom>
          <a:solidFill>
            <a:schemeClr val="accent4"/>
          </a:solidFill>
          <a:ln w="6350" cap="rnd">
            <a:noFill/>
            <a:prstDash val="solid"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28082E"/>
              </a:solidFill>
              <a:latin typeface="+mn-lt"/>
            </a:endParaRPr>
          </a:p>
        </p:txBody>
      </p:sp>
      <p:sp>
        <p:nvSpPr>
          <p:cNvPr id="14" name="Freeform 9"/>
          <p:cNvSpPr>
            <a:spLocks noChangeAspect="1"/>
          </p:cNvSpPr>
          <p:nvPr/>
        </p:nvSpPr>
        <p:spPr bwMode="auto">
          <a:xfrm rot="20620876">
            <a:off x="1833563" y="1563688"/>
            <a:ext cx="557212" cy="503237"/>
          </a:xfrm>
          <a:custGeom>
            <a:avLst/>
            <a:gdLst/>
            <a:ahLst/>
            <a:cxnLst>
              <a:cxn ang="0">
                <a:pos x="360" y="450"/>
              </a:cxn>
              <a:cxn ang="0">
                <a:pos x="443" y="386"/>
              </a:cxn>
              <a:cxn ang="0">
                <a:pos x="562" y="340"/>
              </a:cxn>
              <a:cxn ang="0">
                <a:pos x="727" y="337"/>
              </a:cxn>
              <a:cxn ang="0">
                <a:pos x="939" y="504"/>
              </a:cxn>
              <a:cxn ang="0">
                <a:pos x="990" y="682"/>
              </a:cxn>
              <a:cxn ang="0">
                <a:pos x="992" y="793"/>
              </a:cxn>
              <a:cxn ang="0">
                <a:pos x="1111" y="808"/>
              </a:cxn>
              <a:cxn ang="0">
                <a:pos x="1145" y="723"/>
              </a:cxn>
              <a:cxn ang="0">
                <a:pos x="1053" y="524"/>
              </a:cxn>
              <a:cxn ang="0">
                <a:pos x="1061" y="343"/>
              </a:cxn>
              <a:cxn ang="0">
                <a:pos x="1410" y="28"/>
              </a:cxn>
              <a:cxn ang="0">
                <a:pos x="1956" y="76"/>
              </a:cxn>
              <a:cxn ang="0">
                <a:pos x="2178" y="199"/>
              </a:cxn>
              <a:cxn ang="0">
                <a:pos x="2043" y="495"/>
              </a:cxn>
              <a:cxn ang="0">
                <a:pos x="1670" y="665"/>
              </a:cxn>
              <a:cxn ang="0">
                <a:pos x="1447" y="719"/>
              </a:cxn>
              <a:cxn ang="0">
                <a:pos x="1278" y="752"/>
              </a:cxn>
              <a:cxn ang="0">
                <a:pos x="1276" y="888"/>
              </a:cxn>
              <a:cxn ang="0">
                <a:pos x="1512" y="840"/>
              </a:cxn>
              <a:cxn ang="0">
                <a:pos x="1897" y="744"/>
              </a:cxn>
              <a:cxn ang="0">
                <a:pos x="2263" y="759"/>
              </a:cxn>
              <a:cxn ang="0">
                <a:pos x="2568" y="918"/>
              </a:cxn>
              <a:cxn ang="0">
                <a:pos x="2655" y="1179"/>
              </a:cxn>
              <a:cxn ang="0">
                <a:pos x="2523" y="1510"/>
              </a:cxn>
              <a:cxn ang="0">
                <a:pos x="2340" y="1838"/>
              </a:cxn>
              <a:cxn ang="0">
                <a:pos x="1951" y="1898"/>
              </a:cxn>
              <a:cxn ang="0">
                <a:pos x="1738" y="1800"/>
              </a:cxn>
              <a:cxn ang="0">
                <a:pos x="1466" y="1531"/>
              </a:cxn>
              <a:cxn ang="0">
                <a:pos x="1317" y="1200"/>
              </a:cxn>
              <a:cxn ang="0">
                <a:pos x="1264" y="1007"/>
              </a:cxn>
              <a:cxn ang="0">
                <a:pos x="1156" y="1000"/>
              </a:cxn>
              <a:cxn ang="0">
                <a:pos x="1097" y="1100"/>
              </a:cxn>
              <a:cxn ang="0">
                <a:pos x="1205" y="1288"/>
              </a:cxn>
              <a:cxn ang="0">
                <a:pos x="1277" y="1572"/>
              </a:cxn>
              <a:cxn ang="0">
                <a:pos x="1272" y="1880"/>
              </a:cxn>
              <a:cxn ang="0">
                <a:pos x="1117" y="2249"/>
              </a:cxn>
              <a:cxn ang="0">
                <a:pos x="820" y="2375"/>
              </a:cxn>
              <a:cxn ang="0">
                <a:pos x="495" y="2211"/>
              </a:cxn>
              <a:cxn ang="0">
                <a:pos x="200" y="2051"/>
              </a:cxn>
              <a:cxn ang="0">
                <a:pos x="169" y="1772"/>
              </a:cxn>
              <a:cxn ang="0">
                <a:pos x="267" y="1527"/>
              </a:cxn>
              <a:cxn ang="0">
                <a:pos x="402" y="1374"/>
              </a:cxn>
              <a:cxn ang="0">
                <a:pos x="509" y="1293"/>
              </a:cxn>
              <a:cxn ang="0">
                <a:pos x="727" y="1160"/>
              </a:cxn>
              <a:cxn ang="0">
                <a:pos x="915" y="1107"/>
              </a:cxn>
              <a:cxn ang="0">
                <a:pos x="1013" y="1028"/>
              </a:cxn>
              <a:cxn ang="0">
                <a:pos x="974" y="926"/>
              </a:cxn>
              <a:cxn ang="0">
                <a:pos x="600" y="1109"/>
              </a:cxn>
              <a:cxn ang="0">
                <a:pos x="166" y="1183"/>
              </a:cxn>
              <a:cxn ang="0">
                <a:pos x="25" y="1113"/>
              </a:cxn>
              <a:cxn ang="0">
                <a:pos x="39" y="916"/>
              </a:cxn>
              <a:cxn ang="0">
                <a:pos x="106" y="802"/>
              </a:cxn>
              <a:cxn ang="0">
                <a:pos x="183" y="705"/>
              </a:cxn>
              <a:cxn ang="0">
                <a:pos x="307" y="525"/>
              </a:cxn>
              <a:cxn ang="0">
                <a:pos x="356" y="455"/>
              </a:cxn>
              <a:cxn ang="0">
                <a:pos x="360" y="450"/>
              </a:cxn>
            </a:cxnLst>
            <a:rect l="0" t="0" r="r" b="b"/>
            <a:pathLst>
              <a:path w="2659" h="2397">
                <a:moveTo>
                  <a:pt x="360" y="450"/>
                </a:moveTo>
                <a:cubicBezTo>
                  <a:pt x="395" y="419"/>
                  <a:pt x="421" y="401"/>
                  <a:pt x="443" y="386"/>
                </a:cubicBezTo>
                <a:cubicBezTo>
                  <a:pt x="490" y="357"/>
                  <a:pt x="524" y="347"/>
                  <a:pt x="562" y="340"/>
                </a:cubicBezTo>
                <a:cubicBezTo>
                  <a:pt x="612" y="329"/>
                  <a:pt x="671" y="324"/>
                  <a:pt x="727" y="337"/>
                </a:cubicBezTo>
                <a:cubicBezTo>
                  <a:pt x="811" y="356"/>
                  <a:pt x="888" y="417"/>
                  <a:pt x="939" y="504"/>
                </a:cubicBezTo>
                <a:cubicBezTo>
                  <a:pt x="970" y="557"/>
                  <a:pt x="992" y="619"/>
                  <a:pt x="990" y="682"/>
                </a:cubicBezTo>
                <a:cubicBezTo>
                  <a:pt x="989" y="725"/>
                  <a:pt x="976" y="768"/>
                  <a:pt x="992" y="793"/>
                </a:cubicBezTo>
                <a:cubicBezTo>
                  <a:pt x="1011" y="824"/>
                  <a:pt x="1076" y="824"/>
                  <a:pt x="1111" y="808"/>
                </a:cubicBezTo>
                <a:cubicBezTo>
                  <a:pt x="1151" y="791"/>
                  <a:pt x="1153" y="755"/>
                  <a:pt x="1145" y="723"/>
                </a:cubicBezTo>
                <a:cubicBezTo>
                  <a:pt x="1129" y="657"/>
                  <a:pt x="1072" y="608"/>
                  <a:pt x="1053" y="524"/>
                </a:cubicBezTo>
                <a:cubicBezTo>
                  <a:pt x="1041" y="471"/>
                  <a:pt x="1045" y="406"/>
                  <a:pt x="1061" y="343"/>
                </a:cubicBezTo>
                <a:cubicBezTo>
                  <a:pt x="1098" y="200"/>
                  <a:pt x="1201" y="65"/>
                  <a:pt x="1410" y="28"/>
                </a:cubicBezTo>
                <a:cubicBezTo>
                  <a:pt x="1567" y="0"/>
                  <a:pt x="1783" y="27"/>
                  <a:pt x="1956" y="76"/>
                </a:cubicBezTo>
                <a:cubicBezTo>
                  <a:pt x="2058" y="106"/>
                  <a:pt x="2145" y="143"/>
                  <a:pt x="2178" y="199"/>
                </a:cubicBezTo>
                <a:cubicBezTo>
                  <a:pt x="2227" y="283"/>
                  <a:pt x="2150" y="410"/>
                  <a:pt x="2043" y="495"/>
                </a:cubicBezTo>
                <a:cubicBezTo>
                  <a:pt x="1930" y="584"/>
                  <a:pt x="1783" y="627"/>
                  <a:pt x="1670" y="665"/>
                </a:cubicBezTo>
                <a:cubicBezTo>
                  <a:pt x="1597" y="690"/>
                  <a:pt x="1538" y="713"/>
                  <a:pt x="1447" y="719"/>
                </a:cubicBezTo>
                <a:cubicBezTo>
                  <a:pt x="1387" y="722"/>
                  <a:pt x="1312" y="719"/>
                  <a:pt x="1278" y="752"/>
                </a:cubicBezTo>
                <a:cubicBezTo>
                  <a:pt x="1244" y="786"/>
                  <a:pt x="1251" y="856"/>
                  <a:pt x="1276" y="888"/>
                </a:cubicBezTo>
                <a:cubicBezTo>
                  <a:pt x="1319" y="941"/>
                  <a:pt x="1415" y="881"/>
                  <a:pt x="1512" y="840"/>
                </a:cubicBezTo>
                <a:cubicBezTo>
                  <a:pt x="1645" y="782"/>
                  <a:pt x="1779" y="758"/>
                  <a:pt x="1897" y="744"/>
                </a:cubicBezTo>
                <a:cubicBezTo>
                  <a:pt x="2020" y="729"/>
                  <a:pt x="2127" y="723"/>
                  <a:pt x="2263" y="759"/>
                </a:cubicBezTo>
                <a:cubicBezTo>
                  <a:pt x="2371" y="787"/>
                  <a:pt x="2496" y="841"/>
                  <a:pt x="2568" y="918"/>
                </a:cubicBezTo>
                <a:cubicBezTo>
                  <a:pt x="2642" y="999"/>
                  <a:pt x="2659" y="1104"/>
                  <a:pt x="2655" y="1179"/>
                </a:cubicBezTo>
                <a:cubicBezTo>
                  <a:pt x="2648" y="1300"/>
                  <a:pt x="2588" y="1341"/>
                  <a:pt x="2523" y="1510"/>
                </a:cubicBezTo>
                <a:cubicBezTo>
                  <a:pt x="2485" y="1611"/>
                  <a:pt x="2444" y="1758"/>
                  <a:pt x="2340" y="1838"/>
                </a:cubicBezTo>
                <a:cubicBezTo>
                  <a:pt x="2240" y="1915"/>
                  <a:pt x="2080" y="1929"/>
                  <a:pt x="1951" y="1898"/>
                </a:cubicBezTo>
                <a:cubicBezTo>
                  <a:pt x="1870" y="1879"/>
                  <a:pt x="1800" y="1842"/>
                  <a:pt x="1738" y="1800"/>
                </a:cubicBezTo>
                <a:cubicBezTo>
                  <a:pt x="1623" y="1722"/>
                  <a:pt x="1535" y="1628"/>
                  <a:pt x="1466" y="1531"/>
                </a:cubicBezTo>
                <a:cubicBezTo>
                  <a:pt x="1390" y="1425"/>
                  <a:pt x="1336" y="1316"/>
                  <a:pt x="1317" y="1200"/>
                </a:cubicBezTo>
                <a:cubicBezTo>
                  <a:pt x="1305" y="1124"/>
                  <a:pt x="1308" y="1044"/>
                  <a:pt x="1264" y="1007"/>
                </a:cubicBezTo>
                <a:cubicBezTo>
                  <a:pt x="1237" y="984"/>
                  <a:pt x="1191" y="977"/>
                  <a:pt x="1156" y="1000"/>
                </a:cubicBezTo>
                <a:cubicBezTo>
                  <a:pt x="1124" y="1021"/>
                  <a:pt x="1101" y="1067"/>
                  <a:pt x="1097" y="1100"/>
                </a:cubicBezTo>
                <a:cubicBezTo>
                  <a:pt x="1087" y="1169"/>
                  <a:pt x="1154" y="1184"/>
                  <a:pt x="1205" y="1288"/>
                </a:cubicBezTo>
                <a:cubicBezTo>
                  <a:pt x="1239" y="1358"/>
                  <a:pt x="1265" y="1469"/>
                  <a:pt x="1277" y="1572"/>
                </a:cubicBezTo>
                <a:cubicBezTo>
                  <a:pt x="1290" y="1685"/>
                  <a:pt x="1286" y="1788"/>
                  <a:pt x="1272" y="1880"/>
                </a:cubicBezTo>
                <a:cubicBezTo>
                  <a:pt x="1248" y="2037"/>
                  <a:pt x="1196" y="2159"/>
                  <a:pt x="1117" y="2249"/>
                </a:cubicBezTo>
                <a:cubicBezTo>
                  <a:pt x="1037" y="2340"/>
                  <a:pt x="929" y="2397"/>
                  <a:pt x="820" y="2375"/>
                </a:cubicBezTo>
                <a:cubicBezTo>
                  <a:pt x="717" y="2354"/>
                  <a:pt x="615" y="2264"/>
                  <a:pt x="495" y="2211"/>
                </a:cubicBezTo>
                <a:cubicBezTo>
                  <a:pt x="383" y="2161"/>
                  <a:pt x="256" y="2143"/>
                  <a:pt x="200" y="2051"/>
                </a:cubicBezTo>
                <a:cubicBezTo>
                  <a:pt x="156" y="1979"/>
                  <a:pt x="156" y="1862"/>
                  <a:pt x="169" y="1772"/>
                </a:cubicBezTo>
                <a:cubicBezTo>
                  <a:pt x="183" y="1673"/>
                  <a:pt x="212" y="1606"/>
                  <a:pt x="267" y="1527"/>
                </a:cubicBezTo>
                <a:cubicBezTo>
                  <a:pt x="304" y="1475"/>
                  <a:pt x="352" y="1417"/>
                  <a:pt x="402" y="1374"/>
                </a:cubicBezTo>
                <a:cubicBezTo>
                  <a:pt x="437" y="1343"/>
                  <a:pt x="472" y="1320"/>
                  <a:pt x="509" y="1293"/>
                </a:cubicBezTo>
                <a:cubicBezTo>
                  <a:pt x="576" y="1246"/>
                  <a:pt x="647" y="1189"/>
                  <a:pt x="727" y="1160"/>
                </a:cubicBezTo>
                <a:cubicBezTo>
                  <a:pt x="788" y="1138"/>
                  <a:pt x="854" y="1132"/>
                  <a:pt x="915" y="1107"/>
                </a:cubicBezTo>
                <a:cubicBezTo>
                  <a:pt x="960" y="1089"/>
                  <a:pt x="1001" y="1061"/>
                  <a:pt x="1013" y="1028"/>
                </a:cubicBezTo>
                <a:cubicBezTo>
                  <a:pt x="1027" y="990"/>
                  <a:pt x="1001" y="946"/>
                  <a:pt x="974" y="926"/>
                </a:cubicBezTo>
                <a:cubicBezTo>
                  <a:pt x="893" y="866"/>
                  <a:pt x="801" y="1022"/>
                  <a:pt x="600" y="1109"/>
                </a:cubicBezTo>
                <a:cubicBezTo>
                  <a:pt x="468" y="1167"/>
                  <a:pt x="289" y="1195"/>
                  <a:pt x="166" y="1183"/>
                </a:cubicBezTo>
                <a:cubicBezTo>
                  <a:pt x="98" y="1176"/>
                  <a:pt x="47" y="1156"/>
                  <a:pt x="25" y="1113"/>
                </a:cubicBezTo>
                <a:cubicBezTo>
                  <a:pt x="0" y="1063"/>
                  <a:pt x="13" y="981"/>
                  <a:pt x="39" y="916"/>
                </a:cubicBezTo>
                <a:cubicBezTo>
                  <a:pt x="58" y="868"/>
                  <a:pt x="85" y="830"/>
                  <a:pt x="106" y="802"/>
                </a:cubicBezTo>
                <a:cubicBezTo>
                  <a:pt x="137" y="759"/>
                  <a:pt x="156" y="738"/>
                  <a:pt x="183" y="705"/>
                </a:cubicBezTo>
                <a:cubicBezTo>
                  <a:pt x="215" y="665"/>
                  <a:pt x="259" y="608"/>
                  <a:pt x="307" y="525"/>
                </a:cubicBezTo>
                <a:cubicBezTo>
                  <a:pt x="314" y="513"/>
                  <a:pt x="321" y="500"/>
                  <a:pt x="356" y="455"/>
                </a:cubicBezTo>
                <a:cubicBezTo>
                  <a:pt x="357" y="454"/>
                  <a:pt x="359" y="452"/>
                  <a:pt x="360" y="450"/>
                </a:cubicBezTo>
              </a:path>
            </a:pathLst>
          </a:custGeom>
          <a:solidFill>
            <a:schemeClr val="accent4"/>
          </a:solidFill>
          <a:ln w="6350" cap="rnd">
            <a:noFill/>
            <a:prstDash val="solid"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28082E"/>
              </a:solidFill>
              <a:latin typeface="+mn-lt"/>
            </a:endParaRPr>
          </a:p>
        </p:txBody>
      </p:sp>
      <p:sp>
        <p:nvSpPr>
          <p:cNvPr id="15" name="Freeform 10"/>
          <p:cNvSpPr>
            <a:spLocks noChangeAspect="1"/>
          </p:cNvSpPr>
          <p:nvPr/>
        </p:nvSpPr>
        <p:spPr bwMode="auto">
          <a:xfrm>
            <a:off x="2565400" y="5448300"/>
            <a:ext cx="506413" cy="457200"/>
          </a:xfrm>
          <a:custGeom>
            <a:avLst/>
            <a:gdLst/>
            <a:ahLst/>
            <a:cxnLst>
              <a:cxn ang="0">
                <a:pos x="360" y="450"/>
              </a:cxn>
              <a:cxn ang="0">
                <a:pos x="443" y="386"/>
              </a:cxn>
              <a:cxn ang="0">
                <a:pos x="562" y="340"/>
              </a:cxn>
              <a:cxn ang="0">
                <a:pos x="727" y="337"/>
              </a:cxn>
              <a:cxn ang="0">
                <a:pos x="939" y="504"/>
              </a:cxn>
              <a:cxn ang="0">
                <a:pos x="990" y="682"/>
              </a:cxn>
              <a:cxn ang="0">
                <a:pos x="992" y="793"/>
              </a:cxn>
              <a:cxn ang="0">
                <a:pos x="1111" y="808"/>
              </a:cxn>
              <a:cxn ang="0">
                <a:pos x="1145" y="723"/>
              </a:cxn>
              <a:cxn ang="0">
                <a:pos x="1053" y="524"/>
              </a:cxn>
              <a:cxn ang="0">
                <a:pos x="1061" y="343"/>
              </a:cxn>
              <a:cxn ang="0">
                <a:pos x="1410" y="28"/>
              </a:cxn>
              <a:cxn ang="0">
                <a:pos x="1956" y="76"/>
              </a:cxn>
              <a:cxn ang="0">
                <a:pos x="2178" y="199"/>
              </a:cxn>
              <a:cxn ang="0">
                <a:pos x="2043" y="495"/>
              </a:cxn>
              <a:cxn ang="0">
                <a:pos x="1670" y="665"/>
              </a:cxn>
              <a:cxn ang="0">
                <a:pos x="1447" y="719"/>
              </a:cxn>
              <a:cxn ang="0">
                <a:pos x="1278" y="752"/>
              </a:cxn>
              <a:cxn ang="0">
                <a:pos x="1276" y="888"/>
              </a:cxn>
              <a:cxn ang="0">
                <a:pos x="1512" y="840"/>
              </a:cxn>
              <a:cxn ang="0">
                <a:pos x="1897" y="744"/>
              </a:cxn>
              <a:cxn ang="0">
                <a:pos x="2263" y="759"/>
              </a:cxn>
              <a:cxn ang="0">
                <a:pos x="2568" y="918"/>
              </a:cxn>
              <a:cxn ang="0">
                <a:pos x="2655" y="1179"/>
              </a:cxn>
              <a:cxn ang="0">
                <a:pos x="2523" y="1510"/>
              </a:cxn>
              <a:cxn ang="0">
                <a:pos x="2340" y="1838"/>
              </a:cxn>
              <a:cxn ang="0">
                <a:pos x="1951" y="1898"/>
              </a:cxn>
              <a:cxn ang="0">
                <a:pos x="1738" y="1800"/>
              </a:cxn>
              <a:cxn ang="0">
                <a:pos x="1466" y="1531"/>
              </a:cxn>
              <a:cxn ang="0">
                <a:pos x="1317" y="1200"/>
              </a:cxn>
              <a:cxn ang="0">
                <a:pos x="1264" y="1007"/>
              </a:cxn>
              <a:cxn ang="0">
                <a:pos x="1156" y="1000"/>
              </a:cxn>
              <a:cxn ang="0">
                <a:pos x="1097" y="1100"/>
              </a:cxn>
              <a:cxn ang="0">
                <a:pos x="1205" y="1288"/>
              </a:cxn>
              <a:cxn ang="0">
                <a:pos x="1277" y="1572"/>
              </a:cxn>
              <a:cxn ang="0">
                <a:pos x="1272" y="1880"/>
              </a:cxn>
              <a:cxn ang="0">
                <a:pos x="1117" y="2249"/>
              </a:cxn>
              <a:cxn ang="0">
                <a:pos x="820" y="2375"/>
              </a:cxn>
              <a:cxn ang="0">
                <a:pos x="495" y="2211"/>
              </a:cxn>
              <a:cxn ang="0">
                <a:pos x="200" y="2051"/>
              </a:cxn>
              <a:cxn ang="0">
                <a:pos x="169" y="1772"/>
              </a:cxn>
              <a:cxn ang="0">
                <a:pos x="267" y="1527"/>
              </a:cxn>
              <a:cxn ang="0">
                <a:pos x="402" y="1374"/>
              </a:cxn>
              <a:cxn ang="0">
                <a:pos x="509" y="1293"/>
              </a:cxn>
              <a:cxn ang="0">
                <a:pos x="727" y="1160"/>
              </a:cxn>
              <a:cxn ang="0">
                <a:pos x="915" y="1107"/>
              </a:cxn>
              <a:cxn ang="0">
                <a:pos x="1013" y="1028"/>
              </a:cxn>
              <a:cxn ang="0">
                <a:pos x="974" y="926"/>
              </a:cxn>
              <a:cxn ang="0">
                <a:pos x="600" y="1109"/>
              </a:cxn>
              <a:cxn ang="0">
                <a:pos x="166" y="1183"/>
              </a:cxn>
              <a:cxn ang="0">
                <a:pos x="25" y="1113"/>
              </a:cxn>
              <a:cxn ang="0">
                <a:pos x="39" y="916"/>
              </a:cxn>
              <a:cxn ang="0">
                <a:pos x="106" y="802"/>
              </a:cxn>
              <a:cxn ang="0">
                <a:pos x="183" y="705"/>
              </a:cxn>
              <a:cxn ang="0">
                <a:pos x="307" y="525"/>
              </a:cxn>
              <a:cxn ang="0">
                <a:pos x="356" y="455"/>
              </a:cxn>
              <a:cxn ang="0">
                <a:pos x="360" y="450"/>
              </a:cxn>
            </a:cxnLst>
            <a:rect l="0" t="0" r="r" b="b"/>
            <a:pathLst>
              <a:path w="2659" h="2397">
                <a:moveTo>
                  <a:pt x="360" y="450"/>
                </a:moveTo>
                <a:cubicBezTo>
                  <a:pt x="395" y="419"/>
                  <a:pt x="421" y="401"/>
                  <a:pt x="443" y="386"/>
                </a:cubicBezTo>
                <a:cubicBezTo>
                  <a:pt x="490" y="357"/>
                  <a:pt x="524" y="347"/>
                  <a:pt x="562" y="340"/>
                </a:cubicBezTo>
                <a:cubicBezTo>
                  <a:pt x="612" y="329"/>
                  <a:pt x="671" y="324"/>
                  <a:pt x="727" y="337"/>
                </a:cubicBezTo>
                <a:cubicBezTo>
                  <a:pt x="811" y="356"/>
                  <a:pt x="888" y="417"/>
                  <a:pt x="939" y="504"/>
                </a:cubicBezTo>
                <a:cubicBezTo>
                  <a:pt x="970" y="557"/>
                  <a:pt x="992" y="619"/>
                  <a:pt x="990" y="682"/>
                </a:cubicBezTo>
                <a:cubicBezTo>
                  <a:pt x="989" y="725"/>
                  <a:pt x="976" y="768"/>
                  <a:pt x="992" y="793"/>
                </a:cubicBezTo>
                <a:cubicBezTo>
                  <a:pt x="1011" y="824"/>
                  <a:pt x="1076" y="824"/>
                  <a:pt x="1111" y="808"/>
                </a:cubicBezTo>
                <a:cubicBezTo>
                  <a:pt x="1151" y="791"/>
                  <a:pt x="1153" y="755"/>
                  <a:pt x="1145" y="723"/>
                </a:cubicBezTo>
                <a:cubicBezTo>
                  <a:pt x="1129" y="657"/>
                  <a:pt x="1072" y="608"/>
                  <a:pt x="1053" y="524"/>
                </a:cubicBezTo>
                <a:cubicBezTo>
                  <a:pt x="1041" y="471"/>
                  <a:pt x="1045" y="406"/>
                  <a:pt x="1061" y="343"/>
                </a:cubicBezTo>
                <a:cubicBezTo>
                  <a:pt x="1098" y="200"/>
                  <a:pt x="1201" y="65"/>
                  <a:pt x="1410" y="28"/>
                </a:cubicBezTo>
                <a:cubicBezTo>
                  <a:pt x="1567" y="0"/>
                  <a:pt x="1783" y="27"/>
                  <a:pt x="1956" y="76"/>
                </a:cubicBezTo>
                <a:cubicBezTo>
                  <a:pt x="2058" y="106"/>
                  <a:pt x="2145" y="143"/>
                  <a:pt x="2178" y="199"/>
                </a:cubicBezTo>
                <a:cubicBezTo>
                  <a:pt x="2227" y="283"/>
                  <a:pt x="2150" y="410"/>
                  <a:pt x="2043" y="495"/>
                </a:cubicBezTo>
                <a:cubicBezTo>
                  <a:pt x="1930" y="584"/>
                  <a:pt x="1783" y="627"/>
                  <a:pt x="1670" y="665"/>
                </a:cubicBezTo>
                <a:cubicBezTo>
                  <a:pt x="1597" y="690"/>
                  <a:pt x="1538" y="713"/>
                  <a:pt x="1447" y="719"/>
                </a:cubicBezTo>
                <a:cubicBezTo>
                  <a:pt x="1387" y="722"/>
                  <a:pt x="1312" y="719"/>
                  <a:pt x="1278" y="752"/>
                </a:cubicBezTo>
                <a:cubicBezTo>
                  <a:pt x="1244" y="786"/>
                  <a:pt x="1251" y="856"/>
                  <a:pt x="1276" y="888"/>
                </a:cubicBezTo>
                <a:cubicBezTo>
                  <a:pt x="1319" y="941"/>
                  <a:pt x="1415" y="881"/>
                  <a:pt x="1512" y="840"/>
                </a:cubicBezTo>
                <a:cubicBezTo>
                  <a:pt x="1645" y="782"/>
                  <a:pt x="1779" y="758"/>
                  <a:pt x="1897" y="744"/>
                </a:cubicBezTo>
                <a:cubicBezTo>
                  <a:pt x="2020" y="729"/>
                  <a:pt x="2127" y="723"/>
                  <a:pt x="2263" y="759"/>
                </a:cubicBezTo>
                <a:cubicBezTo>
                  <a:pt x="2371" y="787"/>
                  <a:pt x="2496" y="841"/>
                  <a:pt x="2568" y="918"/>
                </a:cubicBezTo>
                <a:cubicBezTo>
                  <a:pt x="2642" y="999"/>
                  <a:pt x="2659" y="1104"/>
                  <a:pt x="2655" y="1179"/>
                </a:cubicBezTo>
                <a:cubicBezTo>
                  <a:pt x="2648" y="1300"/>
                  <a:pt x="2588" y="1341"/>
                  <a:pt x="2523" y="1510"/>
                </a:cubicBezTo>
                <a:cubicBezTo>
                  <a:pt x="2485" y="1611"/>
                  <a:pt x="2444" y="1758"/>
                  <a:pt x="2340" y="1838"/>
                </a:cubicBezTo>
                <a:cubicBezTo>
                  <a:pt x="2240" y="1915"/>
                  <a:pt x="2080" y="1929"/>
                  <a:pt x="1951" y="1898"/>
                </a:cubicBezTo>
                <a:cubicBezTo>
                  <a:pt x="1870" y="1879"/>
                  <a:pt x="1800" y="1842"/>
                  <a:pt x="1738" y="1800"/>
                </a:cubicBezTo>
                <a:cubicBezTo>
                  <a:pt x="1623" y="1722"/>
                  <a:pt x="1535" y="1628"/>
                  <a:pt x="1466" y="1531"/>
                </a:cubicBezTo>
                <a:cubicBezTo>
                  <a:pt x="1390" y="1425"/>
                  <a:pt x="1336" y="1316"/>
                  <a:pt x="1317" y="1200"/>
                </a:cubicBezTo>
                <a:cubicBezTo>
                  <a:pt x="1305" y="1124"/>
                  <a:pt x="1308" y="1044"/>
                  <a:pt x="1264" y="1007"/>
                </a:cubicBezTo>
                <a:cubicBezTo>
                  <a:pt x="1237" y="984"/>
                  <a:pt x="1191" y="977"/>
                  <a:pt x="1156" y="1000"/>
                </a:cubicBezTo>
                <a:cubicBezTo>
                  <a:pt x="1124" y="1021"/>
                  <a:pt x="1101" y="1067"/>
                  <a:pt x="1097" y="1100"/>
                </a:cubicBezTo>
                <a:cubicBezTo>
                  <a:pt x="1087" y="1169"/>
                  <a:pt x="1154" y="1184"/>
                  <a:pt x="1205" y="1288"/>
                </a:cubicBezTo>
                <a:cubicBezTo>
                  <a:pt x="1239" y="1358"/>
                  <a:pt x="1265" y="1469"/>
                  <a:pt x="1277" y="1572"/>
                </a:cubicBezTo>
                <a:cubicBezTo>
                  <a:pt x="1290" y="1685"/>
                  <a:pt x="1286" y="1788"/>
                  <a:pt x="1272" y="1880"/>
                </a:cubicBezTo>
                <a:cubicBezTo>
                  <a:pt x="1248" y="2037"/>
                  <a:pt x="1196" y="2159"/>
                  <a:pt x="1117" y="2249"/>
                </a:cubicBezTo>
                <a:cubicBezTo>
                  <a:pt x="1037" y="2340"/>
                  <a:pt x="929" y="2397"/>
                  <a:pt x="820" y="2375"/>
                </a:cubicBezTo>
                <a:cubicBezTo>
                  <a:pt x="717" y="2354"/>
                  <a:pt x="615" y="2264"/>
                  <a:pt x="495" y="2211"/>
                </a:cubicBezTo>
                <a:cubicBezTo>
                  <a:pt x="383" y="2161"/>
                  <a:pt x="256" y="2143"/>
                  <a:pt x="200" y="2051"/>
                </a:cubicBezTo>
                <a:cubicBezTo>
                  <a:pt x="156" y="1979"/>
                  <a:pt x="156" y="1862"/>
                  <a:pt x="169" y="1772"/>
                </a:cubicBezTo>
                <a:cubicBezTo>
                  <a:pt x="183" y="1673"/>
                  <a:pt x="212" y="1606"/>
                  <a:pt x="267" y="1527"/>
                </a:cubicBezTo>
                <a:cubicBezTo>
                  <a:pt x="304" y="1475"/>
                  <a:pt x="352" y="1417"/>
                  <a:pt x="402" y="1374"/>
                </a:cubicBezTo>
                <a:cubicBezTo>
                  <a:pt x="437" y="1343"/>
                  <a:pt x="472" y="1320"/>
                  <a:pt x="509" y="1293"/>
                </a:cubicBezTo>
                <a:cubicBezTo>
                  <a:pt x="576" y="1246"/>
                  <a:pt x="647" y="1189"/>
                  <a:pt x="727" y="1160"/>
                </a:cubicBezTo>
                <a:cubicBezTo>
                  <a:pt x="788" y="1138"/>
                  <a:pt x="854" y="1132"/>
                  <a:pt x="915" y="1107"/>
                </a:cubicBezTo>
                <a:cubicBezTo>
                  <a:pt x="960" y="1089"/>
                  <a:pt x="1001" y="1061"/>
                  <a:pt x="1013" y="1028"/>
                </a:cubicBezTo>
                <a:cubicBezTo>
                  <a:pt x="1027" y="990"/>
                  <a:pt x="1001" y="946"/>
                  <a:pt x="974" y="926"/>
                </a:cubicBezTo>
                <a:cubicBezTo>
                  <a:pt x="893" y="866"/>
                  <a:pt x="801" y="1022"/>
                  <a:pt x="600" y="1109"/>
                </a:cubicBezTo>
                <a:cubicBezTo>
                  <a:pt x="468" y="1167"/>
                  <a:pt x="289" y="1195"/>
                  <a:pt x="166" y="1183"/>
                </a:cubicBezTo>
                <a:cubicBezTo>
                  <a:pt x="98" y="1176"/>
                  <a:pt x="47" y="1156"/>
                  <a:pt x="25" y="1113"/>
                </a:cubicBezTo>
                <a:cubicBezTo>
                  <a:pt x="0" y="1063"/>
                  <a:pt x="13" y="981"/>
                  <a:pt x="39" y="916"/>
                </a:cubicBezTo>
                <a:cubicBezTo>
                  <a:pt x="58" y="868"/>
                  <a:pt x="85" y="830"/>
                  <a:pt x="106" y="802"/>
                </a:cubicBezTo>
                <a:cubicBezTo>
                  <a:pt x="137" y="759"/>
                  <a:pt x="156" y="738"/>
                  <a:pt x="183" y="705"/>
                </a:cubicBezTo>
                <a:cubicBezTo>
                  <a:pt x="215" y="665"/>
                  <a:pt x="259" y="608"/>
                  <a:pt x="307" y="525"/>
                </a:cubicBezTo>
                <a:cubicBezTo>
                  <a:pt x="314" y="513"/>
                  <a:pt x="321" y="500"/>
                  <a:pt x="356" y="455"/>
                </a:cubicBezTo>
                <a:cubicBezTo>
                  <a:pt x="357" y="454"/>
                  <a:pt x="359" y="452"/>
                  <a:pt x="360" y="450"/>
                </a:cubicBezTo>
              </a:path>
            </a:pathLst>
          </a:custGeom>
          <a:solidFill>
            <a:schemeClr val="accent4"/>
          </a:solidFill>
          <a:ln w="6350" cap="rnd">
            <a:noFill/>
            <a:prstDash val="solid"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28082E"/>
              </a:solidFill>
              <a:latin typeface="+mn-lt"/>
            </a:endParaRPr>
          </a:p>
        </p:txBody>
      </p:sp>
      <p:sp>
        <p:nvSpPr>
          <p:cNvPr id="16" name="Freeform 11"/>
          <p:cNvSpPr>
            <a:spLocks noChangeAspect="1"/>
          </p:cNvSpPr>
          <p:nvPr/>
        </p:nvSpPr>
        <p:spPr bwMode="auto">
          <a:xfrm rot="17100000">
            <a:off x="1066007" y="2691606"/>
            <a:ext cx="412750" cy="373063"/>
          </a:xfrm>
          <a:custGeom>
            <a:avLst/>
            <a:gdLst/>
            <a:ahLst/>
            <a:cxnLst>
              <a:cxn ang="0">
                <a:pos x="360" y="450"/>
              </a:cxn>
              <a:cxn ang="0">
                <a:pos x="443" y="386"/>
              </a:cxn>
              <a:cxn ang="0">
                <a:pos x="562" y="340"/>
              </a:cxn>
              <a:cxn ang="0">
                <a:pos x="727" y="337"/>
              </a:cxn>
              <a:cxn ang="0">
                <a:pos x="939" y="504"/>
              </a:cxn>
              <a:cxn ang="0">
                <a:pos x="990" y="682"/>
              </a:cxn>
              <a:cxn ang="0">
                <a:pos x="992" y="793"/>
              </a:cxn>
              <a:cxn ang="0">
                <a:pos x="1111" y="808"/>
              </a:cxn>
              <a:cxn ang="0">
                <a:pos x="1145" y="723"/>
              </a:cxn>
              <a:cxn ang="0">
                <a:pos x="1053" y="524"/>
              </a:cxn>
              <a:cxn ang="0">
                <a:pos x="1061" y="343"/>
              </a:cxn>
              <a:cxn ang="0">
                <a:pos x="1410" y="28"/>
              </a:cxn>
              <a:cxn ang="0">
                <a:pos x="1956" y="76"/>
              </a:cxn>
              <a:cxn ang="0">
                <a:pos x="2178" y="199"/>
              </a:cxn>
              <a:cxn ang="0">
                <a:pos x="2043" y="495"/>
              </a:cxn>
              <a:cxn ang="0">
                <a:pos x="1670" y="665"/>
              </a:cxn>
              <a:cxn ang="0">
                <a:pos x="1447" y="719"/>
              </a:cxn>
              <a:cxn ang="0">
                <a:pos x="1278" y="752"/>
              </a:cxn>
              <a:cxn ang="0">
                <a:pos x="1276" y="888"/>
              </a:cxn>
              <a:cxn ang="0">
                <a:pos x="1512" y="840"/>
              </a:cxn>
              <a:cxn ang="0">
                <a:pos x="1897" y="744"/>
              </a:cxn>
              <a:cxn ang="0">
                <a:pos x="2263" y="759"/>
              </a:cxn>
              <a:cxn ang="0">
                <a:pos x="2568" y="918"/>
              </a:cxn>
              <a:cxn ang="0">
                <a:pos x="2655" y="1179"/>
              </a:cxn>
              <a:cxn ang="0">
                <a:pos x="2523" y="1510"/>
              </a:cxn>
              <a:cxn ang="0">
                <a:pos x="2340" y="1838"/>
              </a:cxn>
              <a:cxn ang="0">
                <a:pos x="1951" y="1898"/>
              </a:cxn>
              <a:cxn ang="0">
                <a:pos x="1738" y="1800"/>
              </a:cxn>
              <a:cxn ang="0">
                <a:pos x="1466" y="1531"/>
              </a:cxn>
              <a:cxn ang="0">
                <a:pos x="1317" y="1200"/>
              </a:cxn>
              <a:cxn ang="0">
                <a:pos x="1264" y="1007"/>
              </a:cxn>
              <a:cxn ang="0">
                <a:pos x="1156" y="1000"/>
              </a:cxn>
              <a:cxn ang="0">
                <a:pos x="1097" y="1100"/>
              </a:cxn>
              <a:cxn ang="0">
                <a:pos x="1205" y="1288"/>
              </a:cxn>
              <a:cxn ang="0">
                <a:pos x="1277" y="1572"/>
              </a:cxn>
              <a:cxn ang="0">
                <a:pos x="1272" y="1880"/>
              </a:cxn>
              <a:cxn ang="0">
                <a:pos x="1117" y="2249"/>
              </a:cxn>
              <a:cxn ang="0">
                <a:pos x="820" y="2375"/>
              </a:cxn>
              <a:cxn ang="0">
                <a:pos x="495" y="2211"/>
              </a:cxn>
              <a:cxn ang="0">
                <a:pos x="200" y="2051"/>
              </a:cxn>
              <a:cxn ang="0">
                <a:pos x="169" y="1772"/>
              </a:cxn>
              <a:cxn ang="0">
                <a:pos x="267" y="1527"/>
              </a:cxn>
              <a:cxn ang="0">
                <a:pos x="402" y="1374"/>
              </a:cxn>
              <a:cxn ang="0">
                <a:pos x="509" y="1293"/>
              </a:cxn>
              <a:cxn ang="0">
                <a:pos x="727" y="1160"/>
              </a:cxn>
              <a:cxn ang="0">
                <a:pos x="915" y="1107"/>
              </a:cxn>
              <a:cxn ang="0">
                <a:pos x="1013" y="1028"/>
              </a:cxn>
              <a:cxn ang="0">
                <a:pos x="974" y="926"/>
              </a:cxn>
              <a:cxn ang="0">
                <a:pos x="600" y="1109"/>
              </a:cxn>
              <a:cxn ang="0">
                <a:pos x="166" y="1183"/>
              </a:cxn>
              <a:cxn ang="0">
                <a:pos x="25" y="1113"/>
              </a:cxn>
              <a:cxn ang="0">
                <a:pos x="39" y="916"/>
              </a:cxn>
              <a:cxn ang="0">
                <a:pos x="106" y="802"/>
              </a:cxn>
              <a:cxn ang="0">
                <a:pos x="183" y="705"/>
              </a:cxn>
              <a:cxn ang="0">
                <a:pos x="307" y="525"/>
              </a:cxn>
              <a:cxn ang="0">
                <a:pos x="356" y="455"/>
              </a:cxn>
              <a:cxn ang="0">
                <a:pos x="360" y="450"/>
              </a:cxn>
            </a:cxnLst>
            <a:rect l="0" t="0" r="r" b="b"/>
            <a:pathLst>
              <a:path w="2659" h="2397">
                <a:moveTo>
                  <a:pt x="360" y="450"/>
                </a:moveTo>
                <a:cubicBezTo>
                  <a:pt x="395" y="419"/>
                  <a:pt x="421" y="401"/>
                  <a:pt x="443" y="386"/>
                </a:cubicBezTo>
                <a:cubicBezTo>
                  <a:pt x="490" y="357"/>
                  <a:pt x="524" y="347"/>
                  <a:pt x="562" y="340"/>
                </a:cubicBezTo>
                <a:cubicBezTo>
                  <a:pt x="612" y="329"/>
                  <a:pt x="671" y="324"/>
                  <a:pt x="727" y="337"/>
                </a:cubicBezTo>
                <a:cubicBezTo>
                  <a:pt x="811" y="356"/>
                  <a:pt x="888" y="417"/>
                  <a:pt x="939" y="504"/>
                </a:cubicBezTo>
                <a:cubicBezTo>
                  <a:pt x="970" y="557"/>
                  <a:pt x="992" y="619"/>
                  <a:pt x="990" y="682"/>
                </a:cubicBezTo>
                <a:cubicBezTo>
                  <a:pt x="989" y="725"/>
                  <a:pt x="976" y="768"/>
                  <a:pt x="992" y="793"/>
                </a:cubicBezTo>
                <a:cubicBezTo>
                  <a:pt x="1011" y="824"/>
                  <a:pt x="1076" y="824"/>
                  <a:pt x="1111" y="808"/>
                </a:cubicBezTo>
                <a:cubicBezTo>
                  <a:pt x="1151" y="791"/>
                  <a:pt x="1153" y="755"/>
                  <a:pt x="1145" y="723"/>
                </a:cubicBezTo>
                <a:cubicBezTo>
                  <a:pt x="1129" y="657"/>
                  <a:pt x="1072" y="608"/>
                  <a:pt x="1053" y="524"/>
                </a:cubicBezTo>
                <a:cubicBezTo>
                  <a:pt x="1041" y="471"/>
                  <a:pt x="1045" y="406"/>
                  <a:pt x="1061" y="343"/>
                </a:cubicBezTo>
                <a:cubicBezTo>
                  <a:pt x="1098" y="200"/>
                  <a:pt x="1201" y="65"/>
                  <a:pt x="1410" y="28"/>
                </a:cubicBezTo>
                <a:cubicBezTo>
                  <a:pt x="1567" y="0"/>
                  <a:pt x="1783" y="27"/>
                  <a:pt x="1956" y="76"/>
                </a:cubicBezTo>
                <a:cubicBezTo>
                  <a:pt x="2058" y="106"/>
                  <a:pt x="2145" y="143"/>
                  <a:pt x="2178" y="199"/>
                </a:cubicBezTo>
                <a:cubicBezTo>
                  <a:pt x="2227" y="283"/>
                  <a:pt x="2150" y="410"/>
                  <a:pt x="2043" y="495"/>
                </a:cubicBezTo>
                <a:cubicBezTo>
                  <a:pt x="1930" y="584"/>
                  <a:pt x="1783" y="627"/>
                  <a:pt x="1670" y="665"/>
                </a:cubicBezTo>
                <a:cubicBezTo>
                  <a:pt x="1597" y="690"/>
                  <a:pt x="1538" y="713"/>
                  <a:pt x="1447" y="719"/>
                </a:cubicBezTo>
                <a:cubicBezTo>
                  <a:pt x="1387" y="722"/>
                  <a:pt x="1312" y="719"/>
                  <a:pt x="1278" y="752"/>
                </a:cubicBezTo>
                <a:cubicBezTo>
                  <a:pt x="1244" y="786"/>
                  <a:pt x="1251" y="856"/>
                  <a:pt x="1276" y="888"/>
                </a:cubicBezTo>
                <a:cubicBezTo>
                  <a:pt x="1319" y="941"/>
                  <a:pt x="1415" y="881"/>
                  <a:pt x="1512" y="840"/>
                </a:cubicBezTo>
                <a:cubicBezTo>
                  <a:pt x="1645" y="782"/>
                  <a:pt x="1779" y="758"/>
                  <a:pt x="1897" y="744"/>
                </a:cubicBezTo>
                <a:cubicBezTo>
                  <a:pt x="2020" y="729"/>
                  <a:pt x="2127" y="723"/>
                  <a:pt x="2263" y="759"/>
                </a:cubicBezTo>
                <a:cubicBezTo>
                  <a:pt x="2371" y="787"/>
                  <a:pt x="2496" y="841"/>
                  <a:pt x="2568" y="918"/>
                </a:cubicBezTo>
                <a:cubicBezTo>
                  <a:pt x="2642" y="999"/>
                  <a:pt x="2659" y="1104"/>
                  <a:pt x="2655" y="1179"/>
                </a:cubicBezTo>
                <a:cubicBezTo>
                  <a:pt x="2648" y="1300"/>
                  <a:pt x="2588" y="1341"/>
                  <a:pt x="2523" y="1510"/>
                </a:cubicBezTo>
                <a:cubicBezTo>
                  <a:pt x="2485" y="1611"/>
                  <a:pt x="2444" y="1758"/>
                  <a:pt x="2340" y="1838"/>
                </a:cubicBezTo>
                <a:cubicBezTo>
                  <a:pt x="2240" y="1915"/>
                  <a:pt x="2080" y="1929"/>
                  <a:pt x="1951" y="1898"/>
                </a:cubicBezTo>
                <a:cubicBezTo>
                  <a:pt x="1870" y="1879"/>
                  <a:pt x="1800" y="1842"/>
                  <a:pt x="1738" y="1800"/>
                </a:cubicBezTo>
                <a:cubicBezTo>
                  <a:pt x="1623" y="1722"/>
                  <a:pt x="1535" y="1628"/>
                  <a:pt x="1466" y="1531"/>
                </a:cubicBezTo>
                <a:cubicBezTo>
                  <a:pt x="1390" y="1425"/>
                  <a:pt x="1336" y="1316"/>
                  <a:pt x="1317" y="1200"/>
                </a:cubicBezTo>
                <a:cubicBezTo>
                  <a:pt x="1305" y="1124"/>
                  <a:pt x="1308" y="1044"/>
                  <a:pt x="1264" y="1007"/>
                </a:cubicBezTo>
                <a:cubicBezTo>
                  <a:pt x="1237" y="984"/>
                  <a:pt x="1191" y="977"/>
                  <a:pt x="1156" y="1000"/>
                </a:cubicBezTo>
                <a:cubicBezTo>
                  <a:pt x="1124" y="1021"/>
                  <a:pt x="1101" y="1067"/>
                  <a:pt x="1097" y="1100"/>
                </a:cubicBezTo>
                <a:cubicBezTo>
                  <a:pt x="1087" y="1169"/>
                  <a:pt x="1154" y="1184"/>
                  <a:pt x="1205" y="1288"/>
                </a:cubicBezTo>
                <a:cubicBezTo>
                  <a:pt x="1239" y="1358"/>
                  <a:pt x="1265" y="1469"/>
                  <a:pt x="1277" y="1572"/>
                </a:cubicBezTo>
                <a:cubicBezTo>
                  <a:pt x="1290" y="1685"/>
                  <a:pt x="1286" y="1788"/>
                  <a:pt x="1272" y="1880"/>
                </a:cubicBezTo>
                <a:cubicBezTo>
                  <a:pt x="1248" y="2037"/>
                  <a:pt x="1196" y="2159"/>
                  <a:pt x="1117" y="2249"/>
                </a:cubicBezTo>
                <a:cubicBezTo>
                  <a:pt x="1037" y="2340"/>
                  <a:pt x="929" y="2397"/>
                  <a:pt x="820" y="2375"/>
                </a:cubicBezTo>
                <a:cubicBezTo>
                  <a:pt x="717" y="2354"/>
                  <a:pt x="615" y="2264"/>
                  <a:pt x="495" y="2211"/>
                </a:cubicBezTo>
                <a:cubicBezTo>
                  <a:pt x="383" y="2161"/>
                  <a:pt x="256" y="2143"/>
                  <a:pt x="200" y="2051"/>
                </a:cubicBezTo>
                <a:cubicBezTo>
                  <a:pt x="156" y="1979"/>
                  <a:pt x="156" y="1862"/>
                  <a:pt x="169" y="1772"/>
                </a:cubicBezTo>
                <a:cubicBezTo>
                  <a:pt x="183" y="1673"/>
                  <a:pt x="212" y="1606"/>
                  <a:pt x="267" y="1527"/>
                </a:cubicBezTo>
                <a:cubicBezTo>
                  <a:pt x="304" y="1475"/>
                  <a:pt x="352" y="1417"/>
                  <a:pt x="402" y="1374"/>
                </a:cubicBezTo>
                <a:cubicBezTo>
                  <a:pt x="437" y="1343"/>
                  <a:pt x="472" y="1320"/>
                  <a:pt x="509" y="1293"/>
                </a:cubicBezTo>
                <a:cubicBezTo>
                  <a:pt x="576" y="1246"/>
                  <a:pt x="647" y="1189"/>
                  <a:pt x="727" y="1160"/>
                </a:cubicBezTo>
                <a:cubicBezTo>
                  <a:pt x="788" y="1138"/>
                  <a:pt x="854" y="1132"/>
                  <a:pt x="915" y="1107"/>
                </a:cubicBezTo>
                <a:cubicBezTo>
                  <a:pt x="960" y="1089"/>
                  <a:pt x="1001" y="1061"/>
                  <a:pt x="1013" y="1028"/>
                </a:cubicBezTo>
                <a:cubicBezTo>
                  <a:pt x="1027" y="990"/>
                  <a:pt x="1001" y="946"/>
                  <a:pt x="974" y="926"/>
                </a:cubicBezTo>
                <a:cubicBezTo>
                  <a:pt x="893" y="866"/>
                  <a:pt x="801" y="1022"/>
                  <a:pt x="600" y="1109"/>
                </a:cubicBezTo>
                <a:cubicBezTo>
                  <a:pt x="468" y="1167"/>
                  <a:pt x="289" y="1195"/>
                  <a:pt x="166" y="1183"/>
                </a:cubicBezTo>
                <a:cubicBezTo>
                  <a:pt x="98" y="1176"/>
                  <a:pt x="47" y="1156"/>
                  <a:pt x="25" y="1113"/>
                </a:cubicBezTo>
                <a:cubicBezTo>
                  <a:pt x="0" y="1063"/>
                  <a:pt x="13" y="981"/>
                  <a:pt x="39" y="916"/>
                </a:cubicBezTo>
                <a:cubicBezTo>
                  <a:pt x="58" y="868"/>
                  <a:pt x="85" y="830"/>
                  <a:pt x="106" y="802"/>
                </a:cubicBezTo>
                <a:cubicBezTo>
                  <a:pt x="137" y="759"/>
                  <a:pt x="156" y="738"/>
                  <a:pt x="183" y="705"/>
                </a:cubicBezTo>
                <a:cubicBezTo>
                  <a:pt x="215" y="665"/>
                  <a:pt x="259" y="608"/>
                  <a:pt x="307" y="525"/>
                </a:cubicBezTo>
                <a:cubicBezTo>
                  <a:pt x="314" y="513"/>
                  <a:pt x="321" y="500"/>
                  <a:pt x="356" y="455"/>
                </a:cubicBezTo>
                <a:cubicBezTo>
                  <a:pt x="357" y="454"/>
                  <a:pt x="359" y="452"/>
                  <a:pt x="360" y="450"/>
                </a:cubicBezTo>
              </a:path>
            </a:pathLst>
          </a:custGeom>
          <a:solidFill>
            <a:schemeClr val="accent4"/>
          </a:solidFill>
          <a:ln w="6350" cap="rnd">
            <a:noFill/>
            <a:prstDash val="solid"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28082E"/>
              </a:solidFill>
              <a:latin typeface="+mn-lt"/>
            </a:endParaRPr>
          </a:p>
        </p:txBody>
      </p:sp>
      <p:sp>
        <p:nvSpPr>
          <p:cNvPr id="17" name="Freeform 12"/>
          <p:cNvSpPr>
            <a:spLocks noChangeAspect="1"/>
          </p:cNvSpPr>
          <p:nvPr/>
        </p:nvSpPr>
        <p:spPr bwMode="auto">
          <a:xfrm rot="16200000">
            <a:off x="409576" y="5500687"/>
            <a:ext cx="361950" cy="327025"/>
          </a:xfrm>
          <a:custGeom>
            <a:avLst/>
            <a:gdLst/>
            <a:ahLst/>
            <a:cxnLst>
              <a:cxn ang="0">
                <a:pos x="360" y="450"/>
              </a:cxn>
              <a:cxn ang="0">
                <a:pos x="443" y="386"/>
              </a:cxn>
              <a:cxn ang="0">
                <a:pos x="562" y="340"/>
              </a:cxn>
              <a:cxn ang="0">
                <a:pos x="727" y="337"/>
              </a:cxn>
              <a:cxn ang="0">
                <a:pos x="939" y="504"/>
              </a:cxn>
              <a:cxn ang="0">
                <a:pos x="990" y="682"/>
              </a:cxn>
              <a:cxn ang="0">
                <a:pos x="992" y="793"/>
              </a:cxn>
              <a:cxn ang="0">
                <a:pos x="1111" y="808"/>
              </a:cxn>
              <a:cxn ang="0">
                <a:pos x="1145" y="723"/>
              </a:cxn>
              <a:cxn ang="0">
                <a:pos x="1053" y="524"/>
              </a:cxn>
              <a:cxn ang="0">
                <a:pos x="1061" y="343"/>
              </a:cxn>
              <a:cxn ang="0">
                <a:pos x="1410" y="28"/>
              </a:cxn>
              <a:cxn ang="0">
                <a:pos x="1956" y="76"/>
              </a:cxn>
              <a:cxn ang="0">
                <a:pos x="2178" y="199"/>
              </a:cxn>
              <a:cxn ang="0">
                <a:pos x="2043" y="495"/>
              </a:cxn>
              <a:cxn ang="0">
                <a:pos x="1670" y="665"/>
              </a:cxn>
              <a:cxn ang="0">
                <a:pos x="1447" y="719"/>
              </a:cxn>
              <a:cxn ang="0">
                <a:pos x="1278" y="752"/>
              </a:cxn>
              <a:cxn ang="0">
                <a:pos x="1276" y="888"/>
              </a:cxn>
              <a:cxn ang="0">
                <a:pos x="1512" y="840"/>
              </a:cxn>
              <a:cxn ang="0">
                <a:pos x="1897" y="744"/>
              </a:cxn>
              <a:cxn ang="0">
                <a:pos x="2263" y="759"/>
              </a:cxn>
              <a:cxn ang="0">
                <a:pos x="2568" y="918"/>
              </a:cxn>
              <a:cxn ang="0">
                <a:pos x="2655" y="1179"/>
              </a:cxn>
              <a:cxn ang="0">
                <a:pos x="2523" y="1510"/>
              </a:cxn>
              <a:cxn ang="0">
                <a:pos x="2340" y="1838"/>
              </a:cxn>
              <a:cxn ang="0">
                <a:pos x="1951" y="1898"/>
              </a:cxn>
              <a:cxn ang="0">
                <a:pos x="1738" y="1800"/>
              </a:cxn>
              <a:cxn ang="0">
                <a:pos x="1466" y="1531"/>
              </a:cxn>
              <a:cxn ang="0">
                <a:pos x="1317" y="1200"/>
              </a:cxn>
              <a:cxn ang="0">
                <a:pos x="1264" y="1007"/>
              </a:cxn>
              <a:cxn ang="0">
                <a:pos x="1156" y="1000"/>
              </a:cxn>
              <a:cxn ang="0">
                <a:pos x="1097" y="1100"/>
              </a:cxn>
              <a:cxn ang="0">
                <a:pos x="1205" y="1288"/>
              </a:cxn>
              <a:cxn ang="0">
                <a:pos x="1277" y="1572"/>
              </a:cxn>
              <a:cxn ang="0">
                <a:pos x="1272" y="1880"/>
              </a:cxn>
              <a:cxn ang="0">
                <a:pos x="1117" y="2249"/>
              </a:cxn>
              <a:cxn ang="0">
                <a:pos x="820" y="2375"/>
              </a:cxn>
              <a:cxn ang="0">
                <a:pos x="495" y="2211"/>
              </a:cxn>
              <a:cxn ang="0">
                <a:pos x="200" y="2051"/>
              </a:cxn>
              <a:cxn ang="0">
                <a:pos x="169" y="1772"/>
              </a:cxn>
              <a:cxn ang="0">
                <a:pos x="267" y="1527"/>
              </a:cxn>
              <a:cxn ang="0">
                <a:pos x="402" y="1374"/>
              </a:cxn>
              <a:cxn ang="0">
                <a:pos x="509" y="1293"/>
              </a:cxn>
              <a:cxn ang="0">
                <a:pos x="727" y="1160"/>
              </a:cxn>
              <a:cxn ang="0">
                <a:pos x="915" y="1107"/>
              </a:cxn>
              <a:cxn ang="0">
                <a:pos x="1013" y="1028"/>
              </a:cxn>
              <a:cxn ang="0">
                <a:pos x="974" y="926"/>
              </a:cxn>
              <a:cxn ang="0">
                <a:pos x="600" y="1109"/>
              </a:cxn>
              <a:cxn ang="0">
                <a:pos x="166" y="1183"/>
              </a:cxn>
              <a:cxn ang="0">
                <a:pos x="25" y="1113"/>
              </a:cxn>
              <a:cxn ang="0">
                <a:pos x="39" y="916"/>
              </a:cxn>
              <a:cxn ang="0">
                <a:pos x="106" y="802"/>
              </a:cxn>
              <a:cxn ang="0">
                <a:pos x="183" y="705"/>
              </a:cxn>
              <a:cxn ang="0">
                <a:pos x="307" y="525"/>
              </a:cxn>
              <a:cxn ang="0">
                <a:pos x="356" y="455"/>
              </a:cxn>
              <a:cxn ang="0">
                <a:pos x="360" y="450"/>
              </a:cxn>
            </a:cxnLst>
            <a:rect l="0" t="0" r="r" b="b"/>
            <a:pathLst>
              <a:path w="2659" h="2397">
                <a:moveTo>
                  <a:pt x="360" y="450"/>
                </a:moveTo>
                <a:cubicBezTo>
                  <a:pt x="395" y="419"/>
                  <a:pt x="421" y="401"/>
                  <a:pt x="443" y="386"/>
                </a:cubicBezTo>
                <a:cubicBezTo>
                  <a:pt x="490" y="357"/>
                  <a:pt x="524" y="347"/>
                  <a:pt x="562" y="340"/>
                </a:cubicBezTo>
                <a:cubicBezTo>
                  <a:pt x="612" y="329"/>
                  <a:pt x="671" y="324"/>
                  <a:pt x="727" y="337"/>
                </a:cubicBezTo>
                <a:cubicBezTo>
                  <a:pt x="811" y="356"/>
                  <a:pt x="888" y="417"/>
                  <a:pt x="939" y="504"/>
                </a:cubicBezTo>
                <a:cubicBezTo>
                  <a:pt x="970" y="557"/>
                  <a:pt x="992" y="619"/>
                  <a:pt x="990" y="682"/>
                </a:cubicBezTo>
                <a:cubicBezTo>
                  <a:pt x="989" y="725"/>
                  <a:pt x="976" y="768"/>
                  <a:pt x="992" y="793"/>
                </a:cubicBezTo>
                <a:cubicBezTo>
                  <a:pt x="1011" y="824"/>
                  <a:pt x="1076" y="824"/>
                  <a:pt x="1111" y="808"/>
                </a:cubicBezTo>
                <a:cubicBezTo>
                  <a:pt x="1151" y="791"/>
                  <a:pt x="1153" y="755"/>
                  <a:pt x="1145" y="723"/>
                </a:cubicBezTo>
                <a:cubicBezTo>
                  <a:pt x="1129" y="657"/>
                  <a:pt x="1072" y="608"/>
                  <a:pt x="1053" y="524"/>
                </a:cubicBezTo>
                <a:cubicBezTo>
                  <a:pt x="1041" y="471"/>
                  <a:pt x="1045" y="406"/>
                  <a:pt x="1061" y="343"/>
                </a:cubicBezTo>
                <a:cubicBezTo>
                  <a:pt x="1098" y="200"/>
                  <a:pt x="1201" y="65"/>
                  <a:pt x="1410" y="28"/>
                </a:cubicBezTo>
                <a:cubicBezTo>
                  <a:pt x="1567" y="0"/>
                  <a:pt x="1783" y="27"/>
                  <a:pt x="1956" y="76"/>
                </a:cubicBezTo>
                <a:cubicBezTo>
                  <a:pt x="2058" y="106"/>
                  <a:pt x="2145" y="143"/>
                  <a:pt x="2178" y="199"/>
                </a:cubicBezTo>
                <a:cubicBezTo>
                  <a:pt x="2227" y="283"/>
                  <a:pt x="2150" y="410"/>
                  <a:pt x="2043" y="495"/>
                </a:cubicBezTo>
                <a:cubicBezTo>
                  <a:pt x="1930" y="584"/>
                  <a:pt x="1783" y="627"/>
                  <a:pt x="1670" y="665"/>
                </a:cubicBezTo>
                <a:cubicBezTo>
                  <a:pt x="1597" y="690"/>
                  <a:pt x="1538" y="713"/>
                  <a:pt x="1447" y="719"/>
                </a:cubicBezTo>
                <a:cubicBezTo>
                  <a:pt x="1387" y="722"/>
                  <a:pt x="1312" y="719"/>
                  <a:pt x="1278" y="752"/>
                </a:cubicBezTo>
                <a:cubicBezTo>
                  <a:pt x="1244" y="786"/>
                  <a:pt x="1251" y="856"/>
                  <a:pt x="1276" y="888"/>
                </a:cubicBezTo>
                <a:cubicBezTo>
                  <a:pt x="1319" y="941"/>
                  <a:pt x="1415" y="881"/>
                  <a:pt x="1512" y="840"/>
                </a:cubicBezTo>
                <a:cubicBezTo>
                  <a:pt x="1645" y="782"/>
                  <a:pt x="1779" y="758"/>
                  <a:pt x="1897" y="744"/>
                </a:cubicBezTo>
                <a:cubicBezTo>
                  <a:pt x="2020" y="729"/>
                  <a:pt x="2127" y="723"/>
                  <a:pt x="2263" y="759"/>
                </a:cubicBezTo>
                <a:cubicBezTo>
                  <a:pt x="2371" y="787"/>
                  <a:pt x="2496" y="841"/>
                  <a:pt x="2568" y="918"/>
                </a:cubicBezTo>
                <a:cubicBezTo>
                  <a:pt x="2642" y="999"/>
                  <a:pt x="2659" y="1104"/>
                  <a:pt x="2655" y="1179"/>
                </a:cubicBezTo>
                <a:cubicBezTo>
                  <a:pt x="2648" y="1300"/>
                  <a:pt x="2588" y="1341"/>
                  <a:pt x="2523" y="1510"/>
                </a:cubicBezTo>
                <a:cubicBezTo>
                  <a:pt x="2485" y="1611"/>
                  <a:pt x="2444" y="1758"/>
                  <a:pt x="2340" y="1838"/>
                </a:cubicBezTo>
                <a:cubicBezTo>
                  <a:pt x="2240" y="1915"/>
                  <a:pt x="2080" y="1929"/>
                  <a:pt x="1951" y="1898"/>
                </a:cubicBezTo>
                <a:cubicBezTo>
                  <a:pt x="1870" y="1879"/>
                  <a:pt x="1800" y="1842"/>
                  <a:pt x="1738" y="1800"/>
                </a:cubicBezTo>
                <a:cubicBezTo>
                  <a:pt x="1623" y="1722"/>
                  <a:pt x="1535" y="1628"/>
                  <a:pt x="1466" y="1531"/>
                </a:cubicBezTo>
                <a:cubicBezTo>
                  <a:pt x="1390" y="1425"/>
                  <a:pt x="1336" y="1316"/>
                  <a:pt x="1317" y="1200"/>
                </a:cubicBezTo>
                <a:cubicBezTo>
                  <a:pt x="1305" y="1124"/>
                  <a:pt x="1308" y="1044"/>
                  <a:pt x="1264" y="1007"/>
                </a:cubicBezTo>
                <a:cubicBezTo>
                  <a:pt x="1237" y="984"/>
                  <a:pt x="1191" y="977"/>
                  <a:pt x="1156" y="1000"/>
                </a:cubicBezTo>
                <a:cubicBezTo>
                  <a:pt x="1124" y="1021"/>
                  <a:pt x="1101" y="1067"/>
                  <a:pt x="1097" y="1100"/>
                </a:cubicBezTo>
                <a:cubicBezTo>
                  <a:pt x="1087" y="1169"/>
                  <a:pt x="1154" y="1184"/>
                  <a:pt x="1205" y="1288"/>
                </a:cubicBezTo>
                <a:cubicBezTo>
                  <a:pt x="1239" y="1358"/>
                  <a:pt x="1265" y="1469"/>
                  <a:pt x="1277" y="1572"/>
                </a:cubicBezTo>
                <a:cubicBezTo>
                  <a:pt x="1290" y="1685"/>
                  <a:pt x="1286" y="1788"/>
                  <a:pt x="1272" y="1880"/>
                </a:cubicBezTo>
                <a:cubicBezTo>
                  <a:pt x="1248" y="2037"/>
                  <a:pt x="1196" y="2159"/>
                  <a:pt x="1117" y="2249"/>
                </a:cubicBezTo>
                <a:cubicBezTo>
                  <a:pt x="1037" y="2340"/>
                  <a:pt x="929" y="2397"/>
                  <a:pt x="820" y="2375"/>
                </a:cubicBezTo>
                <a:cubicBezTo>
                  <a:pt x="717" y="2354"/>
                  <a:pt x="615" y="2264"/>
                  <a:pt x="495" y="2211"/>
                </a:cubicBezTo>
                <a:cubicBezTo>
                  <a:pt x="383" y="2161"/>
                  <a:pt x="256" y="2143"/>
                  <a:pt x="200" y="2051"/>
                </a:cubicBezTo>
                <a:cubicBezTo>
                  <a:pt x="156" y="1979"/>
                  <a:pt x="156" y="1862"/>
                  <a:pt x="169" y="1772"/>
                </a:cubicBezTo>
                <a:cubicBezTo>
                  <a:pt x="183" y="1673"/>
                  <a:pt x="212" y="1606"/>
                  <a:pt x="267" y="1527"/>
                </a:cubicBezTo>
                <a:cubicBezTo>
                  <a:pt x="304" y="1475"/>
                  <a:pt x="352" y="1417"/>
                  <a:pt x="402" y="1374"/>
                </a:cubicBezTo>
                <a:cubicBezTo>
                  <a:pt x="437" y="1343"/>
                  <a:pt x="472" y="1320"/>
                  <a:pt x="509" y="1293"/>
                </a:cubicBezTo>
                <a:cubicBezTo>
                  <a:pt x="576" y="1246"/>
                  <a:pt x="647" y="1189"/>
                  <a:pt x="727" y="1160"/>
                </a:cubicBezTo>
                <a:cubicBezTo>
                  <a:pt x="788" y="1138"/>
                  <a:pt x="854" y="1132"/>
                  <a:pt x="915" y="1107"/>
                </a:cubicBezTo>
                <a:cubicBezTo>
                  <a:pt x="960" y="1089"/>
                  <a:pt x="1001" y="1061"/>
                  <a:pt x="1013" y="1028"/>
                </a:cubicBezTo>
                <a:cubicBezTo>
                  <a:pt x="1027" y="990"/>
                  <a:pt x="1001" y="946"/>
                  <a:pt x="974" y="926"/>
                </a:cubicBezTo>
                <a:cubicBezTo>
                  <a:pt x="893" y="866"/>
                  <a:pt x="801" y="1022"/>
                  <a:pt x="600" y="1109"/>
                </a:cubicBezTo>
                <a:cubicBezTo>
                  <a:pt x="468" y="1167"/>
                  <a:pt x="289" y="1195"/>
                  <a:pt x="166" y="1183"/>
                </a:cubicBezTo>
                <a:cubicBezTo>
                  <a:pt x="98" y="1176"/>
                  <a:pt x="47" y="1156"/>
                  <a:pt x="25" y="1113"/>
                </a:cubicBezTo>
                <a:cubicBezTo>
                  <a:pt x="0" y="1063"/>
                  <a:pt x="13" y="981"/>
                  <a:pt x="39" y="916"/>
                </a:cubicBezTo>
                <a:cubicBezTo>
                  <a:pt x="58" y="868"/>
                  <a:pt x="85" y="830"/>
                  <a:pt x="106" y="802"/>
                </a:cubicBezTo>
                <a:cubicBezTo>
                  <a:pt x="137" y="759"/>
                  <a:pt x="156" y="738"/>
                  <a:pt x="183" y="705"/>
                </a:cubicBezTo>
                <a:cubicBezTo>
                  <a:pt x="215" y="665"/>
                  <a:pt x="259" y="608"/>
                  <a:pt x="307" y="525"/>
                </a:cubicBezTo>
                <a:cubicBezTo>
                  <a:pt x="314" y="513"/>
                  <a:pt x="321" y="500"/>
                  <a:pt x="356" y="455"/>
                </a:cubicBezTo>
                <a:cubicBezTo>
                  <a:pt x="357" y="454"/>
                  <a:pt x="359" y="452"/>
                  <a:pt x="360" y="450"/>
                </a:cubicBezTo>
              </a:path>
            </a:pathLst>
          </a:custGeom>
          <a:solidFill>
            <a:schemeClr val="accent4"/>
          </a:solidFill>
          <a:ln w="6350" cap="rnd">
            <a:noFill/>
            <a:prstDash val="solid"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28082E"/>
              </a:solidFill>
              <a:latin typeface="+mn-lt"/>
            </a:endParaRPr>
          </a:p>
        </p:txBody>
      </p:sp>
      <p:sp>
        <p:nvSpPr>
          <p:cNvPr id="18" name="Freeform 13"/>
          <p:cNvSpPr>
            <a:spLocks noChangeAspect="1"/>
          </p:cNvSpPr>
          <p:nvPr/>
        </p:nvSpPr>
        <p:spPr bwMode="auto">
          <a:xfrm rot="900000">
            <a:off x="1544638" y="3394075"/>
            <a:ext cx="361950" cy="327025"/>
          </a:xfrm>
          <a:custGeom>
            <a:avLst/>
            <a:gdLst/>
            <a:ahLst/>
            <a:cxnLst>
              <a:cxn ang="0">
                <a:pos x="360" y="450"/>
              </a:cxn>
              <a:cxn ang="0">
                <a:pos x="443" y="386"/>
              </a:cxn>
              <a:cxn ang="0">
                <a:pos x="562" y="340"/>
              </a:cxn>
              <a:cxn ang="0">
                <a:pos x="727" y="337"/>
              </a:cxn>
              <a:cxn ang="0">
                <a:pos x="939" y="504"/>
              </a:cxn>
              <a:cxn ang="0">
                <a:pos x="990" y="682"/>
              </a:cxn>
              <a:cxn ang="0">
                <a:pos x="992" y="793"/>
              </a:cxn>
              <a:cxn ang="0">
                <a:pos x="1111" y="808"/>
              </a:cxn>
              <a:cxn ang="0">
                <a:pos x="1145" y="723"/>
              </a:cxn>
              <a:cxn ang="0">
                <a:pos x="1053" y="524"/>
              </a:cxn>
              <a:cxn ang="0">
                <a:pos x="1061" y="343"/>
              </a:cxn>
              <a:cxn ang="0">
                <a:pos x="1410" y="28"/>
              </a:cxn>
              <a:cxn ang="0">
                <a:pos x="1956" y="76"/>
              </a:cxn>
              <a:cxn ang="0">
                <a:pos x="2178" y="199"/>
              </a:cxn>
              <a:cxn ang="0">
                <a:pos x="2043" y="495"/>
              </a:cxn>
              <a:cxn ang="0">
                <a:pos x="1670" y="665"/>
              </a:cxn>
              <a:cxn ang="0">
                <a:pos x="1447" y="719"/>
              </a:cxn>
              <a:cxn ang="0">
                <a:pos x="1278" y="752"/>
              </a:cxn>
              <a:cxn ang="0">
                <a:pos x="1276" y="888"/>
              </a:cxn>
              <a:cxn ang="0">
                <a:pos x="1512" y="840"/>
              </a:cxn>
              <a:cxn ang="0">
                <a:pos x="1897" y="744"/>
              </a:cxn>
              <a:cxn ang="0">
                <a:pos x="2263" y="759"/>
              </a:cxn>
              <a:cxn ang="0">
                <a:pos x="2568" y="918"/>
              </a:cxn>
              <a:cxn ang="0">
                <a:pos x="2655" y="1179"/>
              </a:cxn>
              <a:cxn ang="0">
                <a:pos x="2523" y="1510"/>
              </a:cxn>
              <a:cxn ang="0">
                <a:pos x="2340" y="1838"/>
              </a:cxn>
              <a:cxn ang="0">
                <a:pos x="1951" y="1898"/>
              </a:cxn>
              <a:cxn ang="0">
                <a:pos x="1738" y="1800"/>
              </a:cxn>
              <a:cxn ang="0">
                <a:pos x="1466" y="1531"/>
              </a:cxn>
              <a:cxn ang="0">
                <a:pos x="1317" y="1200"/>
              </a:cxn>
              <a:cxn ang="0">
                <a:pos x="1264" y="1007"/>
              </a:cxn>
              <a:cxn ang="0">
                <a:pos x="1156" y="1000"/>
              </a:cxn>
              <a:cxn ang="0">
                <a:pos x="1097" y="1100"/>
              </a:cxn>
              <a:cxn ang="0">
                <a:pos x="1205" y="1288"/>
              </a:cxn>
              <a:cxn ang="0">
                <a:pos x="1277" y="1572"/>
              </a:cxn>
              <a:cxn ang="0">
                <a:pos x="1272" y="1880"/>
              </a:cxn>
              <a:cxn ang="0">
                <a:pos x="1117" y="2249"/>
              </a:cxn>
              <a:cxn ang="0">
                <a:pos x="820" y="2375"/>
              </a:cxn>
              <a:cxn ang="0">
                <a:pos x="495" y="2211"/>
              </a:cxn>
              <a:cxn ang="0">
                <a:pos x="200" y="2051"/>
              </a:cxn>
              <a:cxn ang="0">
                <a:pos x="169" y="1772"/>
              </a:cxn>
              <a:cxn ang="0">
                <a:pos x="267" y="1527"/>
              </a:cxn>
              <a:cxn ang="0">
                <a:pos x="402" y="1374"/>
              </a:cxn>
              <a:cxn ang="0">
                <a:pos x="509" y="1293"/>
              </a:cxn>
              <a:cxn ang="0">
                <a:pos x="727" y="1160"/>
              </a:cxn>
              <a:cxn ang="0">
                <a:pos x="915" y="1107"/>
              </a:cxn>
              <a:cxn ang="0">
                <a:pos x="1013" y="1028"/>
              </a:cxn>
              <a:cxn ang="0">
                <a:pos x="974" y="926"/>
              </a:cxn>
              <a:cxn ang="0">
                <a:pos x="600" y="1109"/>
              </a:cxn>
              <a:cxn ang="0">
                <a:pos x="166" y="1183"/>
              </a:cxn>
              <a:cxn ang="0">
                <a:pos x="25" y="1113"/>
              </a:cxn>
              <a:cxn ang="0">
                <a:pos x="39" y="916"/>
              </a:cxn>
              <a:cxn ang="0">
                <a:pos x="106" y="802"/>
              </a:cxn>
              <a:cxn ang="0">
                <a:pos x="183" y="705"/>
              </a:cxn>
              <a:cxn ang="0">
                <a:pos x="307" y="525"/>
              </a:cxn>
              <a:cxn ang="0">
                <a:pos x="356" y="455"/>
              </a:cxn>
              <a:cxn ang="0">
                <a:pos x="360" y="450"/>
              </a:cxn>
            </a:cxnLst>
            <a:rect l="0" t="0" r="r" b="b"/>
            <a:pathLst>
              <a:path w="2659" h="2397">
                <a:moveTo>
                  <a:pt x="360" y="450"/>
                </a:moveTo>
                <a:cubicBezTo>
                  <a:pt x="395" y="419"/>
                  <a:pt x="421" y="401"/>
                  <a:pt x="443" y="386"/>
                </a:cubicBezTo>
                <a:cubicBezTo>
                  <a:pt x="490" y="357"/>
                  <a:pt x="524" y="347"/>
                  <a:pt x="562" y="340"/>
                </a:cubicBezTo>
                <a:cubicBezTo>
                  <a:pt x="612" y="329"/>
                  <a:pt x="671" y="324"/>
                  <a:pt x="727" y="337"/>
                </a:cubicBezTo>
                <a:cubicBezTo>
                  <a:pt x="811" y="356"/>
                  <a:pt x="888" y="417"/>
                  <a:pt x="939" y="504"/>
                </a:cubicBezTo>
                <a:cubicBezTo>
                  <a:pt x="970" y="557"/>
                  <a:pt x="992" y="619"/>
                  <a:pt x="990" y="682"/>
                </a:cubicBezTo>
                <a:cubicBezTo>
                  <a:pt x="989" y="725"/>
                  <a:pt x="976" y="768"/>
                  <a:pt x="992" y="793"/>
                </a:cubicBezTo>
                <a:cubicBezTo>
                  <a:pt x="1011" y="824"/>
                  <a:pt x="1076" y="824"/>
                  <a:pt x="1111" y="808"/>
                </a:cubicBezTo>
                <a:cubicBezTo>
                  <a:pt x="1151" y="791"/>
                  <a:pt x="1153" y="755"/>
                  <a:pt x="1145" y="723"/>
                </a:cubicBezTo>
                <a:cubicBezTo>
                  <a:pt x="1129" y="657"/>
                  <a:pt x="1072" y="608"/>
                  <a:pt x="1053" y="524"/>
                </a:cubicBezTo>
                <a:cubicBezTo>
                  <a:pt x="1041" y="471"/>
                  <a:pt x="1045" y="406"/>
                  <a:pt x="1061" y="343"/>
                </a:cubicBezTo>
                <a:cubicBezTo>
                  <a:pt x="1098" y="200"/>
                  <a:pt x="1201" y="65"/>
                  <a:pt x="1410" y="28"/>
                </a:cubicBezTo>
                <a:cubicBezTo>
                  <a:pt x="1567" y="0"/>
                  <a:pt x="1783" y="27"/>
                  <a:pt x="1956" y="76"/>
                </a:cubicBezTo>
                <a:cubicBezTo>
                  <a:pt x="2058" y="106"/>
                  <a:pt x="2145" y="143"/>
                  <a:pt x="2178" y="199"/>
                </a:cubicBezTo>
                <a:cubicBezTo>
                  <a:pt x="2227" y="283"/>
                  <a:pt x="2150" y="410"/>
                  <a:pt x="2043" y="495"/>
                </a:cubicBezTo>
                <a:cubicBezTo>
                  <a:pt x="1930" y="584"/>
                  <a:pt x="1783" y="627"/>
                  <a:pt x="1670" y="665"/>
                </a:cubicBezTo>
                <a:cubicBezTo>
                  <a:pt x="1597" y="690"/>
                  <a:pt x="1538" y="713"/>
                  <a:pt x="1447" y="719"/>
                </a:cubicBezTo>
                <a:cubicBezTo>
                  <a:pt x="1387" y="722"/>
                  <a:pt x="1312" y="719"/>
                  <a:pt x="1278" y="752"/>
                </a:cubicBezTo>
                <a:cubicBezTo>
                  <a:pt x="1244" y="786"/>
                  <a:pt x="1251" y="856"/>
                  <a:pt x="1276" y="888"/>
                </a:cubicBezTo>
                <a:cubicBezTo>
                  <a:pt x="1319" y="941"/>
                  <a:pt x="1415" y="881"/>
                  <a:pt x="1512" y="840"/>
                </a:cubicBezTo>
                <a:cubicBezTo>
                  <a:pt x="1645" y="782"/>
                  <a:pt x="1779" y="758"/>
                  <a:pt x="1897" y="744"/>
                </a:cubicBezTo>
                <a:cubicBezTo>
                  <a:pt x="2020" y="729"/>
                  <a:pt x="2127" y="723"/>
                  <a:pt x="2263" y="759"/>
                </a:cubicBezTo>
                <a:cubicBezTo>
                  <a:pt x="2371" y="787"/>
                  <a:pt x="2496" y="841"/>
                  <a:pt x="2568" y="918"/>
                </a:cubicBezTo>
                <a:cubicBezTo>
                  <a:pt x="2642" y="999"/>
                  <a:pt x="2659" y="1104"/>
                  <a:pt x="2655" y="1179"/>
                </a:cubicBezTo>
                <a:cubicBezTo>
                  <a:pt x="2648" y="1300"/>
                  <a:pt x="2588" y="1341"/>
                  <a:pt x="2523" y="1510"/>
                </a:cubicBezTo>
                <a:cubicBezTo>
                  <a:pt x="2485" y="1611"/>
                  <a:pt x="2444" y="1758"/>
                  <a:pt x="2340" y="1838"/>
                </a:cubicBezTo>
                <a:cubicBezTo>
                  <a:pt x="2240" y="1915"/>
                  <a:pt x="2080" y="1929"/>
                  <a:pt x="1951" y="1898"/>
                </a:cubicBezTo>
                <a:cubicBezTo>
                  <a:pt x="1870" y="1879"/>
                  <a:pt x="1800" y="1842"/>
                  <a:pt x="1738" y="1800"/>
                </a:cubicBezTo>
                <a:cubicBezTo>
                  <a:pt x="1623" y="1722"/>
                  <a:pt x="1535" y="1628"/>
                  <a:pt x="1466" y="1531"/>
                </a:cubicBezTo>
                <a:cubicBezTo>
                  <a:pt x="1390" y="1425"/>
                  <a:pt x="1336" y="1316"/>
                  <a:pt x="1317" y="1200"/>
                </a:cubicBezTo>
                <a:cubicBezTo>
                  <a:pt x="1305" y="1124"/>
                  <a:pt x="1308" y="1044"/>
                  <a:pt x="1264" y="1007"/>
                </a:cubicBezTo>
                <a:cubicBezTo>
                  <a:pt x="1237" y="984"/>
                  <a:pt x="1191" y="977"/>
                  <a:pt x="1156" y="1000"/>
                </a:cubicBezTo>
                <a:cubicBezTo>
                  <a:pt x="1124" y="1021"/>
                  <a:pt x="1101" y="1067"/>
                  <a:pt x="1097" y="1100"/>
                </a:cubicBezTo>
                <a:cubicBezTo>
                  <a:pt x="1087" y="1169"/>
                  <a:pt x="1154" y="1184"/>
                  <a:pt x="1205" y="1288"/>
                </a:cubicBezTo>
                <a:cubicBezTo>
                  <a:pt x="1239" y="1358"/>
                  <a:pt x="1265" y="1469"/>
                  <a:pt x="1277" y="1572"/>
                </a:cubicBezTo>
                <a:cubicBezTo>
                  <a:pt x="1290" y="1685"/>
                  <a:pt x="1286" y="1788"/>
                  <a:pt x="1272" y="1880"/>
                </a:cubicBezTo>
                <a:cubicBezTo>
                  <a:pt x="1248" y="2037"/>
                  <a:pt x="1196" y="2159"/>
                  <a:pt x="1117" y="2249"/>
                </a:cubicBezTo>
                <a:cubicBezTo>
                  <a:pt x="1037" y="2340"/>
                  <a:pt x="929" y="2397"/>
                  <a:pt x="820" y="2375"/>
                </a:cubicBezTo>
                <a:cubicBezTo>
                  <a:pt x="717" y="2354"/>
                  <a:pt x="615" y="2264"/>
                  <a:pt x="495" y="2211"/>
                </a:cubicBezTo>
                <a:cubicBezTo>
                  <a:pt x="383" y="2161"/>
                  <a:pt x="256" y="2143"/>
                  <a:pt x="200" y="2051"/>
                </a:cubicBezTo>
                <a:cubicBezTo>
                  <a:pt x="156" y="1979"/>
                  <a:pt x="156" y="1862"/>
                  <a:pt x="169" y="1772"/>
                </a:cubicBezTo>
                <a:cubicBezTo>
                  <a:pt x="183" y="1673"/>
                  <a:pt x="212" y="1606"/>
                  <a:pt x="267" y="1527"/>
                </a:cubicBezTo>
                <a:cubicBezTo>
                  <a:pt x="304" y="1475"/>
                  <a:pt x="352" y="1417"/>
                  <a:pt x="402" y="1374"/>
                </a:cubicBezTo>
                <a:cubicBezTo>
                  <a:pt x="437" y="1343"/>
                  <a:pt x="472" y="1320"/>
                  <a:pt x="509" y="1293"/>
                </a:cubicBezTo>
                <a:cubicBezTo>
                  <a:pt x="576" y="1246"/>
                  <a:pt x="647" y="1189"/>
                  <a:pt x="727" y="1160"/>
                </a:cubicBezTo>
                <a:cubicBezTo>
                  <a:pt x="788" y="1138"/>
                  <a:pt x="854" y="1132"/>
                  <a:pt x="915" y="1107"/>
                </a:cubicBezTo>
                <a:cubicBezTo>
                  <a:pt x="960" y="1089"/>
                  <a:pt x="1001" y="1061"/>
                  <a:pt x="1013" y="1028"/>
                </a:cubicBezTo>
                <a:cubicBezTo>
                  <a:pt x="1027" y="990"/>
                  <a:pt x="1001" y="946"/>
                  <a:pt x="974" y="926"/>
                </a:cubicBezTo>
                <a:cubicBezTo>
                  <a:pt x="893" y="866"/>
                  <a:pt x="801" y="1022"/>
                  <a:pt x="600" y="1109"/>
                </a:cubicBezTo>
                <a:cubicBezTo>
                  <a:pt x="468" y="1167"/>
                  <a:pt x="289" y="1195"/>
                  <a:pt x="166" y="1183"/>
                </a:cubicBezTo>
                <a:cubicBezTo>
                  <a:pt x="98" y="1176"/>
                  <a:pt x="47" y="1156"/>
                  <a:pt x="25" y="1113"/>
                </a:cubicBezTo>
                <a:cubicBezTo>
                  <a:pt x="0" y="1063"/>
                  <a:pt x="13" y="981"/>
                  <a:pt x="39" y="916"/>
                </a:cubicBezTo>
                <a:cubicBezTo>
                  <a:pt x="58" y="868"/>
                  <a:pt x="85" y="830"/>
                  <a:pt x="106" y="802"/>
                </a:cubicBezTo>
                <a:cubicBezTo>
                  <a:pt x="137" y="759"/>
                  <a:pt x="156" y="738"/>
                  <a:pt x="183" y="705"/>
                </a:cubicBezTo>
                <a:cubicBezTo>
                  <a:pt x="215" y="665"/>
                  <a:pt x="259" y="608"/>
                  <a:pt x="307" y="525"/>
                </a:cubicBezTo>
                <a:cubicBezTo>
                  <a:pt x="314" y="513"/>
                  <a:pt x="321" y="500"/>
                  <a:pt x="356" y="455"/>
                </a:cubicBezTo>
                <a:cubicBezTo>
                  <a:pt x="357" y="454"/>
                  <a:pt x="359" y="452"/>
                  <a:pt x="360" y="450"/>
                </a:cubicBezTo>
              </a:path>
            </a:pathLst>
          </a:custGeom>
          <a:solidFill>
            <a:schemeClr val="accent4"/>
          </a:solidFill>
          <a:ln w="6350" cap="rnd">
            <a:noFill/>
            <a:prstDash val="solid"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28082E"/>
              </a:solidFill>
              <a:latin typeface="+mn-lt"/>
            </a:endParaRPr>
          </a:p>
        </p:txBody>
      </p:sp>
      <p:sp>
        <p:nvSpPr>
          <p:cNvPr id="19" name="Freeform 14"/>
          <p:cNvSpPr>
            <a:spLocks noChangeAspect="1"/>
          </p:cNvSpPr>
          <p:nvPr/>
        </p:nvSpPr>
        <p:spPr bwMode="auto">
          <a:xfrm rot="1800000">
            <a:off x="2566988" y="3440113"/>
            <a:ext cx="419100" cy="377825"/>
          </a:xfrm>
          <a:custGeom>
            <a:avLst/>
            <a:gdLst/>
            <a:ahLst/>
            <a:cxnLst>
              <a:cxn ang="0">
                <a:pos x="360" y="450"/>
              </a:cxn>
              <a:cxn ang="0">
                <a:pos x="443" y="386"/>
              </a:cxn>
              <a:cxn ang="0">
                <a:pos x="562" y="340"/>
              </a:cxn>
              <a:cxn ang="0">
                <a:pos x="727" y="337"/>
              </a:cxn>
              <a:cxn ang="0">
                <a:pos x="939" y="504"/>
              </a:cxn>
              <a:cxn ang="0">
                <a:pos x="990" y="682"/>
              </a:cxn>
              <a:cxn ang="0">
                <a:pos x="992" y="793"/>
              </a:cxn>
              <a:cxn ang="0">
                <a:pos x="1111" y="808"/>
              </a:cxn>
              <a:cxn ang="0">
                <a:pos x="1145" y="723"/>
              </a:cxn>
              <a:cxn ang="0">
                <a:pos x="1053" y="524"/>
              </a:cxn>
              <a:cxn ang="0">
                <a:pos x="1061" y="343"/>
              </a:cxn>
              <a:cxn ang="0">
                <a:pos x="1410" y="28"/>
              </a:cxn>
              <a:cxn ang="0">
                <a:pos x="1956" y="76"/>
              </a:cxn>
              <a:cxn ang="0">
                <a:pos x="2178" y="199"/>
              </a:cxn>
              <a:cxn ang="0">
                <a:pos x="2043" y="495"/>
              </a:cxn>
              <a:cxn ang="0">
                <a:pos x="1670" y="665"/>
              </a:cxn>
              <a:cxn ang="0">
                <a:pos x="1447" y="719"/>
              </a:cxn>
              <a:cxn ang="0">
                <a:pos x="1278" y="752"/>
              </a:cxn>
              <a:cxn ang="0">
                <a:pos x="1276" y="888"/>
              </a:cxn>
              <a:cxn ang="0">
                <a:pos x="1512" y="840"/>
              </a:cxn>
              <a:cxn ang="0">
                <a:pos x="1897" y="744"/>
              </a:cxn>
              <a:cxn ang="0">
                <a:pos x="2263" y="759"/>
              </a:cxn>
              <a:cxn ang="0">
                <a:pos x="2568" y="918"/>
              </a:cxn>
              <a:cxn ang="0">
                <a:pos x="2655" y="1179"/>
              </a:cxn>
              <a:cxn ang="0">
                <a:pos x="2523" y="1510"/>
              </a:cxn>
              <a:cxn ang="0">
                <a:pos x="2340" y="1838"/>
              </a:cxn>
              <a:cxn ang="0">
                <a:pos x="1951" y="1898"/>
              </a:cxn>
              <a:cxn ang="0">
                <a:pos x="1738" y="1800"/>
              </a:cxn>
              <a:cxn ang="0">
                <a:pos x="1466" y="1531"/>
              </a:cxn>
              <a:cxn ang="0">
                <a:pos x="1317" y="1200"/>
              </a:cxn>
              <a:cxn ang="0">
                <a:pos x="1264" y="1007"/>
              </a:cxn>
              <a:cxn ang="0">
                <a:pos x="1156" y="1000"/>
              </a:cxn>
              <a:cxn ang="0">
                <a:pos x="1097" y="1100"/>
              </a:cxn>
              <a:cxn ang="0">
                <a:pos x="1205" y="1288"/>
              </a:cxn>
              <a:cxn ang="0">
                <a:pos x="1277" y="1572"/>
              </a:cxn>
              <a:cxn ang="0">
                <a:pos x="1272" y="1880"/>
              </a:cxn>
              <a:cxn ang="0">
                <a:pos x="1117" y="2249"/>
              </a:cxn>
              <a:cxn ang="0">
                <a:pos x="820" y="2375"/>
              </a:cxn>
              <a:cxn ang="0">
                <a:pos x="495" y="2211"/>
              </a:cxn>
              <a:cxn ang="0">
                <a:pos x="200" y="2051"/>
              </a:cxn>
              <a:cxn ang="0">
                <a:pos x="169" y="1772"/>
              </a:cxn>
              <a:cxn ang="0">
                <a:pos x="267" y="1527"/>
              </a:cxn>
              <a:cxn ang="0">
                <a:pos x="402" y="1374"/>
              </a:cxn>
              <a:cxn ang="0">
                <a:pos x="509" y="1293"/>
              </a:cxn>
              <a:cxn ang="0">
                <a:pos x="727" y="1160"/>
              </a:cxn>
              <a:cxn ang="0">
                <a:pos x="915" y="1107"/>
              </a:cxn>
              <a:cxn ang="0">
                <a:pos x="1013" y="1028"/>
              </a:cxn>
              <a:cxn ang="0">
                <a:pos x="974" y="926"/>
              </a:cxn>
              <a:cxn ang="0">
                <a:pos x="600" y="1109"/>
              </a:cxn>
              <a:cxn ang="0">
                <a:pos x="166" y="1183"/>
              </a:cxn>
              <a:cxn ang="0">
                <a:pos x="25" y="1113"/>
              </a:cxn>
              <a:cxn ang="0">
                <a:pos x="39" y="916"/>
              </a:cxn>
              <a:cxn ang="0">
                <a:pos x="106" y="802"/>
              </a:cxn>
              <a:cxn ang="0">
                <a:pos x="183" y="705"/>
              </a:cxn>
              <a:cxn ang="0">
                <a:pos x="307" y="525"/>
              </a:cxn>
              <a:cxn ang="0">
                <a:pos x="356" y="455"/>
              </a:cxn>
              <a:cxn ang="0">
                <a:pos x="360" y="450"/>
              </a:cxn>
            </a:cxnLst>
            <a:rect l="0" t="0" r="r" b="b"/>
            <a:pathLst>
              <a:path w="2659" h="2397">
                <a:moveTo>
                  <a:pt x="360" y="450"/>
                </a:moveTo>
                <a:cubicBezTo>
                  <a:pt x="395" y="419"/>
                  <a:pt x="421" y="401"/>
                  <a:pt x="443" y="386"/>
                </a:cubicBezTo>
                <a:cubicBezTo>
                  <a:pt x="490" y="357"/>
                  <a:pt x="524" y="347"/>
                  <a:pt x="562" y="340"/>
                </a:cubicBezTo>
                <a:cubicBezTo>
                  <a:pt x="612" y="329"/>
                  <a:pt x="671" y="324"/>
                  <a:pt x="727" y="337"/>
                </a:cubicBezTo>
                <a:cubicBezTo>
                  <a:pt x="811" y="356"/>
                  <a:pt x="888" y="417"/>
                  <a:pt x="939" y="504"/>
                </a:cubicBezTo>
                <a:cubicBezTo>
                  <a:pt x="970" y="557"/>
                  <a:pt x="992" y="619"/>
                  <a:pt x="990" y="682"/>
                </a:cubicBezTo>
                <a:cubicBezTo>
                  <a:pt x="989" y="725"/>
                  <a:pt x="976" y="768"/>
                  <a:pt x="992" y="793"/>
                </a:cubicBezTo>
                <a:cubicBezTo>
                  <a:pt x="1011" y="824"/>
                  <a:pt x="1076" y="824"/>
                  <a:pt x="1111" y="808"/>
                </a:cubicBezTo>
                <a:cubicBezTo>
                  <a:pt x="1151" y="791"/>
                  <a:pt x="1153" y="755"/>
                  <a:pt x="1145" y="723"/>
                </a:cubicBezTo>
                <a:cubicBezTo>
                  <a:pt x="1129" y="657"/>
                  <a:pt x="1072" y="608"/>
                  <a:pt x="1053" y="524"/>
                </a:cubicBezTo>
                <a:cubicBezTo>
                  <a:pt x="1041" y="471"/>
                  <a:pt x="1045" y="406"/>
                  <a:pt x="1061" y="343"/>
                </a:cubicBezTo>
                <a:cubicBezTo>
                  <a:pt x="1098" y="200"/>
                  <a:pt x="1201" y="65"/>
                  <a:pt x="1410" y="28"/>
                </a:cubicBezTo>
                <a:cubicBezTo>
                  <a:pt x="1567" y="0"/>
                  <a:pt x="1783" y="27"/>
                  <a:pt x="1956" y="76"/>
                </a:cubicBezTo>
                <a:cubicBezTo>
                  <a:pt x="2058" y="106"/>
                  <a:pt x="2145" y="143"/>
                  <a:pt x="2178" y="199"/>
                </a:cubicBezTo>
                <a:cubicBezTo>
                  <a:pt x="2227" y="283"/>
                  <a:pt x="2150" y="410"/>
                  <a:pt x="2043" y="495"/>
                </a:cubicBezTo>
                <a:cubicBezTo>
                  <a:pt x="1930" y="584"/>
                  <a:pt x="1783" y="627"/>
                  <a:pt x="1670" y="665"/>
                </a:cubicBezTo>
                <a:cubicBezTo>
                  <a:pt x="1597" y="690"/>
                  <a:pt x="1538" y="713"/>
                  <a:pt x="1447" y="719"/>
                </a:cubicBezTo>
                <a:cubicBezTo>
                  <a:pt x="1387" y="722"/>
                  <a:pt x="1312" y="719"/>
                  <a:pt x="1278" y="752"/>
                </a:cubicBezTo>
                <a:cubicBezTo>
                  <a:pt x="1244" y="786"/>
                  <a:pt x="1251" y="856"/>
                  <a:pt x="1276" y="888"/>
                </a:cubicBezTo>
                <a:cubicBezTo>
                  <a:pt x="1319" y="941"/>
                  <a:pt x="1415" y="881"/>
                  <a:pt x="1512" y="840"/>
                </a:cubicBezTo>
                <a:cubicBezTo>
                  <a:pt x="1645" y="782"/>
                  <a:pt x="1779" y="758"/>
                  <a:pt x="1897" y="744"/>
                </a:cubicBezTo>
                <a:cubicBezTo>
                  <a:pt x="2020" y="729"/>
                  <a:pt x="2127" y="723"/>
                  <a:pt x="2263" y="759"/>
                </a:cubicBezTo>
                <a:cubicBezTo>
                  <a:pt x="2371" y="787"/>
                  <a:pt x="2496" y="841"/>
                  <a:pt x="2568" y="918"/>
                </a:cubicBezTo>
                <a:cubicBezTo>
                  <a:pt x="2642" y="999"/>
                  <a:pt x="2659" y="1104"/>
                  <a:pt x="2655" y="1179"/>
                </a:cubicBezTo>
                <a:cubicBezTo>
                  <a:pt x="2648" y="1300"/>
                  <a:pt x="2588" y="1341"/>
                  <a:pt x="2523" y="1510"/>
                </a:cubicBezTo>
                <a:cubicBezTo>
                  <a:pt x="2485" y="1611"/>
                  <a:pt x="2444" y="1758"/>
                  <a:pt x="2340" y="1838"/>
                </a:cubicBezTo>
                <a:cubicBezTo>
                  <a:pt x="2240" y="1915"/>
                  <a:pt x="2080" y="1929"/>
                  <a:pt x="1951" y="1898"/>
                </a:cubicBezTo>
                <a:cubicBezTo>
                  <a:pt x="1870" y="1879"/>
                  <a:pt x="1800" y="1842"/>
                  <a:pt x="1738" y="1800"/>
                </a:cubicBezTo>
                <a:cubicBezTo>
                  <a:pt x="1623" y="1722"/>
                  <a:pt x="1535" y="1628"/>
                  <a:pt x="1466" y="1531"/>
                </a:cubicBezTo>
                <a:cubicBezTo>
                  <a:pt x="1390" y="1425"/>
                  <a:pt x="1336" y="1316"/>
                  <a:pt x="1317" y="1200"/>
                </a:cubicBezTo>
                <a:cubicBezTo>
                  <a:pt x="1305" y="1124"/>
                  <a:pt x="1308" y="1044"/>
                  <a:pt x="1264" y="1007"/>
                </a:cubicBezTo>
                <a:cubicBezTo>
                  <a:pt x="1237" y="984"/>
                  <a:pt x="1191" y="977"/>
                  <a:pt x="1156" y="1000"/>
                </a:cubicBezTo>
                <a:cubicBezTo>
                  <a:pt x="1124" y="1021"/>
                  <a:pt x="1101" y="1067"/>
                  <a:pt x="1097" y="1100"/>
                </a:cubicBezTo>
                <a:cubicBezTo>
                  <a:pt x="1087" y="1169"/>
                  <a:pt x="1154" y="1184"/>
                  <a:pt x="1205" y="1288"/>
                </a:cubicBezTo>
                <a:cubicBezTo>
                  <a:pt x="1239" y="1358"/>
                  <a:pt x="1265" y="1469"/>
                  <a:pt x="1277" y="1572"/>
                </a:cubicBezTo>
                <a:cubicBezTo>
                  <a:pt x="1290" y="1685"/>
                  <a:pt x="1286" y="1788"/>
                  <a:pt x="1272" y="1880"/>
                </a:cubicBezTo>
                <a:cubicBezTo>
                  <a:pt x="1248" y="2037"/>
                  <a:pt x="1196" y="2159"/>
                  <a:pt x="1117" y="2249"/>
                </a:cubicBezTo>
                <a:cubicBezTo>
                  <a:pt x="1037" y="2340"/>
                  <a:pt x="929" y="2397"/>
                  <a:pt x="820" y="2375"/>
                </a:cubicBezTo>
                <a:cubicBezTo>
                  <a:pt x="717" y="2354"/>
                  <a:pt x="615" y="2264"/>
                  <a:pt x="495" y="2211"/>
                </a:cubicBezTo>
                <a:cubicBezTo>
                  <a:pt x="383" y="2161"/>
                  <a:pt x="256" y="2143"/>
                  <a:pt x="200" y="2051"/>
                </a:cubicBezTo>
                <a:cubicBezTo>
                  <a:pt x="156" y="1979"/>
                  <a:pt x="156" y="1862"/>
                  <a:pt x="169" y="1772"/>
                </a:cubicBezTo>
                <a:cubicBezTo>
                  <a:pt x="183" y="1673"/>
                  <a:pt x="212" y="1606"/>
                  <a:pt x="267" y="1527"/>
                </a:cubicBezTo>
                <a:cubicBezTo>
                  <a:pt x="304" y="1475"/>
                  <a:pt x="352" y="1417"/>
                  <a:pt x="402" y="1374"/>
                </a:cubicBezTo>
                <a:cubicBezTo>
                  <a:pt x="437" y="1343"/>
                  <a:pt x="472" y="1320"/>
                  <a:pt x="509" y="1293"/>
                </a:cubicBezTo>
                <a:cubicBezTo>
                  <a:pt x="576" y="1246"/>
                  <a:pt x="647" y="1189"/>
                  <a:pt x="727" y="1160"/>
                </a:cubicBezTo>
                <a:cubicBezTo>
                  <a:pt x="788" y="1138"/>
                  <a:pt x="854" y="1132"/>
                  <a:pt x="915" y="1107"/>
                </a:cubicBezTo>
                <a:cubicBezTo>
                  <a:pt x="960" y="1089"/>
                  <a:pt x="1001" y="1061"/>
                  <a:pt x="1013" y="1028"/>
                </a:cubicBezTo>
                <a:cubicBezTo>
                  <a:pt x="1027" y="990"/>
                  <a:pt x="1001" y="946"/>
                  <a:pt x="974" y="926"/>
                </a:cubicBezTo>
                <a:cubicBezTo>
                  <a:pt x="893" y="866"/>
                  <a:pt x="801" y="1022"/>
                  <a:pt x="600" y="1109"/>
                </a:cubicBezTo>
                <a:cubicBezTo>
                  <a:pt x="468" y="1167"/>
                  <a:pt x="289" y="1195"/>
                  <a:pt x="166" y="1183"/>
                </a:cubicBezTo>
                <a:cubicBezTo>
                  <a:pt x="98" y="1176"/>
                  <a:pt x="47" y="1156"/>
                  <a:pt x="25" y="1113"/>
                </a:cubicBezTo>
                <a:cubicBezTo>
                  <a:pt x="0" y="1063"/>
                  <a:pt x="13" y="981"/>
                  <a:pt x="39" y="916"/>
                </a:cubicBezTo>
                <a:cubicBezTo>
                  <a:pt x="58" y="868"/>
                  <a:pt x="85" y="830"/>
                  <a:pt x="106" y="802"/>
                </a:cubicBezTo>
                <a:cubicBezTo>
                  <a:pt x="137" y="759"/>
                  <a:pt x="156" y="738"/>
                  <a:pt x="183" y="705"/>
                </a:cubicBezTo>
                <a:cubicBezTo>
                  <a:pt x="215" y="665"/>
                  <a:pt x="259" y="608"/>
                  <a:pt x="307" y="525"/>
                </a:cubicBezTo>
                <a:cubicBezTo>
                  <a:pt x="314" y="513"/>
                  <a:pt x="321" y="500"/>
                  <a:pt x="356" y="455"/>
                </a:cubicBezTo>
                <a:cubicBezTo>
                  <a:pt x="357" y="454"/>
                  <a:pt x="359" y="452"/>
                  <a:pt x="360" y="450"/>
                </a:cubicBezTo>
              </a:path>
            </a:pathLst>
          </a:custGeom>
          <a:solidFill>
            <a:schemeClr val="accent4"/>
          </a:solidFill>
          <a:ln w="6350" cap="rnd">
            <a:noFill/>
            <a:prstDash val="solid"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28082E"/>
              </a:solidFill>
              <a:latin typeface="+mn-lt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smtClean="0"/>
              <a:t>Click to edit Master title style</a:t>
            </a:r>
            <a:endParaRPr lang="en-US" noProof="0"/>
          </a:p>
        </p:txBody>
      </p:sp>
      <p:sp>
        <p:nvSpPr>
          <p:cNvPr id="39" name="Text Placeholder 25"/>
          <p:cNvSpPr>
            <a:spLocks noGrp="1"/>
          </p:cNvSpPr>
          <p:nvPr>
            <p:ph type="body" sz="quarter" idx="13"/>
          </p:nvPr>
        </p:nvSpPr>
        <p:spPr>
          <a:xfrm>
            <a:off x="3289300" y="1547568"/>
            <a:ext cx="5565775" cy="5064125"/>
          </a:xfrm>
        </p:spPr>
        <p:txBody>
          <a:bodyPr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20" name="Footer Placeholder 3"/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r>
              <a:rPr lang="en-US"/>
              <a:t>NOVOZYMES PRESENTATION</a:t>
            </a:r>
            <a:endParaRPr lang="en-US"/>
          </a:p>
        </p:txBody>
      </p:sp>
      <p:sp>
        <p:nvSpPr>
          <p:cNvPr id="21" name="Slide Number Placeholder 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ECA5305D-7A58-4BCD-BBA2-70D3F051162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22" name="Date Placeholder 5"/>
          <p:cNvSpPr>
            <a:spLocks noGrp="1"/>
          </p:cNvSpPr>
          <p:nvPr>
            <p:ph type="dt" sz="half" idx="16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DCA38EC8-6F6E-4D97-A873-C8B8795251C1}" type="datetime1">
              <a:rPr lang="en-US"/>
              <a:pPr>
                <a:defRPr/>
              </a:pPr>
              <a:t>6/25/2010</a:t>
            </a:fld>
            <a:endParaRPr lang="en-US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41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41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41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3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3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3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3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3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3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3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3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3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53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3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3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3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23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3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23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31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31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31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0" fill="hold" grpId="0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3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3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3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3" presetClass="entr" presetSubtype="0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0" fill="hold" grpId="0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13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3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13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3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3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3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3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</p:bldLst>
  </p:timing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tical Flower 3 (animated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2"/>
          <p:cNvSpPr>
            <a:spLocks/>
          </p:cNvSpPr>
          <p:nvPr/>
        </p:nvSpPr>
        <p:spPr bwMode="auto">
          <a:xfrm>
            <a:off x="1031875" y="2905125"/>
            <a:ext cx="1638300" cy="4143375"/>
          </a:xfrm>
          <a:custGeom>
            <a:avLst/>
            <a:gdLst/>
            <a:ahLst/>
            <a:cxnLst>
              <a:cxn ang="0">
                <a:pos x="123" y="2610"/>
              </a:cxn>
              <a:cxn ang="0">
                <a:pos x="9" y="2325"/>
              </a:cxn>
              <a:cxn ang="0">
                <a:pos x="177" y="2016"/>
              </a:cxn>
              <a:cxn ang="0">
                <a:pos x="861" y="1314"/>
              </a:cxn>
              <a:cxn ang="0">
                <a:pos x="1005" y="864"/>
              </a:cxn>
              <a:cxn ang="0">
                <a:pos x="699" y="270"/>
              </a:cxn>
              <a:cxn ang="0">
                <a:pos x="681" y="0"/>
              </a:cxn>
            </a:cxnLst>
            <a:rect l="0" t="0" r="r" b="b"/>
            <a:pathLst>
              <a:path w="1032" h="2610">
                <a:moveTo>
                  <a:pt x="123" y="2610"/>
                </a:moveTo>
                <a:cubicBezTo>
                  <a:pt x="104" y="2563"/>
                  <a:pt x="0" y="2424"/>
                  <a:pt x="9" y="2325"/>
                </a:cubicBezTo>
                <a:cubicBezTo>
                  <a:pt x="18" y="2226"/>
                  <a:pt x="35" y="2184"/>
                  <a:pt x="177" y="2016"/>
                </a:cubicBezTo>
                <a:cubicBezTo>
                  <a:pt x="319" y="1848"/>
                  <a:pt x="723" y="1506"/>
                  <a:pt x="861" y="1314"/>
                </a:cubicBezTo>
                <a:cubicBezTo>
                  <a:pt x="999" y="1122"/>
                  <a:pt x="1032" y="1038"/>
                  <a:pt x="1005" y="864"/>
                </a:cubicBezTo>
                <a:cubicBezTo>
                  <a:pt x="978" y="690"/>
                  <a:pt x="753" y="414"/>
                  <a:pt x="699" y="270"/>
                </a:cubicBezTo>
                <a:cubicBezTo>
                  <a:pt x="645" y="126"/>
                  <a:pt x="684" y="45"/>
                  <a:pt x="681" y="0"/>
                </a:cubicBezTo>
              </a:path>
            </a:pathLst>
          </a:custGeom>
          <a:noFill/>
          <a:ln w="28575" cmpd="sng">
            <a:solidFill>
              <a:srgbClr val="6BCEF2"/>
            </a:solidFill>
            <a:round/>
            <a:headEnd/>
            <a:tailEnd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28082E"/>
              </a:solidFill>
              <a:latin typeface="+mn-lt"/>
            </a:endParaRPr>
          </a:p>
        </p:txBody>
      </p:sp>
      <p:sp>
        <p:nvSpPr>
          <p:cNvPr id="5" name="Freeform 3"/>
          <p:cNvSpPr>
            <a:spLocks/>
          </p:cNvSpPr>
          <p:nvPr/>
        </p:nvSpPr>
        <p:spPr bwMode="auto">
          <a:xfrm>
            <a:off x="1563688" y="4230688"/>
            <a:ext cx="974725" cy="2817812"/>
          </a:xfrm>
          <a:custGeom>
            <a:avLst/>
            <a:gdLst/>
            <a:ahLst/>
            <a:cxnLst>
              <a:cxn ang="0">
                <a:pos x="0" y="2663"/>
              </a:cxn>
              <a:cxn ang="0">
                <a:pos x="201" y="2376"/>
              </a:cxn>
              <a:cxn ang="0">
                <a:pos x="400" y="2022"/>
              </a:cxn>
              <a:cxn ang="0">
                <a:pos x="465" y="1608"/>
              </a:cxn>
              <a:cxn ang="0">
                <a:pos x="976" y="1365"/>
              </a:cxn>
              <a:cxn ang="0">
                <a:pos x="1237" y="1005"/>
              </a:cxn>
              <a:cxn ang="0">
                <a:pos x="967" y="456"/>
              </a:cxn>
              <a:cxn ang="0">
                <a:pos x="922" y="177"/>
              </a:cxn>
              <a:cxn ang="0">
                <a:pos x="1017" y="0"/>
              </a:cxn>
            </a:cxnLst>
            <a:rect l="0" t="0" r="r" b="b"/>
            <a:pathLst>
              <a:path w="1238" h="2663">
                <a:moveTo>
                  <a:pt x="0" y="2663"/>
                </a:moveTo>
                <a:cubicBezTo>
                  <a:pt x="33" y="2615"/>
                  <a:pt x="134" y="2483"/>
                  <a:pt x="201" y="2376"/>
                </a:cubicBezTo>
                <a:cubicBezTo>
                  <a:pt x="268" y="2269"/>
                  <a:pt x="356" y="2150"/>
                  <a:pt x="400" y="2022"/>
                </a:cubicBezTo>
                <a:cubicBezTo>
                  <a:pt x="444" y="1894"/>
                  <a:pt x="369" y="1717"/>
                  <a:pt x="465" y="1608"/>
                </a:cubicBezTo>
                <a:cubicBezTo>
                  <a:pt x="561" y="1499"/>
                  <a:pt x="847" y="1465"/>
                  <a:pt x="976" y="1365"/>
                </a:cubicBezTo>
                <a:cubicBezTo>
                  <a:pt x="1105" y="1265"/>
                  <a:pt x="1238" y="1156"/>
                  <a:pt x="1237" y="1005"/>
                </a:cubicBezTo>
                <a:cubicBezTo>
                  <a:pt x="1236" y="854"/>
                  <a:pt x="1020" y="594"/>
                  <a:pt x="967" y="456"/>
                </a:cubicBezTo>
                <a:cubicBezTo>
                  <a:pt x="914" y="318"/>
                  <a:pt x="914" y="253"/>
                  <a:pt x="922" y="177"/>
                </a:cubicBezTo>
                <a:cubicBezTo>
                  <a:pt x="930" y="101"/>
                  <a:pt x="997" y="37"/>
                  <a:pt x="1017" y="0"/>
                </a:cubicBezTo>
              </a:path>
            </a:pathLst>
          </a:custGeom>
          <a:noFill/>
          <a:ln w="28575" cmpd="sng">
            <a:solidFill>
              <a:srgbClr val="6BCEF2"/>
            </a:solidFill>
            <a:round/>
            <a:headEnd/>
            <a:tailEnd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28082E"/>
              </a:solidFill>
              <a:latin typeface="+mn-lt"/>
            </a:endParaRPr>
          </a:p>
        </p:txBody>
      </p:sp>
      <p:sp>
        <p:nvSpPr>
          <p:cNvPr id="6" name="Freeform 4"/>
          <p:cNvSpPr>
            <a:spLocks/>
          </p:cNvSpPr>
          <p:nvPr/>
        </p:nvSpPr>
        <p:spPr bwMode="auto">
          <a:xfrm>
            <a:off x="696913" y="4953000"/>
            <a:ext cx="762000" cy="2095500"/>
          </a:xfrm>
          <a:custGeom>
            <a:avLst/>
            <a:gdLst/>
            <a:ahLst/>
            <a:cxnLst>
              <a:cxn ang="0">
                <a:pos x="552" y="2472"/>
              </a:cxn>
              <a:cxn ang="0">
                <a:pos x="48" y="1632"/>
              </a:cxn>
              <a:cxn ang="0">
                <a:pos x="264" y="576"/>
              </a:cxn>
              <a:cxn ang="0">
                <a:pos x="264" y="0"/>
              </a:cxn>
            </a:cxnLst>
            <a:rect l="0" t="0" r="r" b="b"/>
            <a:pathLst>
              <a:path w="552" h="2472">
                <a:moveTo>
                  <a:pt x="552" y="2472"/>
                </a:moveTo>
                <a:cubicBezTo>
                  <a:pt x="324" y="2210"/>
                  <a:pt x="96" y="1948"/>
                  <a:pt x="48" y="1632"/>
                </a:cubicBezTo>
                <a:cubicBezTo>
                  <a:pt x="0" y="1316"/>
                  <a:pt x="228" y="848"/>
                  <a:pt x="264" y="576"/>
                </a:cubicBezTo>
                <a:cubicBezTo>
                  <a:pt x="300" y="304"/>
                  <a:pt x="282" y="152"/>
                  <a:pt x="264" y="0"/>
                </a:cubicBezTo>
              </a:path>
            </a:pathLst>
          </a:custGeom>
          <a:noFill/>
          <a:ln w="9525">
            <a:solidFill>
              <a:srgbClr val="6BCEF2"/>
            </a:solidFill>
            <a:round/>
            <a:headEnd/>
            <a:tailEnd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28082E"/>
              </a:solidFill>
              <a:latin typeface="+mn-lt"/>
            </a:endParaRPr>
          </a:p>
        </p:txBody>
      </p:sp>
      <p:sp>
        <p:nvSpPr>
          <p:cNvPr id="7" name="Freeform 5"/>
          <p:cNvSpPr>
            <a:spLocks/>
          </p:cNvSpPr>
          <p:nvPr/>
        </p:nvSpPr>
        <p:spPr bwMode="auto">
          <a:xfrm>
            <a:off x="2690813" y="5867400"/>
            <a:ext cx="254000" cy="1181100"/>
          </a:xfrm>
          <a:custGeom>
            <a:avLst/>
            <a:gdLst/>
            <a:ahLst/>
            <a:cxnLst>
              <a:cxn ang="0">
                <a:pos x="0" y="744"/>
              </a:cxn>
              <a:cxn ang="0">
                <a:pos x="144" y="216"/>
              </a:cxn>
              <a:cxn ang="0">
                <a:pos x="96" y="0"/>
              </a:cxn>
            </a:cxnLst>
            <a:rect l="0" t="0" r="r" b="b"/>
            <a:pathLst>
              <a:path w="160" h="744">
                <a:moveTo>
                  <a:pt x="0" y="744"/>
                </a:moveTo>
                <a:cubicBezTo>
                  <a:pt x="64" y="542"/>
                  <a:pt x="128" y="340"/>
                  <a:pt x="144" y="216"/>
                </a:cubicBezTo>
                <a:cubicBezTo>
                  <a:pt x="160" y="92"/>
                  <a:pt x="128" y="46"/>
                  <a:pt x="96" y="0"/>
                </a:cubicBezTo>
              </a:path>
            </a:pathLst>
          </a:custGeom>
          <a:noFill/>
          <a:ln w="9525">
            <a:solidFill>
              <a:srgbClr val="6BCEF2"/>
            </a:solidFill>
            <a:round/>
            <a:headEnd/>
            <a:tailEnd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28082E"/>
              </a:solidFill>
              <a:latin typeface="+mn-lt"/>
            </a:endParaRPr>
          </a:p>
        </p:txBody>
      </p:sp>
      <p:sp>
        <p:nvSpPr>
          <p:cNvPr id="8" name="Freeform 6"/>
          <p:cNvSpPr>
            <a:spLocks/>
          </p:cNvSpPr>
          <p:nvPr/>
        </p:nvSpPr>
        <p:spPr bwMode="auto">
          <a:xfrm>
            <a:off x="1181100" y="3722688"/>
            <a:ext cx="1054100" cy="3276600"/>
          </a:xfrm>
          <a:custGeom>
            <a:avLst/>
            <a:gdLst/>
            <a:ahLst/>
            <a:cxnLst>
              <a:cxn ang="0">
                <a:pos x="0" y="744"/>
              </a:cxn>
              <a:cxn ang="0">
                <a:pos x="144" y="216"/>
              </a:cxn>
              <a:cxn ang="0">
                <a:pos x="96" y="0"/>
              </a:cxn>
            </a:cxnLst>
            <a:rect l="0" t="0" r="r" b="b"/>
            <a:pathLst>
              <a:path w="160" h="744">
                <a:moveTo>
                  <a:pt x="0" y="744"/>
                </a:moveTo>
                <a:cubicBezTo>
                  <a:pt x="64" y="542"/>
                  <a:pt x="128" y="340"/>
                  <a:pt x="144" y="216"/>
                </a:cubicBezTo>
                <a:cubicBezTo>
                  <a:pt x="160" y="92"/>
                  <a:pt x="128" y="46"/>
                  <a:pt x="96" y="0"/>
                </a:cubicBezTo>
              </a:path>
            </a:pathLst>
          </a:custGeom>
          <a:noFill/>
          <a:ln w="9525">
            <a:solidFill>
              <a:srgbClr val="6BCEF2"/>
            </a:solidFill>
            <a:round/>
            <a:headEnd/>
            <a:tailEnd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28082E"/>
              </a:solidFill>
              <a:latin typeface="+mn-lt"/>
            </a:endParaRPr>
          </a:p>
        </p:txBody>
      </p:sp>
      <p:sp>
        <p:nvSpPr>
          <p:cNvPr id="9" name="Freeform 7"/>
          <p:cNvSpPr>
            <a:spLocks/>
          </p:cNvSpPr>
          <p:nvPr/>
        </p:nvSpPr>
        <p:spPr bwMode="auto">
          <a:xfrm>
            <a:off x="1274763" y="2133600"/>
            <a:ext cx="1022350" cy="4914900"/>
          </a:xfrm>
          <a:custGeom>
            <a:avLst/>
            <a:gdLst/>
            <a:ahLst/>
            <a:cxnLst>
              <a:cxn ang="0">
                <a:pos x="644" y="3096"/>
              </a:cxn>
              <a:cxn ang="0">
                <a:pos x="332" y="1920"/>
              </a:cxn>
              <a:cxn ang="0">
                <a:pos x="20" y="1056"/>
              </a:cxn>
              <a:cxn ang="0">
                <a:pos x="452" y="0"/>
              </a:cxn>
            </a:cxnLst>
            <a:rect l="0" t="0" r="r" b="b"/>
            <a:pathLst>
              <a:path w="644" h="3096">
                <a:moveTo>
                  <a:pt x="644" y="3096"/>
                </a:moveTo>
                <a:cubicBezTo>
                  <a:pt x="540" y="2678"/>
                  <a:pt x="436" y="2260"/>
                  <a:pt x="332" y="1920"/>
                </a:cubicBezTo>
                <a:cubicBezTo>
                  <a:pt x="228" y="1580"/>
                  <a:pt x="0" y="1376"/>
                  <a:pt x="20" y="1056"/>
                </a:cubicBezTo>
                <a:cubicBezTo>
                  <a:pt x="40" y="736"/>
                  <a:pt x="246" y="368"/>
                  <a:pt x="452" y="0"/>
                </a:cubicBezTo>
              </a:path>
            </a:pathLst>
          </a:custGeom>
          <a:noFill/>
          <a:ln w="38100" cmpd="sng">
            <a:solidFill>
              <a:srgbClr val="6BCEF2"/>
            </a:solidFill>
            <a:round/>
            <a:headEnd/>
            <a:tailEnd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28082E"/>
              </a:solidFill>
              <a:latin typeface="+mn-lt"/>
            </a:endParaRPr>
          </a:p>
        </p:txBody>
      </p:sp>
      <p:sp>
        <p:nvSpPr>
          <p:cNvPr id="10" name="Freeform 8"/>
          <p:cNvSpPr>
            <a:spLocks noChangeAspect="1"/>
          </p:cNvSpPr>
          <p:nvPr/>
        </p:nvSpPr>
        <p:spPr bwMode="auto">
          <a:xfrm rot="3431569">
            <a:off x="762794" y="4388644"/>
            <a:ext cx="539750" cy="487362"/>
          </a:xfrm>
          <a:custGeom>
            <a:avLst/>
            <a:gdLst/>
            <a:ahLst/>
            <a:cxnLst>
              <a:cxn ang="0">
                <a:pos x="360" y="450"/>
              </a:cxn>
              <a:cxn ang="0">
                <a:pos x="443" y="386"/>
              </a:cxn>
              <a:cxn ang="0">
                <a:pos x="562" y="340"/>
              </a:cxn>
              <a:cxn ang="0">
                <a:pos x="727" y="337"/>
              </a:cxn>
              <a:cxn ang="0">
                <a:pos x="939" y="504"/>
              </a:cxn>
              <a:cxn ang="0">
                <a:pos x="990" y="682"/>
              </a:cxn>
              <a:cxn ang="0">
                <a:pos x="992" y="793"/>
              </a:cxn>
              <a:cxn ang="0">
                <a:pos x="1111" y="808"/>
              </a:cxn>
              <a:cxn ang="0">
                <a:pos x="1145" y="723"/>
              </a:cxn>
              <a:cxn ang="0">
                <a:pos x="1053" y="524"/>
              </a:cxn>
              <a:cxn ang="0">
                <a:pos x="1061" y="343"/>
              </a:cxn>
              <a:cxn ang="0">
                <a:pos x="1410" y="28"/>
              </a:cxn>
              <a:cxn ang="0">
                <a:pos x="1956" y="76"/>
              </a:cxn>
              <a:cxn ang="0">
                <a:pos x="2178" y="199"/>
              </a:cxn>
              <a:cxn ang="0">
                <a:pos x="2043" y="495"/>
              </a:cxn>
              <a:cxn ang="0">
                <a:pos x="1670" y="665"/>
              </a:cxn>
              <a:cxn ang="0">
                <a:pos x="1447" y="719"/>
              </a:cxn>
              <a:cxn ang="0">
                <a:pos x="1278" y="752"/>
              </a:cxn>
              <a:cxn ang="0">
                <a:pos x="1276" y="888"/>
              </a:cxn>
              <a:cxn ang="0">
                <a:pos x="1512" y="840"/>
              </a:cxn>
              <a:cxn ang="0">
                <a:pos x="1897" y="744"/>
              </a:cxn>
              <a:cxn ang="0">
                <a:pos x="2263" y="759"/>
              </a:cxn>
              <a:cxn ang="0">
                <a:pos x="2568" y="918"/>
              </a:cxn>
              <a:cxn ang="0">
                <a:pos x="2655" y="1179"/>
              </a:cxn>
              <a:cxn ang="0">
                <a:pos x="2523" y="1510"/>
              </a:cxn>
              <a:cxn ang="0">
                <a:pos x="2340" y="1838"/>
              </a:cxn>
              <a:cxn ang="0">
                <a:pos x="1951" y="1898"/>
              </a:cxn>
              <a:cxn ang="0">
                <a:pos x="1738" y="1800"/>
              </a:cxn>
              <a:cxn ang="0">
                <a:pos x="1466" y="1531"/>
              </a:cxn>
              <a:cxn ang="0">
                <a:pos x="1317" y="1200"/>
              </a:cxn>
              <a:cxn ang="0">
                <a:pos x="1264" y="1007"/>
              </a:cxn>
              <a:cxn ang="0">
                <a:pos x="1156" y="1000"/>
              </a:cxn>
              <a:cxn ang="0">
                <a:pos x="1097" y="1100"/>
              </a:cxn>
              <a:cxn ang="0">
                <a:pos x="1205" y="1288"/>
              </a:cxn>
              <a:cxn ang="0">
                <a:pos x="1277" y="1572"/>
              </a:cxn>
              <a:cxn ang="0">
                <a:pos x="1272" y="1880"/>
              </a:cxn>
              <a:cxn ang="0">
                <a:pos x="1117" y="2249"/>
              </a:cxn>
              <a:cxn ang="0">
                <a:pos x="820" y="2375"/>
              </a:cxn>
              <a:cxn ang="0">
                <a:pos x="495" y="2211"/>
              </a:cxn>
              <a:cxn ang="0">
                <a:pos x="200" y="2051"/>
              </a:cxn>
              <a:cxn ang="0">
                <a:pos x="169" y="1772"/>
              </a:cxn>
              <a:cxn ang="0">
                <a:pos x="267" y="1527"/>
              </a:cxn>
              <a:cxn ang="0">
                <a:pos x="402" y="1374"/>
              </a:cxn>
              <a:cxn ang="0">
                <a:pos x="509" y="1293"/>
              </a:cxn>
              <a:cxn ang="0">
                <a:pos x="727" y="1160"/>
              </a:cxn>
              <a:cxn ang="0">
                <a:pos x="915" y="1107"/>
              </a:cxn>
              <a:cxn ang="0">
                <a:pos x="1013" y="1028"/>
              </a:cxn>
              <a:cxn ang="0">
                <a:pos x="974" y="926"/>
              </a:cxn>
              <a:cxn ang="0">
                <a:pos x="600" y="1109"/>
              </a:cxn>
              <a:cxn ang="0">
                <a:pos x="166" y="1183"/>
              </a:cxn>
              <a:cxn ang="0">
                <a:pos x="25" y="1113"/>
              </a:cxn>
              <a:cxn ang="0">
                <a:pos x="39" y="916"/>
              </a:cxn>
              <a:cxn ang="0">
                <a:pos x="106" y="802"/>
              </a:cxn>
              <a:cxn ang="0">
                <a:pos x="183" y="705"/>
              </a:cxn>
              <a:cxn ang="0">
                <a:pos x="307" y="525"/>
              </a:cxn>
              <a:cxn ang="0">
                <a:pos x="356" y="455"/>
              </a:cxn>
              <a:cxn ang="0">
                <a:pos x="360" y="450"/>
              </a:cxn>
            </a:cxnLst>
            <a:rect l="0" t="0" r="r" b="b"/>
            <a:pathLst>
              <a:path w="2659" h="2397">
                <a:moveTo>
                  <a:pt x="360" y="450"/>
                </a:moveTo>
                <a:cubicBezTo>
                  <a:pt x="395" y="419"/>
                  <a:pt x="421" y="401"/>
                  <a:pt x="443" y="386"/>
                </a:cubicBezTo>
                <a:cubicBezTo>
                  <a:pt x="490" y="357"/>
                  <a:pt x="524" y="347"/>
                  <a:pt x="562" y="340"/>
                </a:cubicBezTo>
                <a:cubicBezTo>
                  <a:pt x="612" y="329"/>
                  <a:pt x="671" y="324"/>
                  <a:pt x="727" y="337"/>
                </a:cubicBezTo>
                <a:cubicBezTo>
                  <a:pt x="811" y="356"/>
                  <a:pt x="888" y="417"/>
                  <a:pt x="939" y="504"/>
                </a:cubicBezTo>
                <a:cubicBezTo>
                  <a:pt x="970" y="557"/>
                  <a:pt x="992" y="619"/>
                  <a:pt x="990" y="682"/>
                </a:cubicBezTo>
                <a:cubicBezTo>
                  <a:pt x="989" y="725"/>
                  <a:pt x="976" y="768"/>
                  <a:pt x="992" y="793"/>
                </a:cubicBezTo>
                <a:cubicBezTo>
                  <a:pt x="1011" y="824"/>
                  <a:pt x="1076" y="824"/>
                  <a:pt x="1111" y="808"/>
                </a:cubicBezTo>
                <a:cubicBezTo>
                  <a:pt x="1151" y="791"/>
                  <a:pt x="1153" y="755"/>
                  <a:pt x="1145" y="723"/>
                </a:cubicBezTo>
                <a:cubicBezTo>
                  <a:pt x="1129" y="657"/>
                  <a:pt x="1072" y="608"/>
                  <a:pt x="1053" y="524"/>
                </a:cubicBezTo>
                <a:cubicBezTo>
                  <a:pt x="1041" y="471"/>
                  <a:pt x="1045" y="406"/>
                  <a:pt x="1061" y="343"/>
                </a:cubicBezTo>
                <a:cubicBezTo>
                  <a:pt x="1098" y="200"/>
                  <a:pt x="1201" y="65"/>
                  <a:pt x="1410" y="28"/>
                </a:cubicBezTo>
                <a:cubicBezTo>
                  <a:pt x="1567" y="0"/>
                  <a:pt x="1783" y="27"/>
                  <a:pt x="1956" y="76"/>
                </a:cubicBezTo>
                <a:cubicBezTo>
                  <a:pt x="2058" y="106"/>
                  <a:pt x="2145" y="143"/>
                  <a:pt x="2178" y="199"/>
                </a:cubicBezTo>
                <a:cubicBezTo>
                  <a:pt x="2227" y="283"/>
                  <a:pt x="2150" y="410"/>
                  <a:pt x="2043" y="495"/>
                </a:cubicBezTo>
                <a:cubicBezTo>
                  <a:pt x="1930" y="584"/>
                  <a:pt x="1783" y="627"/>
                  <a:pt x="1670" y="665"/>
                </a:cubicBezTo>
                <a:cubicBezTo>
                  <a:pt x="1597" y="690"/>
                  <a:pt x="1538" y="713"/>
                  <a:pt x="1447" y="719"/>
                </a:cubicBezTo>
                <a:cubicBezTo>
                  <a:pt x="1387" y="722"/>
                  <a:pt x="1312" y="719"/>
                  <a:pt x="1278" y="752"/>
                </a:cubicBezTo>
                <a:cubicBezTo>
                  <a:pt x="1244" y="786"/>
                  <a:pt x="1251" y="856"/>
                  <a:pt x="1276" y="888"/>
                </a:cubicBezTo>
                <a:cubicBezTo>
                  <a:pt x="1319" y="941"/>
                  <a:pt x="1415" y="881"/>
                  <a:pt x="1512" y="840"/>
                </a:cubicBezTo>
                <a:cubicBezTo>
                  <a:pt x="1645" y="782"/>
                  <a:pt x="1779" y="758"/>
                  <a:pt x="1897" y="744"/>
                </a:cubicBezTo>
                <a:cubicBezTo>
                  <a:pt x="2020" y="729"/>
                  <a:pt x="2127" y="723"/>
                  <a:pt x="2263" y="759"/>
                </a:cubicBezTo>
                <a:cubicBezTo>
                  <a:pt x="2371" y="787"/>
                  <a:pt x="2496" y="841"/>
                  <a:pt x="2568" y="918"/>
                </a:cubicBezTo>
                <a:cubicBezTo>
                  <a:pt x="2642" y="999"/>
                  <a:pt x="2659" y="1104"/>
                  <a:pt x="2655" y="1179"/>
                </a:cubicBezTo>
                <a:cubicBezTo>
                  <a:pt x="2648" y="1300"/>
                  <a:pt x="2588" y="1341"/>
                  <a:pt x="2523" y="1510"/>
                </a:cubicBezTo>
                <a:cubicBezTo>
                  <a:pt x="2485" y="1611"/>
                  <a:pt x="2444" y="1758"/>
                  <a:pt x="2340" y="1838"/>
                </a:cubicBezTo>
                <a:cubicBezTo>
                  <a:pt x="2240" y="1915"/>
                  <a:pt x="2080" y="1929"/>
                  <a:pt x="1951" y="1898"/>
                </a:cubicBezTo>
                <a:cubicBezTo>
                  <a:pt x="1870" y="1879"/>
                  <a:pt x="1800" y="1842"/>
                  <a:pt x="1738" y="1800"/>
                </a:cubicBezTo>
                <a:cubicBezTo>
                  <a:pt x="1623" y="1722"/>
                  <a:pt x="1535" y="1628"/>
                  <a:pt x="1466" y="1531"/>
                </a:cubicBezTo>
                <a:cubicBezTo>
                  <a:pt x="1390" y="1425"/>
                  <a:pt x="1336" y="1316"/>
                  <a:pt x="1317" y="1200"/>
                </a:cubicBezTo>
                <a:cubicBezTo>
                  <a:pt x="1305" y="1124"/>
                  <a:pt x="1308" y="1044"/>
                  <a:pt x="1264" y="1007"/>
                </a:cubicBezTo>
                <a:cubicBezTo>
                  <a:pt x="1237" y="984"/>
                  <a:pt x="1191" y="977"/>
                  <a:pt x="1156" y="1000"/>
                </a:cubicBezTo>
                <a:cubicBezTo>
                  <a:pt x="1124" y="1021"/>
                  <a:pt x="1101" y="1067"/>
                  <a:pt x="1097" y="1100"/>
                </a:cubicBezTo>
                <a:cubicBezTo>
                  <a:pt x="1087" y="1169"/>
                  <a:pt x="1154" y="1184"/>
                  <a:pt x="1205" y="1288"/>
                </a:cubicBezTo>
                <a:cubicBezTo>
                  <a:pt x="1239" y="1358"/>
                  <a:pt x="1265" y="1469"/>
                  <a:pt x="1277" y="1572"/>
                </a:cubicBezTo>
                <a:cubicBezTo>
                  <a:pt x="1290" y="1685"/>
                  <a:pt x="1286" y="1788"/>
                  <a:pt x="1272" y="1880"/>
                </a:cubicBezTo>
                <a:cubicBezTo>
                  <a:pt x="1248" y="2037"/>
                  <a:pt x="1196" y="2159"/>
                  <a:pt x="1117" y="2249"/>
                </a:cubicBezTo>
                <a:cubicBezTo>
                  <a:pt x="1037" y="2340"/>
                  <a:pt x="929" y="2397"/>
                  <a:pt x="820" y="2375"/>
                </a:cubicBezTo>
                <a:cubicBezTo>
                  <a:pt x="717" y="2354"/>
                  <a:pt x="615" y="2264"/>
                  <a:pt x="495" y="2211"/>
                </a:cubicBezTo>
                <a:cubicBezTo>
                  <a:pt x="383" y="2161"/>
                  <a:pt x="256" y="2143"/>
                  <a:pt x="200" y="2051"/>
                </a:cubicBezTo>
                <a:cubicBezTo>
                  <a:pt x="156" y="1979"/>
                  <a:pt x="156" y="1862"/>
                  <a:pt x="169" y="1772"/>
                </a:cubicBezTo>
                <a:cubicBezTo>
                  <a:pt x="183" y="1673"/>
                  <a:pt x="212" y="1606"/>
                  <a:pt x="267" y="1527"/>
                </a:cubicBezTo>
                <a:cubicBezTo>
                  <a:pt x="304" y="1475"/>
                  <a:pt x="352" y="1417"/>
                  <a:pt x="402" y="1374"/>
                </a:cubicBezTo>
                <a:cubicBezTo>
                  <a:pt x="437" y="1343"/>
                  <a:pt x="472" y="1320"/>
                  <a:pt x="509" y="1293"/>
                </a:cubicBezTo>
                <a:cubicBezTo>
                  <a:pt x="576" y="1246"/>
                  <a:pt x="647" y="1189"/>
                  <a:pt x="727" y="1160"/>
                </a:cubicBezTo>
                <a:cubicBezTo>
                  <a:pt x="788" y="1138"/>
                  <a:pt x="854" y="1132"/>
                  <a:pt x="915" y="1107"/>
                </a:cubicBezTo>
                <a:cubicBezTo>
                  <a:pt x="960" y="1089"/>
                  <a:pt x="1001" y="1061"/>
                  <a:pt x="1013" y="1028"/>
                </a:cubicBezTo>
                <a:cubicBezTo>
                  <a:pt x="1027" y="990"/>
                  <a:pt x="1001" y="946"/>
                  <a:pt x="974" y="926"/>
                </a:cubicBezTo>
                <a:cubicBezTo>
                  <a:pt x="893" y="866"/>
                  <a:pt x="801" y="1022"/>
                  <a:pt x="600" y="1109"/>
                </a:cubicBezTo>
                <a:cubicBezTo>
                  <a:pt x="468" y="1167"/>
                  <a:pt x="289" y="1195"/>
                  <a:pt x="166" y="1183"/>
                </a:cubicBezTo>
                <a:cubicBezTo>
                  <a:pt x="98" y="1176"/>
                  <a:pt x="47" y="1156"/>
                  <a:pt x="25" y="1113"/>
                </a:cubicBezTo>
                <a:cubicBezTo>
                  <a:pt x="0" y="1063"/>
                  <a:pt x="13" y="981"/>
                  <a:pt x="39" y="916"/>
                </a:cubicBezTo>
                <a:cubicBezTo>
                  <a:pt x="58" y="868"/>
                  <a:pt x="85" y="830"/>
                  <a:pt x="106" y="802"/>
                </a:cubicBezTo>
                <a:cubicBezTo>
                  <a:pt x="137" y="759"/>
                  <a:pt x="156" y="738"/>
                  <a:pt x="183" y="705"/>
                </a:cubicBezTo>
                <a:cubicBezTo>
                  <a:pt x="215" y="665"/>
                  <a:pt x="259" y="608"/>
                  <a:pt x="307" y="525"/>
                </a:cubicBezTo>
                <a:cubicBezTo>
                  <a:pt x="314" y="513"/>
                  <a:pt x="321" y="500"/>
                  <a:pt x="356" y="455"/>
                </a:cubicBezTo>
                <a:cubicBezTo>
                  <a:pt x="357" y="454"/>
                  <a:pt x="359" y="452"/>
                  <a:pt x="360" y="450"/>
                </a:cubicBezTo>
              </a:path>
            </a:pathLst>
          </a:custGeom>
          <a:solidFill>
            <a:srgbClr val="6BCEF2"/>
          </a:solidFill>
          <a:ln w="6350" cap="rnd">
            <a:noFill/>
            <a:prstDash val="solid"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28082E"/>
              </a:solidFill>
              <a:latin typeface="+mn-lt"/>
            </a:endParaRPr>
          </a:p>
        </p:txBody>
      </p:sp>
      <p:sp>
        <p:nvSpPr>
          <p:cNvPr id="11" name="Freeform 9"/>
          <p:cNvSpPr>
            <a:spLocks noChangeAspect="1"/>
          </p:cNvSpPr>
          <p:nvPr/>
        </p:nvSpPr>
        <p:spPr bwMode="auto">
          <a:xfrm rot="20620876">
            <a:off x="1833563" y="1563688"/>
            <a:ext cx="557212" cy="503237"/>
          </a:xfrm>
          <a:custGeom>
            <a:avLst/>
            <a:gdLst/>
            <a:ahLst/>
            <a:cxnLst>
              <a:cxn ang="0">
                <a:pos x="360" y="450"/>
              </a:cxn>
              <a:cxn ang="0">
                <a:pos x="443" y="386"/>
              </a:cxn>
              <a:cxn ang="0">
                <a:pos x="562" y="340"/>
              </a:cxn>
              <a:cxn ang="0">
                <a:pos x="727" y="337"/>
              </a:cxn>
              <a:cxn ang="0">
                <a:pos x="939" y="504"/>
              </a:cxn>
              <a:cxn ang="0">
                <a:pos x="990" y="682"/>
              </a:cxn>
              <a:cxn ang="0">
                <a:pos x="992" y="793"/>
              </a:cxn>
              <a:cxn ang="0">
                <a:pos x="1111" y="808"/>
              </a:cxn>
              <a:cxn ang="0">
                <a:pos x="1145" y="723"/>
              </a:cxn>
              <a:cxn ang="0">
                <a:pos x="1053" y="524"/>
              </a:cxn>
              <a:cxn ang="0">
                <a:pos x="1061" y="343"/>
              </a:cxn>
              <a:cxn ang="0">
                <a:pos x="1410" y="28"/>
              </a:cxn>
              <a:cxn ang="0">
                <a:pos x="1956" y="76"/>
              </a:cxn>
              <a:cxn ang="0">
                <a:pos x="2178" y="199"/>
              </a:cxn>
              <a:cxn ang="0">
                <a:pos x="2043" y="495"/>
              </a:cxn>
              <a:cxn ang="0">
                <a:pos x="1670" y="665"/>
              </a:cxn>
              <a:cxn ang="0">
                <a:pos x="1447" y="719"/>
              </a:cxn>
              <a:cxn ang="0">
                <a:pos x="1278" y="752"/>
              </a:cxn>
              <a:cxn ang="0">
                <a:pos x="1276" y="888"/>
              </a:cxn>
              <a:cxn ang="0">
                <a:pos x="1512" y="840"/>
              </a:cxn>
              <a:cxn ang="0">
                <a:pos x="1897" y="744"/>
              </a:cxn>
              <a:cxn ang="0">
                <a:pos x="2263" y="759"/>
              </a:cxn>
              <a:cxn ang="0">
                <a:pos x="2568" y="918"/>
              </a:cxn>
              <a:cxn ang="0">
                <a:pos x="2655" y="1179"/>
              </a:cxn>
              <a:cxn ang="0">
                <a:pos x="2523" y="1510"/>
              </a:cxn>
              <a:cxn ang="0">
                <a:pos x="2340" y="1838"/>
              </a:cxn>
              <a:cxn ang="0">
                <a:pos x="1951" y="1898"/>
              </a:cxn>
              <a:cxn ang="0">
                <a:pos x="1738" y="1800"/>
              </a:cxn>
              <a:cxn ang="0">
                <a:pos x="1466" y="1531"/>
              </a:cxn>
              <a:cxn ang="0">
                <a:pos x="1317" y="1200"/>
              </a:cxn>
              <a:cxn ang="0">
                <a:pos x="1264" y="1007"/>
              </a:cxn>
              <a:cxn ang="0">
                <a:pos x="1156" y="1000"/>
              </a:cxn>
              <a:cxn ang="0">
                <a:pos x="1097" y="1100"/>
              </a:cxn>
              <a:cxn ang="0">
                <a:pos x="1205" y="1288"/>
              </a:cxn>
              <a:cxn ang="0">
                <a:pos x="1277" y="1572"/>
              </a:cxn>
              <a:cxn ang="0">
                <a:pos x="1272" y="1880"/>
              </a:cxn>
              <a:cxn ang="0">
                <a:pos x="1117" y="2249"/>
              </a:cxn>
              <a:cxn ang="0">
                <a:pos x="820" y="2375"/>
              </a:cxn>
              <a:cxn ang="0">
                <a:pos x="495" y="2211"/>
              </a:cxn>
              <a:cxn ang="0">
                <a:pos x="200" y="2051"/>
              </a:cxn>
              <a:cxn ang="0">
                <a:pos x="169" y="1772"/>
              </a:cxn>
              <a:cxn ang="0">
                <a:pos x="267" y="1527"/>
              </a:cxn>
              <a:cxn ang="0">
                <a:pos x="402" y="1374"/>
              </a:cxn>
              <a:cxn ang="0">
                <a:pos x="509" y="1293"/>
              </a:cxn>
              <a:cxn ang="0">
                <a:pos x="727" y="1160"/>
              </a:cxn>
              <a:cxn ang="0">
                <a:pos x="915" y="1107"/>
              </a:cxn>
              <a:cxn ang="0">
                <a:pos x="1013" y="1028"/>
              </a:cxn>
              <a:cxn ang="0">
                <a:pos x="974" y="926"/>
              </a:cxn>
              <a:cxn ang="0">
                <a:pos x="600" y="1109"/>
              </a:cxn>
              <a:cxn ang="0">
                <a:pos x="166" y="1183"/>
              </a:cxn>
              <a:cxn ang="0">
                <a:pos x="25" y="1113"/>
              </a:cxn>
              <a:cxn ang="0">
                <a:pos x="39" y="916"/>
              </a:cxn>
              <a:cxn ang="0">
                <a:pos x="106" y="802"/>
              </a:cxn>
              <a:cxn ang="0">
                <a:pos x="183" y="705"/>
              </a:cxn>
              <a:cxn ang="0">
                <a:pos x="307" y="525"/>
              </a:cxn>
              <a:cxn ang="0">
                <a:pos x="356" y="455"/>
              </a:cxn>
              <a:cxn ang="0">
                <a:pos x="360" y="450"/>
              </a:cxn>
            </a:cxnLst>
            <a:rect l="0" t="0" r="r" b="b"/>
            <a:pathLst>
              <a:path w="2659" h="2397">
                <a:moveTo>
                  <a:pt x="360" y="450"/>
                </a:moveTo>
                <a:cubicBezTo>
                  <a:pt x="395" y="419"/>
                  <a:pt x="421" y="401"/>
                  <a:pt x="443" y="386"/>
                </a:cubicBezTo>
                <a:cubicBezTo>
                  <a:pt x="490" y="357"/>
                  <a:pt x="524" y="347"/>
                  <a:pt x="562" y="340"/>
                </a:cubicBezTo>
                <a:cubicBezTo>
                  <a:pt x="612" y="329"/>
                  <a:pt x="671" y="324"/>
                  <a:pt x="727" y="337"/>
                </a:cubicBezTo>
                <a:cubicBezTo>
                  <a:pt x="811" y="356"/>
                  <a:pt x="888" y="417"/>
                  <a:pt x="939" y="504"/>
                </a:cubicBezTo>
                <a:cubicBezTo>
                  <a:pt x="970" y="557"/>
                  <a:pt x="992" y="619"/>
                  <a:pt x="990" y="682"/>
                </a:cubicBezTo>
                <a:cubicBezTo>
                  <a:pt x="989" y="725"/>
                  <a:pt x="976" y="768"/>
                  <a:pt x="992" y="793"/>
                </a:cubicBezTo>
                <a:cubicBezTo>
                  <a:pt x="1011" y="824"/>
                  <a:pt x="1076" y="824"/>
                  <a:pt x="1111" y="808"/>
                </a:cubicBezTo>
                <a:cubicBezTo>
                  <a:pt x="1151" y="791"/>
                  <a:pt x="1153" y="755"/>
                  <a:pt x="1145" y="723"/>
                </a:cubicBezTo>
                <a:cubicBezTo>
                  <a:pt x="1129" y="657"/>
                  <a:pt x="1072" y="608"/>
                  <a:pt x="1053" y="524"/>
                </a:cubicBezTo>
                <a:cubicBezTo>
                  <a:pt x="1041" y="471"/>
                  <a:pt x="1045" y="406"/>
                  <a:pt x="1061" y="343"/>
                </a:cubicBezTo>
                <a:cubicBezTo>
                  <a:pt x="1098" y="200"/>
                  <a:pt x="1201" y="65"/>
                  <a:pt x="1410" y="28"/>
                </a:cubicBezTo>
                <a:cubicBezTo>
                  <a:pt x="1567" y="0"/>
                  <a:pt x="1783" y="27"/>
                  <a:pt x="1956" y="76"/>
                </a:cubicBezTo>
                <a:cubicBezTo>
                  <a:pt x="2058" y="106"/>
                  <a:pt x="2145" y="143"/>
                  <a:pt x="2178" y="199"/>
                </a:cubicBezTo>
                <a:cubicBezTo>
                  <a:pt x="2227" y="283"/>
                  <a:pt x="2150" y="410"/>
                  <a:pt x="2043" y="495"/>
                </a:cubicBezTo>
                <a:cubicBezTo>
                  <a:pt x="1930" y="584"/>
                  <a:pt x="1783" y="627"/>
                  <a:pt x="1670" y="665"/>
                </a:cubicBezTo>
                <a:cubicBezTo>
                  <a:pt x="1597" y="690"/>
                  <a:pt x="1538" y="713"/>
                  <a:pt x="1447" y="719"/>
                </a:cubicBezTo>
                <a:cubicBezTo>
                  <a:pt x="1387" y="722"/>
                  <a:pt x="1312" y="719"/>
                  <a:pt x="1278" y="752"/>
                </a:cubicBezTo>
                <a:cubicBezTo>
                  <a:pt x="1244" y="786"/>
                  <a:pt x="1251" y="856"/>
                  <a:pt x="1276" y="888"/>
                </a:cubicBezTo>
                <a:cubicBezTo>
                  <a:pt x="1319" y="941"/>
                  <a:pt x="1415" y="881"/>
                  <a:pt x="1512" y="840"/>
                </a:cubicBezTo>
                <a:cubicBezTo>
                  <a:pt x="1645" y="782"/>
                  <a:pt x="1779" y="758"/>
                  <a:pt x="1897" y="744"/>
                </a:cubicBezTo>
                <a:cubicBezTo>
                  <a:pt x="2020" y="729"/>
                  <a:pt x="2127" y="723"/>
                  <a:pt x="2263" y="759"/>
                </a:cubicBezTo>
                <a:cubicBezTo>
                  <a:pt x="2371" y="787"/>
                  <a:pt x="2496" y="841"/>
                  <a:pt x="2568" y="918"/>
                </a:cubicBezTo>
                <a:cubicBezTo>
                  <a:pt x="2642" y="999"/>
                  <a:pt x="2659" y="1104"/>
                  <a:pt x="2655" y="1179"/>
                </a:cubicBezTo>
                <a:cubicBezTo>
                  <a:pt x="2648" y="1300"/>
                  <a:pt x="2588" y="1341"/>
                  <a:pt x="2523" y="1510"/>
                </a:cubicBezTo>
                <a:cubicBezTo>
                  <a:pt x="2485" y="1611"/>
                  <a:pt x="2444" y="1758"/>
                  <a:pt x="2340" y="1838"/>
                </a:cubicBezTo>
                <a:cubicBezTo>
                  <a:pt x="2240" y="1915"/>
                  <a:pt x="2080" y="1929"/>
                  <a:pt x="1951" y="1898"/>
                </a:cubicBezTo>
                <a:cubicBezTo>
                  <a:pt x="1870" y="1879"/>
                  <a:pt x="1800" y="1842"/>
                  <a:pt x="1738" y="1800"/>
                </a:cubicBezTo>
                <a:cubicBezTo>
                  <a:pt x="1623" y="1722"/>
                  <a:pt x="1535" y="1628"/>
                  <a:pt x="1466" y="1531"/>
                </a:cubicBezTo>
                <a:cubicBezTo>
                  <a:pt x="1390" y="1425"/>
                  <a:pt x="1336" y="1316"/>
                  <a:pt x="1317" y="1200"/>
                </a:cubicBezTo>
                <a:cubicBezTo>
                  <a:pt x="1305" y="1124"/>
                  <a:pt x="1308" y="1044"/>
                  <a:pt x="1264" y="1007"/>
                </a:cubicBezTo>
                <a:cubicBezTo>
                  <a:pt x="1237" y="984"/>
                  <a:pt x="1191" y="977"/>
                  <a:pt x="1156" y="1000"/>
                </a:cubicBezTo>
                <a:cubicBezTo>
                  <a:pt x="1124" y="1021"/>
                  <a:pt x="1101" y="1067"/>
                  <a:pt x="1097" y="1100"/>
                </a:cubicBezTo>
                <a:cubicBezTo>
                  <a:pt x="1087" y="1169"/>
                  <a:pt x="1154" y="1184"/>
                  <a:pt x="1205" y="1288"/>
                </a:cubicBezTo>
                <a:cubicBezTo>
                  <a:pt x="1239" y="1358"/>
                  <a:pt x="1265" y="1469"/>
                  <a:pt x="1277" y="1572"/>
                </a:cubicBezTo>
                <a:cubicBezTo>
                  <a:pt x="1290" y="1685"/>
                  <a:pt x="1286" y="1788"/>
                  <a:pt x="1272" y="1880"/>
                </a:cubicBezTo>
                <a:cubicBezTo>
                  <a:pt x="1248" y="2037"/>
                  <a:pt x="1196" y="2159"/>
                  <a:pt x="1117" y="2249"/>
                </a:cubicBezTo>
                <a:cubicBezTo>
                  <a:pt x="1037" y="2340"/>
                  <a:pt x="929" y="2397"/>
                  <a:pt x="820" y="2375"/>
                </a:cubicBezTo>
                <a:cubicBezTo>
                  <a:pt x="717" y="2354"/>
                  <a:pt x="615" y="2264"/>
                  <a:pt x="495" y="2211"/>
                </a:cubicBezTo>
                <a:cubicBezTo>
                  <a:pt x="383" y="2161"/>
                  <a:pt x="256" y="2143"/>
                  <a:pt x="200" y="2051"/>
                </a:cubicBezTo>
                <a:cubicBezTo>
                  <a:pt x="156" y="1979"/>
                  <a:pt x="156" y="1862"/>
                  <a:pt x="169" y="1772"/>
                </a:cubicBezTo>
                <a:cubicBezTo>
                  <a:pt x="183" y="1673"/>
                  <a:pt x="212" y="1606"/>
                  <a:pt x="267" y="1527"/>
                </a:cubicBezTo>
                <a:cubicBezTo>
                  <a:pt x="304" y="1475"/>
                  <a:pt x="352" y="1417"/>
                  <a:pt x="402" y="1374"/>
                </a:cubicBezTo>
                <a:cubicBezTo>
                  <a:pt x="437" y="1343"/>
                  <a:pt x="472" y="1320"/>
                  <a:pt x="509" y="1293"/>
                </a:cubicBezTo>
                <a:cubicBezTo>
                  <a:pt x="576" y="1246"/>
                  <a:pt x="647" y="1189"/>
                  <a:pt x="727" y="1160"/>
                </a:cubicBezTo>
                <a:cubicBezTo>
                  <a:pt x="788" y="1138"/>
                  <a:pt x="854" y="1132"/>
                  <a:pt x="915" y="1107"/>
                </a:cubicBezTo>
                <a:cubicBezTo>
                  <a:pt x="960" y="1089"/>
                  <a:pt x="1001" y="1061"/>
                  <a:pt x="1013" y="1028"/>
                </a:cubicBezTo>
                <a:cubicBezTo>
                  <a:pt x="1027" y="990"/>
                  <a:pt x="1001" y="946"/>
                  <a:pt x="974" y="926"/>
                </a:cubicBezTo>
                <a:cubicBezTo>
                  <a:pt x="893" y="866"/>
                  <a:pt x="801" y="1022"/>
                  <a:pt x="600" y="1109"/>
                </a:cubicBezTo>
                <a:cubicBezTo>
                  <a:pt x="468" y="1167"/>
                  <a:pt x="289" y="1195"/>
                  <a:pt x="166" y="1183"/>
                </a:cubicBezTo>
                <a:cubicBezTo>
                  <a:pt x="98" y="1176"/>
                  <a:pt x="47" y="1156"/>
                  <a:pt x="25" y="1113"/>
                </a:cubicBezTo>
                <a:cubicBezTo>
                  <a:pt x="0" y="1063"/>
                  <a:pt x="13" y="981"/>
                  <a:pt x="39" y="916"/>
                </a:cubicBezTo>
                <a:cubicBezTo>
                  <a:pt x="58" y="868"/>
                  <a:pt x="85" y="830"/>
                  <a:pt x="106" y="802"/>
                </a:cubicBezTo>
                <a:cubicBezTo>
                  <a:pt x="137" y="759"/>
                  <a:pt x="156" y="738"/>
                  <a:pt x="183" y="705"/>
                </a:cubicBezTo>
                <a:cubicBezTo>
                  <a:pt x="215" y="665"/>
                  <a:pt x="259" y="608"/>
                  <a:pt x="307" y="525"/>
                </a:cubicBezTo>
                <a:cubicBezTo>
                  <a:pt x="314" y="513"/>
                  <a:pt x="321" y="500"/>
                  <a:pt x="356" y="455"/>
                </a:cubicBezTo>
                <a:cubicBezTo>
                  <a:pt x="357" y="454"/>
                  <a:pt x="359" y="452"/>
                  <a:pt x="360" y="450"/>
                </a:cubicBezTo>
              </a:path>
            </a:pathLst>
          </a:custGeom>
          <a:solidFill>
            <a:srgbClr val="6BCEF2"/>
          </a:solidFill>
          <a:ln w="6350" cap="rnd">
            <a:noFill/>
            <a:prstDash val="solid"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28082E"/>
              </a:solidFill>
              <a:latin typeface="+mn-lt"/>
            </a:endParaRPr>
          </a:p>
        </p:txBody>
      </p:sp>
      <p:sp>
        <p:nvSpPr>
          <p:cNvPr id="12" name="Freeform 10"/>
          <p:cNvSpPr>
            <a:spLocks noChangeAspect="1"/>
          </p:cNvSpPr>
          <p:nvPr/>
        </p:nvSpPr>
        <p:spPr bwMode="auto">
          <a:xfrm>
            <a:off x="2565400" y="5448300"/>
            <a:ext cx="506413" cy="457200"/>
          </a:xfrm>
          <a:custGeom>
            <a:avLst/>
            <a:gdLst/>
            <a:ahLst/>
            <a:cxnLst>
              <a:cxn ang="0">
                <a:pos x="360" y="450"/>
              </a:cxn>
              <a:cxn ang="0">
                <a:pos x="443" y="386"/>
              </a:cxn>
              <a:cxn ang="0">
                <a:pos x="562" y="340"/>
              </a:cxn>
              <a:cxn ang="0">
                <a:pos x="727" y="337"/>
              </a:cxn>
              <a:cxn ang="0">
                <a:pos x="939" y="504"/>
              </a:cxn>
              <a:cxn ang="0">
                <a:pos x="990" y="682"/>
              </a:cxn>
              <a:cxn ang="0">
                <a:pos x="992" y="793"/>
              </a:cxn>
              <a:cxn ang="0">
                <a:pos x="1111" y="808"/>
              </a:cxn>
              <a:cxn ang="0">
                <a:pos x="1145" y="723"/>
              </a:cxn>
              <a:cxn ang="0">
                <a:pos x="1053" y="524"/>
              </a:cxn>
              <a:cxn ang="0">
                <a:pos x="1061" y="343"/>
              </a:cxn>
              <a:cxn ang="0">
                <a:pos x="1410" y="28"/>
              </a:cxn>
              <a:cxn ang="0">
                <a:pos x="1956" y="76"/>
              </a:cxn>
              <a:cxn ang="0">
                <a:pos x="2178" y="199"/>
              </a:cxn>
              <a:cxn ang="0">
                <a:pos x="2043" y="495"/>
              </a:cxn>
              <a:cxn ang="0">
                <a:pos x="1670" y="665"/>
              </a:cxn>
              <a:cxn ang="0">
                <a:pos x="1447" y="719"/>
              </a:cxn>
              <a:cxn ang="0">
                <a:pos x="1278" y="752"/>
              </a:cxn>
              <a:cxn ang="0">
                <a:pos x="1276" y="888"/>
              </a:cxn>
              <a:cxn ang="0">
                <a:pos x="1512" y="840"/>
              </a:cxn>
              <a:cxn ang="0">
                <a:pos x="1897" y="744"/>
              </a:cxn>
              <a:cxn ang="0">
                <a:pos x="2263" y="759"/>
              </a:cxn>
              <a:cxn ang="0">
                <a:pos x="2568" y="918"/>
              </a:cxn>
              <a:cxn ang="0">
                <a:pos x="2655" y="1179"/>
              </a:cxn>
              <a:cxn ang="0">
                <a:pos x="2523" y="1510"/>
              </a:cxn>
              <a:cxn ang="0">
                <a:pos x="2340" y="1838"/>
              </a:cxn>
              <a:cxn ang="0">
                <a:pos x="1951" y="1898"/>
              </a:cxn>
              <a:cxn ang="0">
                <a:pos x="1738" y="1800"/>
              </a:cxn>
              <a:cxn ang="0">
                <a:pos x="1466" y="1531"/>
              </a:cxn>
              <a:cxn ang="0">
                <a:pos x="1317" y="1200"/>
              </a:cxn>
              <a:cxn ang="0">
                <a:pos x="1264" y="1007"/>
              </a:cxn>
              <a:cxn ang="0">
                <a:pos x="1156" y="1000"/>
              </a:cxn>
              <a:cxn ang="0">
                <a:pos x="1097" y="1100"/>
              </a:cxn>
              <a:cxn ang="0">
                <a:pos x="1205" y="1288"/>
              </a:cxn>
              <a:cxn ang="0">
                <a:pos x="1277" y="1572"/>
              </a:cxn>
              <a:cxn ang="0">
                <a:pos x="1272" y="1880"/>
              </a:cxn>
              <a:cxn ang="0">
                <a:pos x="1117" y="2249"/>
              </a:cxn>
              <a:cxn ang="0">
                <a:pos x="820" y="2375"/>
              </a:cxn>
              <a:cxn ang="0">
                <a:pos x="495" y="2211"/>
              </a:cxn>
              <a:cxn ang="0">
                <a:pos x="200" y="2051"/>
              </a:cxn>
              <a:cxn ang="0">
                <a:pos x="169" y="1772"/>
              </a:cxn>
              <a:cxn ang="0">
                <a:pos x="267" y="1527"/>
              </a:cxn>
              <a:cxn ang="0">
                <a:pos x="402" y="1374"/>
              </a:cxn>
              <a:cxn ang="0">
                <a:pos x="509" y="1293"/>
              </a:cxn>
              <a:cxn ang="0">
                <a:pos x="727" y="1160"/>
              </a:cxn>
              <a:cxn ang="0">
                <a:pos x="915" y="1107"/>
              </a:cxn>
              <a:cxn ang="0">
                <a:pos x="1013" y="1028"/>
              </a:cxn>
              <a:cxn ang="0">
                <a:pos x="974" y="926"/>
              </a:cxn>
              <a:cxn ang="0">
                <a:pos x="600" y="1109"/>
              </a:cxn>
              <a:cxn ang="0">
                <a:pos x="166" y="1183"/>
              </a:cxn>
              <a:cxn ang="0">
                <a:pos x="25" y="1113"/>
              </a:cxn>
              <a:cxn ang="0">
                <a:pos x="39" y="916"/>
              </a:cxn>
              <a:cxn ang="0">
                <a:pos x="106" y="802"/>
              </a:cxn>
              <a:cxn ang="0">
                <a:pos x="183" y="705"/>
              </a:cxn>
              <a:cxn ang="0">
                <a:pos x="307" y="525"/>
              </a:cxn>
              <a:cxn ang="0">
                <a:pos x="356" y="455"/>
              </a:cxn>
              <a:cxn ang="0">
                <a:pos x="360" y="450"/>
              </a:cxn>
            </a:cxnLst>
            <a:rect l="0" t="0" r="r" b="b"/>
            <a:pathLst>
              <a:path w="2659" h="2397">
                <a:moveTo>
                  <a:pt x="360" y="450"/>
                </a:moveTo>
                <a:cubicBezTo>
                  <a:pt x="395" y="419"/>
                  <a:pt x="421" y="401"/>
                  <a:pt x="443" y="386"/>
                </a:cubicBezTo>
                <a:cubicBezTo>
                  <a:pt x="490" y="357"/>
                  <a:pt x="524" y="347"/>
                  <a:pt x="562" y="340"/>
                </a:cubicBezTo>
                <a:cubicBezTo>
                  <a:pt x="612" y="329"/>
                  <a:pt x="671" y="324"/>
                  <a:pt x="727" y="337"/>
                </a:cubicBezTo>
                <a:cubicBezTo>
                  <a:pt x="811" y="356"/>
                  <a:pt x="888" y="417"/>
                  <a:pt x="939" y="504"/>
                </a:cubicBezTo>
                <a:cubicBezTo>
                  <a:pt x="970" y="557"/>
                  <a:pt x="992" y="619"/>
                  <a:pt x="990" y="682"/>
                </a:cubicBezTo>
                <a:cubicBezTo>
                  <a:pt x="989" y="725"/>
                  <a:pt x="976" y="768"/>
                  <a:pt x="992" y="793"/>
                </a:cubicBezTo>
                <a:cubicBezTo>
                  <a:pt x="1011" y="824"/>
                  <a:pt x="1076" y="824"/>
                  <a:pt x="1111" y="808"/>
                </a:cubicBezTo>
                <a:cubicBezTo>
                  <a:pt x="1151" y="791"/>
                  <a:pt x="1153" y="755"/>
                  <a:pt x="1145" y="723"/>
                </a:cubicBezTo>
                <a:cubicBezTo>
                  <a:pt x="1129" y="657"/>
                  <a:pt x="1072" y="608"/>
                  <a:pt x="1053" y="524"/>
                </a:cubicBezTo>
                <a:cubicBezTo>
                  <a:pt x="1041" y="471"/>
                  <a:pt x="1045" y="406"/>
                  <a:pt x="1061" y="343"/>
                </a:cubicBezTo>
                <a:cubicBezTo>
                  <a:pt x="1098" y="200"/>
                  <a:pt x="1201" y="65"/>
                  <a:pt x="1410" y="28"/>
                </a:cubicBezTo>
                <a:cubicBezTo>
                  <a:pt x="1567" y="0"/>
                  <a:pt x="1783" y="27"/>
                  <a:pt x="1956" y="76"/>
                </a:cubicBezTo>
                <a:cubicBezTo>
                  <a:pt x="2058" y="106"/>
                  <a:pt x="2145" y="143"/>
                  <a:pt x="2178" y="199"/>
                </a:cubicBezTo>
                <a:cubicBezTo>
                  <a:pt x="2227" y="283"/>
                  <a:pt x="2150" y="410"/>
                  <a:pt x="2043" y="495"/>
                </a:cubicBezTo>
                <a:cubicBezTo>
                  <a:pt x="1930" y="584"/>
                  <a:pt x="1783" y="627"/>
                  <a:pt x="1670" y="665"/>
                </a:cubicBezTo>
                <a:cubicBezTo>
                  <a:pt x="1597" y="690"/>
                  <a:pt x="1538" y="713"/>
                  <a:pt x="1447" y="719"/>
                </a:cubicBezTo>
                <a:cubicBezTo>
                  <a:pt x="1387" y="722"/>
                  <a:pt x="1312" y="719"/>
                  <a:pt x="1278" y="752"/>
                </a:cubicBezTo>
                <a:cubicBezTo>
                  <a:pt x="1244" y="786"/>
                  <a:pt x="1251" y="856"/>
                  <a:pt x="1276" y="888"/>
                </a:cubicBezTo>
                <a:cubicBezTo>
                  <a:pt x="1319" y="941"/>
                  <a:pt x="1415" y="881"/>
                  <a:pt x="1512" y="840"/>
                </a:cubicBezTo>
                <a:cubicBezTo>
                  <a:pt x="1645" y="782"/>
                  <a:pt x="1779" y="758"/>
                  <a:pt x="1897" y="744"/>
                </a:cubicBezTo>
                <a:cubicBezTo>
                  <a:pt x="2020" y="729"/>
                  <a:pt x="2127" y="723"/>
                  <a:pt x="2263" y="759"/>
                </a:cubicBezTo>
                <a:cubicBezTo>
                  <a:pt x="2371" y="787"/>
                  <a:pt x="2496" y="841"/>
                  <a:pt x="2568" y="918"/>
                </a:cubicBezTo>
                <a:cubicBezTo>
                  <a:pt x="2642" y="999"/>
                  <a:pt x="2659" y="1104"/>
                  <a:pt x="2655" y="1179"/>
                </a:cubicBezTo>
                <a:cubicBezTo>
                  <a:pt x="2648" y="1300"/>
                  <a:pt x="2588" y="1341"/>
                  <a:pt x="2523" y="1510"/>
                </a:cubicBezTo>
                <a:cubicBezTo>
                  <a:pt x="2485" y="1611"/>
                  <a:pt x="2444" y="1758"/>
                  <a:pt x="2340" y="1838"/>
                </a:cubicBezTo>
                <a:cubicBezTo>
                  <a:pt x="2240" y="1915"/>
                  <a:pt x="2080" y="1929"/>
                  <a:pt x="1951" y="1898"/>
                </a:cubicBezTo>
                <a:cubicBezTo>
                  <a:pt x="1870" y="1879"/>
                  <a:pt x="1800" y="1842"/>
                  <a:pt x="1738" y="1800"/>
                </a:cubicBezTo>
                <a:cubicBezTo>
                  <a:pt x="1623" y="1722"/>
                  <a:pt x="1535" y="1628"/>
                  <a:pt x="1466" y="1531"/>
                </a:cubicBezTo>
                <a:cubicBezTo>
                  <a:pt x="1390" y="1425"/>
                  <a:pt x="1336" y="1316"/>
                  <a:pt x="1317" y="1200"/>
                </a:cubicBezTo>
                <a:cubicBezTo>
                  <a:pt x="1305" y="1124"/>
                  <a:pt x="1308" y="1044"/>
                  <a:pt x="1264" y="1007"/>
                </a:cubicBezTo>
                <a:cubicBezTo>
                  <a:pt x="1237" y="984"/>
                  <a:pt x="1191" y="977"/>
                  <a:pt x="1156" y="1000"/>
                </a:cubicBezTo>
                <a:cubicBezTo>
                  <a:pt x="1124" y="1021"/>
                  <a:pt x="1101" y="1067"/>
                  <a:pt x="1097" y="1100"/>
                </a:cubicBezTo>
                <a:cubicBezTo>
                  <a:pt x="1087" y="1169"/>
                  <a:pt x="1154" y="1184"/>
                  <a:pt x="1205" y="1288"/>
                </a:cubicBezTo>
                <a:cubicBezTo>
                  <a:pt x="1239" y="1358"/>
                  <a:pt x="1265" y="1469"/>
                  <a:pt x="1277" y="1572"/>
                </a:cubicBezTo>
                <a:cubicBezTo>
                  <a:pt x="1290" y="1685"/>
                  <a:pt x="1286" y="1788"/>
                  <a:pt x="1272" y="1880"/>
                </a:cubicBezTo>
                <a:cubicBezTo>
                  <a:pt x="1248" y="2037"/>
                  <a:pt x="1196" y="2159"/>
                  <a:pt x="1117" y="2249"/>
                </a:cubicBezTo>
                <a:cubicBezTo>
                  <a:pt x="1037" y="2340"/>
                  <a:pt x="929" y="2397"/>
                  <a:pt x="820" y="2375"/>
                </a:cubicBezTo>
                <a:cubicBezTo>
                  <a:pt x="717" y="2354"/>
                  <a:pt x="615" y="2264"/>
                  <a:pt x="495" y="2211"/>
                </a:cubicBezTo>
                <a:cubicBezTo>
                  <a:pt x="383" y="2161"/>
                  <a:pt x="256" y="2143"/>
                  <a:pt x="200" y="2051"/>
                </a:cubicBezTo>
                <a:cubicBezTo>
                  <a:pt x="156" y="1979"/>
                  <a:pt x="156" y="1862"/>
                  <a:pt x="169" y="1772"/>
                </a:cubicBezTo>
                <a:cubicBezTo>
                  <a:pt x="183" y="1673"/>
                  <a:pt x="212" y="1606"/>
                  <a:pt x="267" y="1527"/>
                </a:cubicBezTo>
                <a:cubicBezTo>
                  <a:pt x="304" y="1475"/>
                  <a:pt x="352" y="1417"/>
                  <a:pt x="402" y="1374"/>
                </a:cubicBezTo>
                <a:cubicBezTo>
                  <a:pt x="437" y="1343"/>
                  <a:pt x="472" y="1320"/>
                  <a:pt x="509" y="1293"/>
                </a:cubicBezTo>
                <a:cubicBezTo>
                  <a:pt x="576" y="1246"/>
                  <a:pt x="647" y="1189"/>
                  <a:pt x="727" y="1160"/>
                </a:cubicBezTo>
                <a:cubicBezTo>
                  <a:pt x="788" y="1138"/>
                  <a:pt x="854" y="1132"/>
                  <a:pt x="915" y="1107"/>
                </a:cubicBezTo>
                <a:cubicBezTo>
                  <a:pt x="960" y="1089"/>
                  <a:pt x="1001" y="1061"/>
                  <a:pt x="1013" y="1028"/>
                </a:cubicBezTo>
                <a:cubicBezTo>
                  <a:pt x="1027" y="990"/>
                  <a:pt x="1001" y="946"/>
                  <a:pt x="974" y="926"/>
                </a:cubicBezTo>
                <a:cubicBezTo>
                  <a:pt x="893" y="866"/>
                  <a:pt x="801" y="1022"/>
                  <a:pt x="600" y="1109"/>
                </a:cubicBezTo>
                <a:cubicBezTo>
                  <a:pt x="468" y="1167"/>
                  <a:pt x="289" y="1195"/>
                  <a:pt x="166" y="1183"/>
                </a:cubicBezTo>
                <a:cubicBezTo>
                  <a:pt x="98" y="1176"/>
                  <a:pt x="47" y="1156"/>
                  <a:pt x="25" y="1113"/>
                </a:cubicBezTo>
                <a:cubicBezTo>
                  <a:pt x="0" y="1063"/>
                  <a:pt x="13" y="981"/>
                  <a:pt x="39" y="916"/>
                </a:cubicBezTo>
                <a:cubicBezTo>
                  <a:pt x="58" y="868"/>
                  <a:pt x="85" y="830"/>
                  <a:pt x="106" y="802"/>
                </a:cubicBezTo>
                <a:cubicBezTo>
                  <a:pt x="137" y="759"/>
                  <a:pt x="156" y="738"/>
                  <a:pt x="183" y="705"/>
                </a:cubicBezTo>
                <a:cubicBezTo>
                  <a:pt x="215" y="665"/>
                  <a:pt x="259" y="608"/>
                  <a:pt x="307" y="525"/>
                </a:cubicBezTo>
                <a:cubicBezTo>
                  <a:pt x="314" y="513"/>
                  <a:pt x="321" y="500"/>
                  <a:pt x="356" y="455"/>
                </a:cubicBezTo>
                <a:cubicBezTo>
                  <a:pt x="357" y="454"/>
                  <a:pt x="359" y="452"/>
                  <a:pt x="360" y="450"/>
                </a:cubicBezTo>
              </a:path>
            </a:pathLst>
          </a:custGeom>
          <a:solidFill>
            <a:srgbClr val="6BCEF2"/>
          </a:solidFill>
          <a:ln w="6350" cap="rnd">
            <a:noFill/>
            <a:prstDash val="solid"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28082E"/>
              </a:solidFill>
              <a:latin typeface="+mn-lt"/>
            </a:endParaRPr>
          </a:p>
        </p:txBody>
      </p:sp>
      <p:sp>
        <p:nvSpPr>
          <p:cNvPr id="13" name="Freeform 11"/>
          <p:cNvSpPr>
            <a:spLocks noChangeAspect="1"/>
          </p:cNvSpPr>
          <p:nvPr/>
        </p:nvSpPr>
        <p:spPr bwMode="auto">
          <a:xfrm rot="17100000">
            <a:off x="1066007" y="2691606"/>
            <a:ext cx="412750" cy="373063"/>
          </a:xfrm>
          <a:custGeom>
            <a:avLst/>
            <a:gdLst/>
            <a:ahLst/>
            <a:cxnLst>
              <a:cxn ang="0">
                <a:pos x="360" y="450"/>
              </a:cxn>
              <a:cxn ang="0">
                <a:pos x="443" y="386"/>
              </a:cxn>
              <a:cxn ang="0">
                <a:pos x="562" y="340"/>
              </a:cxn>
              <a:cxn ang="0">
                <a:pos x="727" y="337"/>
              </a:cxn>
              <a:cxn ang="0">
                <a:pos x="939" y="504"/>
              </a:cxn>
              <a:cxn ang="0">
                <a:pos x="990" y="682"/>
              </a:cxn>
              <a:cxn ang="0">
                <a:pos x="992" y="793"/>
              </a:cxn>
              <a:cxn ang="0">
                <a:pos x="1111" y="808"/>
              </a:cxn>
              <a:cxn ang="0">
                <a:pos x="1145" y="723"/>
              </a:cxn>
              <a:cxn ang="0">
                <a:pos x="1053" y="524"/>
              </a:cxn>
              <a:cxn ang="0">
                <a:pos x="1061" y="343"/>
              </a:cxn>
              <a:cxn ang="0">
                <a:pos x="1410" y="28"/>
              </a:cxn>
              <a:cxn ang="0">
                <a:pos x="1956" y="76"/>
              </a:cxn>
              <a:cxn ang="0">
                <a:pos x="2178" y="199"/>
              </a:cxn>
              <a:cxn ang="0">
                <a:pos x="2043" y="495"/>
              </a:cxn>
              <a:cxn ang="0">
                <a:pos x="1670" y="665"/>
              </a:cxn>
              <a:cxn ang="0">
                <a:pos x="1447" y="719"/>
              </a:cxn>
              <a:cxn ang="0">
                <a:pos x="1278" y="752"/>
              </a:cxn>
              <a:cxn ang="0">
                <a:pos x="1276" y="888"/>
              </a:cxn>
              <a:cxn ang="0">
                <a:pos x="1512" y="840"/>
              </a:cxn>
              <a:cxn ang="0">
                <a:pos x="1897" y="744"/>
              </a:cxn>
              <a:cxn ang="0">
                <a:pos x="2263" y="759"/>
              </a:cxn>
              <a:cxn ang="0">
                <a:pos x="2568" y="918"/>
              </a:cxn>
              <a:cxn ang="0">
                <a:pos x="2655" y="1179"/>
              </a:cxn>
              <a:cxn ang="0">
                <a:pos x="2523" y="1510"/>
              </a:cxn>
              <a:cxn ang="0">
                <a:pos x="2340" y="1838"/>
              </a:cxn>
              <a:cxn ang="0">
                <a:pos x="1951" y="1898"/>
              </a:cxn>
              <a:cxn ang="0">
                <a:pos x="1738" y="1800"/>
              </a:cxn>
              <a:cxn ang="0">
                <a:pos x="1466" y="1531"/>
              </a:cxn>
              <a:cxn ang="0">
                <a:pos x="1317" y="1200"/>
              </a:cxn>
              <a:cxn ang="0">
                <a:pos x="1264" y="1007"/>
              </a:cxn>
              <a:cxn ang="0">
                <a:pos x="1156" y="1000"/>
              </a:cxn>
              <a:cxn ang="0">
                <a:pos x="1097" y="1100"/>
              </a:cxn>
              <a:cxn ang="0">
                <a:pos x="1205" y="1288"/>
              </a:cxn>
              <a:cxn ang="0">
                <a:pos x="1277" y="1572"/>
              </a:cxn>
              <a:cxn ang="0">
                <a:pos x="1272" y="1880"/>
              </a:cxn>
              <a:cxn ang="0">
                <a:pos x="1117" y="2249"/>
              </a:cxn>
              <a:cxn ang="0">
                <a:pos x="820" y="2375"/>
              </a:cxn>
              <a:cxn ang="0">
                <a:pos x="495" y="2211"/>
              </a:cxn>
              <a:cxn ang="0">
                <a:pos x="200" y="2051"/>
              </a:cxn>
              <a:cxn ang="0">
                <a:pos x="169" y="1772"/>
              </a:cxn>
              <a:cxn ang="0">
                <a:pos x="267" y="1527"/>
              </a:cxn>
              <a:cxn ang="0">
                <a:pos x="402" y="1374"/>
              </a:cxn>
              <a:cxn ang="0">
                <a:pos x="509" y="1293"/>
              </a:cxn>
              <a:cxn ang="0">
                <a:pos x="727" y="1160"/>
              </a:cxn>
              <a:cxn ang="0">
                <a:pos x="915" y="1107"/>
              </a:cxn>
              <a:cxn ang="0">
                <a:pos x="1013" y="1028"/>
              </a:cxn>
              <a:cxn ang="0">
                <a:pos x="974" y="926"/>
              </a:cxn>
              <a:cxn ang="0">
                <a:pos x="600" y="1109"/>
              </a:cxn>
              <a:cxn ang="0">
                <a:pos x="166" y="1183"/>
              </a:cxn>
              <a:cxn ang="0">
                <a:pos x="25" y="1113"/>
              </a:cxn>
              <a:cxn ang="0">
                <a:pos x="39" y="916"/>
              </a:cxn>
              <a:cxn ang="0">
                <a:pos x="106" y="802"/>
              </a:cxn>
              <a:cxn ang="0">
                <a:pos x="183" y="705"/>
              </a:cxn>
              <a:cxn ang="0">
                <a:pos x="307" y="525"/>
              </a:cxn>
              <a:cxn ang="0">
                <a:pos x="356" y="455"/>
              </a:cxn>
              <a:cxn ang="0">
                <a:pos x="360" y="450"/>
              </a:cxn>
            </a:cxnLst>
            <a:rect l="0" t="0" r="r" b="b"/>
            <a:pathLst>
              <a:path w="2659" h="2397">
                <a:moveTo>
                  <a:pt x="360" y="450"/>
                </a:moveTo>
                <a:cubicBezTo>
                  <a:pt x="395" y="419"/>
                  <a:pt x="421" y="401"/>
                  <a:pt x="443" y="386"/>
                </a:cubicBezTo>
                <a:cubicBezTo>
                  <a:pt x="490" y="357"/>
                  <a:pt x="524" y="347"/>
                  <a:pt x="562" y="340"/>
                </a:cubicBezTo>
                <a:cubicBezTo>
                  <a:pt x="612" y="329"/>
                  <a:pt x="671" y="324"/>
                  <a:pt x="727" y="337"/>
                </a:cubicBezTo>
                <a:cubicBezTo>
                  <a:pt x="811" y="356"/>
                  <a:pt x="888" y="417"/>
                  <a:pt x="939" y="504"/>
                </a:cubicBezTo>
                <a:cubicBezTo>
                  <a:pt x="970" y="557"/>
                  <a:pt x="992" y="619"/>
                  <a:pt x="990" y="682"/>
                </a:cubicBezTo>
                <a:cubicBezTo>
                  <a:pt x="989" y="725"/>
                  <a:pt x="976" y="768"/>
                  <a:pt x="992" y="793"/>
                </a:cubicBezTo>
                <a:cubicBezTo>
                  <a:pt x="1011" y="824"/>
                  <a:pt x="1076" y="824"/>
                  <a:pt x="1111" y="808"/>
                </a:cubicBezTo>
                <a:cubicBezTo>
                  <a:pt x="1151" y="791"/>
                  <a:pt x="1153" y="755"/>
                  <a:pt x="1145" y="723"/>
                </a:cubicBezTo>
                <a:cubicBezTo>
                  <a:pt x="1129" y="657"/>
                  <a:pt x="1072" y="608"/>
                  <a:pt x="1053" y="524"/>
                </a:cubicBezTo>
                <a:cubicBezTo>
                  <a:pt x="1041" y="471"/>
                  <a:pt x="1045" y="406"/>
                  <a:pt x="1061" y="343"/>
                </a:cubicBezTo>
                <a:cubicBezTo>
                  <a:pt x="1098" y="200"/>
                  <a:pt x="1201" y="65"/>
                  <a:pt x="1410" y="28"/>
                </a:cubicBezTo>
                <a:cubicBezTo>
                  <a:pt x="1567" y="0"/>
                  <a:pt x="1783" y="27"/>
                  <a:pt x="1956" y="76"/>
                </a:cubicBezTo>
                <a:cubicBezTo>
                  <a:pt x="2058" y="106"/>
                  <a:pt x="2145" y="143"/>
                  <a:pt x="2178" y="199"/>
                </a:cubicBezTo>
                <a:cubicBezTo>
                  <a:pt x="2227" y="283"/>
                  <a:pt x="2150" y="410"/>
                  <a:pt x="2043" y="495"/>
                </a:cubicBezTo>
                <a:cubicBezTo>
                  <a:pt x="1930" y="584"/>
                  <a:pt x="1783" y="627"/>
                  <a:pt x="1670" y="665"/>
                </a:cubicBezTo>
                <a:cubicBezTo>
                  <a:pt x="1597" y="690"/>
                  <a:pt x="1538" y="713"/>
                  <a:pt x="1447" y="719"/>
                </a:cubicBezTo>
                <a:cubicBezTo>
                  <a:pt x="1387" y="722"/>
                  <a:pt x="1312" y="719"/>
                  <a:pt x="1278" y="752"/>
                </a:cubicBezTo>
                <a:cubicBezTo>
                  <a:pt x="1244" y="786"/>
                  <a:pt x="1251" y="856"/>
                  <a:pt x="1276" y="888"/>
                </a:cubicBezTo>
                <a:cubicBezTo>
                  <a:pt x="1319" y="941"/>
                  <a:pt x="1415" y="881"/>
                  <a:pt x="1512" y="840"/>
                </a:cubicBezTo>
                <a:cubicBezTo>
                  <a:pt x="1645" y="782"/>
                  <a:pt x="1779" y="758"/>
                  <a:pt x="1897" y="744"/>
                </a:cubicBezTo>
                <a:cubicBezTo>
                  <a:pt x="2020" y="729"/>
                  <a:pt x="2127" y="723"/>
                  <a:pt x="2263" y="759"/>
                </a:cubicBezTo>
                <a:cubicBezTo>
                  <a:pt x="2371" y="787"/>
                  <a:pt x="2496" y="841"/>
                  <a:pt x="2568" y="918"/>
                </a:cubicBezTo>
                <a:cubicBezTo>
                  <a:pt x="2642" y="999"/>
                  <a:pt x="2659" y="1104"/>
                  <a:pt x="2655" y="1179"/>
                </a:cubicBezTo>
                <a:cubicBezTo>
                  <a:pt x="2648" y="1300"/>
                  <a:pt x="2588" y="1341"/>
                  <a:pt x="2523" y="1510"/>
                </a:cubicBezTo>
                <a:cubicBezTo>
                  <a:pt x="2485" y="1611"/>
                  <a:pt x="2444" y="1758"/>
                  <a:pt x="2340" y="1838"/>
                </a:cubicBezTo>
                <a:cubicBezTo>
                  <a:pt x="2240" y="1915"/>
                  <a:pt x="2080" y="1929"/>
                  <a:pt x="1951" y="1898"/>
                </a:cubicBezTo>
                <a:cubicBezTo>
                  <a:pt x="1870" y="1879"/>
                  <a:pt x="1800" y="1842"/>
                  <a:pt x="1738" y="1800"/>
                </a:cubicBezTo>
                <a:cubicBezTo>
                  <a:pt x="1623" y="1722"/>
                  <a:pt x="1535" y="1628"/>
                  <a:pt x="1466" y="1531"/>
                </a:cubicBezTo>
                <a:cubicBezTo>
                  <a:pt x="1390" y="1425"/>
                  <a:pt x="1336" y="1316"/>
                  <a:pt x="1317" y="1200"/>
                </a:cubicBezTo>
                <a:cubicBezTo>
                  <a:pt x="1305" y="1124"/>
                  <a:pt x="1308" y="1044"/>
                  <a:pt x="1264" y="1007"/>
                </a:cubicBezTo>
                <a:cubicBezTo>
                  <a:pt x="1237" y="984"/>
                  <a:pt x="1191" y="977"/>
                  <a:pt x="1156" y="1000"/>
                </a:cubicBezTo>
                <a:cubicBezTo>
                  <a:pt x="1124" y="1021"/>
                  <a:pt x="1101" y="1067"/>
                  <a:pt x="1097" y="1100"/>
                </a:cubicBezTo>
                <a:cubicBezTo>
                  <a:pt x="1087" y="1169"/>
                  <a:pt x="1154" y="1184"/>
                  <a:pt x="1205" y="1288"/>
                </a:cubicBezTo>
                <a:cubicBezTo>
                  <a:pt x="1239" y="1358"/>
                  <a:pt x="1265" y="1469"/>
                  <a:pt x="1277" y="1572"/>
                </a:cubicBezTo>
                <a:cubicBezTo>
                  <a:pt x="1290" y="1685"/>
                  <a:pt x="1286" y="1788"/>
                  <a:pt x="1272" y="1880"/>
                </a:cubicBezTo>
                <a:cubicBezTo>
                  <a:pt x="1248" y="2037"/>
                  <a:pt x="1196" y="2159"/>
                  <a:pt x="1117" y="2249"/>
                </a:cubicBezTo>
                <a:cubicBezTo>
                  <a:pt x="1037" y="2340"/>
                  <a:pt x="929" y="2397"/>
                  <a:pt x="820" y="2375"/>
                </a:cubicBezTo>
                <a:cubicBezTo>
                  <a:pt x="717" y="2354"/>
                  <a:pt x="615" y="2264"/>
                  <a:pt x="495" y="2211"/>
                </a:cubicBezTo>
                <a:cubicBezTo>
                  <a:pt x="383" y="2161"/>
                  <a:pt x="256" y="2143"/>
                  <a:pt x="200" y="2051"/>
                </a:cubicBezTo>
                <a:cubicBezTo>
                  <a:pt x="156" y="1979"/>
                  <a:pt x="156" y="1862"/>
                  <a:pt x="169" y="1772"/>
                </a:cubicBezTo>
                <a:cubicBezTo>
                  <a:pt x="183" y="1673"/>
                  <a:pt x="212" y="1606"/>
                  <a:pt x="267" y="1527"/>
                </a:cubicBezTo>
                <a:cubicBezTo>
                  <a:pt x="304" y="1475"/>
                  <a:pt x="352" y="1417"/>
                  <a:pt x="402" y="1374"/>
                </a:cubicBezTo>
                <a:cubicBezTo>
                  <a:pt x="437" y="1343"/>
                  <a:pt x="472" y="1320"/>
                  <a:pt x="509" y="1293"/>
                </a:cubicBezTo>
                <a:cubicBezTo>
                  <a:pt x="576" y="1246"/>
                  <a:pt x="647" y="1189"/>
                  <a:pt x="727" y="1160"/>
                </a:cubicBezTo>
                <a:cubicBezTo>
                  <a:pt x="788" y="1138"/>
                  <a:pt x="854" y="1132"/>
                  <a:pt x="915" y="1107"/>
                </a:cubicBezTo>
                <a:cubicBezTo>
                  <a:pt x="960" y="1089"/>
                  <a:pt x="1001" y="1061"/>
                  <a:pt x="1013" y="1028"/>
                </a:cubicBezTo>
                <a:cubicBezTo>
                  <a:pt x="1027" y="990"/>
                  <a:pt x="1001" y="946"/>
                  <a:pt x="974" y="926"/>
                </a:cubicBezTo>
                <a:cubicBezTo>
                  <a:pt x="893" y="866"/>
                  <a:pt x="801" y="1022"/>
                  <a:pt x="600" y="1109"/>
                </a:cubicBezTo>
                <a:cubicBezTo>
                  <a:pt x="468" y="1167"/>
                  <a:pt x="289" y="1195"/>
                  <a:pt x="166" y="1183"/>
                </a:cubicBezTo>
                <a:cubicBezTo>
                  <a:pt x="98" y="1176"/>
                  <a:pt x="47" y="1156"/>
                  <a:pt x="25" y="1113"/>
                </a:cubicBezTo>
                <a:cubicBezTo>
                  <a:pt x="0" y="1063"/>
                  <a:pt x="13" y="981"/>
                  <a:pt x="39" y="916"/>
                </a:cubicBezTo>
                <a:cubicBezTo>
                  <a:pt x="58" y="868"/>
                  <a:pt x="85" y="830"/>
                  <a:pt x="106" y="802"/>
                </a:cubicBezTo>
                <a:cubicBezTo>
                  <a:pt x="137" y="759"/>
                  <a:pt x="156" y="738"/>
                  <a:pt x="183" y="705"/>
                </a:cubicBezTo>
                <a:cubicBezTo>
                  <a:pt x="215" y="665"/>
                  <a:pt x="259" y="608"/>
                  <a:pt x="307" y="525"/>
                </a:cubicBezTo>
                <a:cubicBezTo>
                  <a:pt x="314" y="513"/>
                  <a:pt x="321" y="500"/>
                  <a:pt x="356" y="455"/>
                </a:cubicBezTo>
                <a:cubicBezTo>
                  <a:pt x="357" y="454"/>
                  <a:pt x="359" y="452"/>
                  <a:pt x="360" y="450"/>
                </a:cubicBezTo>
              </a:path>
            </a:pathLst>
          </a:custGeom>
          <a:solidFill>
            <a:srgbClr val="6BCEF2"/>
          </a:solidFill>
          <a:ln w="6350" cap="rnd">
            <a:noFill/>
            <a:prstDash val="solid"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28082E"/>
              </a:solidFill>
              <a:latin typeface="+mn-lt"/>
            </a:endParaRPr>
          </a:p>
        </p:txBody>
      </p:sp>
      <p:sp>
        <p:nvSpPr>
          <p:cNvPr id="14" name="Freeform 12"/>
          <p:cNvSpPr>
            <a:spLocks noChangeAspect="1"/>
          </p:cNvSpPr>
          <p:nvPr/>
        </p:nvSpPr>
        <p:spPr bwMode="auto">
          <a:xfrm rot="16200000">
            <a:off x="409576" y="5500687"/>
            <a:ext cx="361950" cy="327025"/>
          </a:xfrm>
          <a:custGeom>
            <a:avLst/>
            <a:gdLst/>
            <a:ahLst/>
            <a:cxnLst>
              <a:cxn ang="0">
                <a:pos x="360" y="450"/>
              </a:cxn>
              <a:cxn ang="0">
                <a:pos x="443" y="386"/>
              </a:cxn>
              <a:cxn ang="0">
                <a:pos x="562" y="340"/>
              </a:cxn>
              <a:cxn ang="0">
                <a:pos x="727" y="337"/>
              </a:cxn>
              <a:cxn ang="0">
                <a:pos x="939" y="504"/>
              </a:cxn>
              <a:cxn ang="0">
                <a:pos x="990" y="682"/>
              </a:cxn>
              <a:cxn ang="0">
                <a:pos x="992" y="793"/>
              </a:cxn>
              <a:cxn ang="0">
                <a:pos x="1111" y="808"/>
              </a:cxn>
              <a:cxn ang="0">
                <a:pos x="1145" y="723"/>
              </a:cxn>
              <a:cxn ang="0">
                <a:pos x="1053" y="524"/>
              </a:cxn>
              <a:cxn ang="0">
                <a:pos x="1061" y="343"/>
              </a:cxn>
              <a:cxn ang="0">
                <a:pos x="1410" y="28"/>
              </a:cxn>
              <a:cxn ang="0">
                <a:pos x="1956" y="76"/>
              </a:cxn>
              <a:cxn ang="0">
                <a:pos x="2178" y="199"/>
              </a:cxn>
              <a:cxn ang="0">
                <a:pos x="2043" y="495"/>
              </a:cxn>
              <a:cxn ang="0">
                <a:pos x="1670" y="665"/>
              </a:cxn>
              <a:cxn ang="0">
                <a:pos x="1447" y="719"/>
              </a:cxn>
              <a:cxn ang="0">
                <a:pos x="1278" y="752"/>
              </a:cxn>
              <a:cxn ang="0">
                <a:pos x="1276" y="888"/>
              </a:cxn>
              <a:cxn ang="0">
                <a:pos x="1512" y="840"/>
              </a:cxn>
              <a:cxn ang="0">
                <a:pos x="1897" y="744"/>
              </a:cxn>
              <a:cxn ang="0">
                <a:pos x="2263" y="759"/>
              </a:cxn>
              <a:cxn ang="0">
                <a:pos x="2568" y="918"/>
              </a:cxn>
              <a:cxn ang="0">
                <a:pos x="2655" y="1179"/>
              </a:cxn>
              <a:cxn ang="0">
                <a:pos x="2523" y="1510"/>
              </a:cxn>
              <a:cxn ang="0">
                <a:pos x="2340" y="1838"/>
              </a:cxn>
              <a:cxn ang="0">
                <a:pos x="1951" y="1898"/>
              </a:cxn>
              <a:cxn ang="0">
                <a:pos x="1738" y="1800"/>
              </a:cxn>
              <a:cxn ang="0">
                <a:pos x="1466" y="1531"/>
              </a:cxn>
              <a:cxn ang="0">
                <a:pos x="1317" y="1200"/>
              </a:cxn>
              <a:cxn ang="0">
                <a:pos x="1264" y="1007"/>
              </a:cxn>
              <a:cxn ang="0">
                <a:pos x="1156" y="1000"/>
              </a:cxn>
              <a:cxn ang="0">
                <a:pos x="1097" y="1100"/>
              </a:cxn>
              <a:cxn ang="0">
                <a:pos x="1205" y="1288"/>
              </a:cxn>
              <a:cxn ang="0">
                <a:pos x="1277" y="1572"/>
              </a:cxn>
              <a:cxn ang="0">
                <a:pos x="1272" y="1880"/>
              </a:cxn>
              <a:cxn ang="0">
                <a:pos x="1117" y="2249"/>
              </a:cxn>
              <a:cxn ang="0">
                <a:pos x="820" y="2375"/>
              </a:cxn>
              <a:cxn ang="0">
                <a:pos x="495" y="2211"/>
              </a:cxn>
              <a:cxn ang="0">
                <a:pos x="200" y="2051"/>
              </a:cxn>
              <a:cxn ang="0">
                <a:pos x="169" y="1772"/>
              </a:cxn>
              <a:cxn ang="0">
                <a:pos x="267" y="1527"/>
              </a:cxn>
              <a:cxn ang="0">
                <a:pos x="402" y="1374"/>
              </a:cxn>
              <a:cxn ang="0">
                <a:pos x="509" y="1293"/>
              </a:cxn>
              <a:cxn ang="0">
                <a:pos x="727" y="1160"/>
              </a:cxn>
              <a:cxn ang="0">
                <a:pos x="915" y="1107"/>
              </a:cxn>
              <a:cxn ang="0">
                <a:pos x="1013" y="1028"/>
              </a:cxn>
              <a:cxn ang="0">
                <a:pos x="974" y="926"/>
              </a:cxn>
              <a:cxn ang="0">
                <a:pos x="600" y="1109"/>
              </a:cxn>
              <a:cxn ang="0">
                <a:pos x="166" y="1183"/>
              </a:cxn>
              <a:cxn ang="0">
                <a:pos x="25" y="1113"/>
              </a:cxn>
              <a:cxn ang="0">
                <a:pos x="39" y="916"/>
              </a:cxn>
              <a:cxn ang="0">
                <a:pos x="106" y="802"/>
              </a:cxn>
              <a:cxn ang="0">
                <a:pos x="183" y="705"/>
              </a:cxn>
              <a:cxn ang="0">
                <a:pos x="307" y="525"/>
              </a:cxn>
              <a:cxn ang="0">
                <a:pos x="356" y="455"/>
              </a:cxn>
              <a:cxn ang="0">
                <a:pos x="360" y="450"/>
              </a:cxn>
            </a:cxnLst>
            <a:rect l="0" t="0" r="r" b="b"/>
            <a:pathLst>
              <a:path w="2659" h="2397">
                <a:moveTo>
                  <a:pt x="360" y="450"/>
                </a:moveTo>
                <a:cubicBezTo>
                  <a:pt x="395" y="419"/>
                  <a:pt x="421" y="401"/>
                  <a:pt x="443" y="386"/>
                </a:cubicBezTo>
                <a:cubicBezTo>
                  <a:pt x="490" y="357"/>
                  <a:pt x="524" y="347"/>
                  <a:pt x="562" y="340"/>
                </a:cubicBezTo>
                <a:cubicBezTo>
                  <a:pt x="612" y="329"/>
                  <a:pt x="671" y="324"/>
                  <a:pt x="727" y="337"/>
                </a:cubicBezTo>
                <a:cubicBezTo>
                  <a:pt x="811" y="356"/>
                  <a:pt x="888" y="417"/>
                  <a:pt x="939" y="504"/>
                </a:cubicBezTo>
                <a:cubicBezTo>
                  <a:pt x="970" y="557"/>
                  <a:pt x="992" y="619"/>
                  <a:pt x="990" y="682"/>
                </a:cubicBezTo>
                <a:cubicBezTo>
                  <a:pt x="989" y="725"/>
                  <a:pt x="976" y="768"/>
                  <a:pt x="992" y="793"/>
                </a:cubicBezTo>
                <a:cubicBezTo>
                  <a:pt x="1011" y="824"/>
                  <a:pt x="1076" y="824"/>
                  <a:pt x="1111" y="808"/>
                </a:cubicBezTo>
                <a:cubicBezTo>
                  <a:pt x="1151" y="791"/>
                  <a:pt x="1153" y="755"/>
                  <a:pt x="1145" y="723"/>
                </a:cubicBezTo>
                <a:cubicBezTo>
                  <a:pt x="1129" y="657"/>
                  <a:pt x="1072" y="608"/>
                  <a:pt x="1053" y="524"/>
                </a:cubicBezTo>
                <a:cubicBezTo>
                  <a:pt x="1041" y="471"/>
                  <a:pt x="1045" y="406"/>
                  <a:pt x="1061" y="343"/>
                </a:cubicBezTo>
                <a:cubicBezTo>
                  <a:pt x="1098" y="200"/>
                  <a:pt x="1201" y="65"/>
                  <a:pt x="1410" y="28"/>
                </a:cubicBezTo>
                <a:cubicBezTo>
                  <a:pt x="1567" y="0"/>
                  <a:pt x="1783" y="27"/>
                  <a:pt x="1956" y="76"/>
                </a:cubicBezTo>
                <a:cubicBezTo>
                  <a:pt x="2058" y="106"/>
                  <a:pt x="2145" y="143"/>
                  <a:pt x="2178" y="199"/>
                </a:cubicBezTo>
                <a:cubicBezTo>
                  <a:pt x="2227" y="283"/>
                  <a:pt x="2150" y="410"/>
                  <a:pt x="2043" y="495"/>
                </a:cubicBezTo>
                <a:cubicBezTo>
                  <a:pt x="1930" y="584"/>
                  <a:pt x="1783" y="627"/>
                  <a:pt x="1670" y="665"/>
                </a:cubicBezTo>
                <a:cubicBezTo>
                  <a:pt x="1597" y="690"/>
                  <a:pt x="1538" y="713"/>
                  <a:pt x="1447" y="719"/>
                </a:cubicBezTo>
                <a:cubicBezTo>
                  <a:pt x="1387" y="722"/>
                  <a:pt x="1312" y="719"/>
                  <a:pt x="1278" y="752"/>
                </a:cubicBezTo>
                <a:cubicBezTo>
                  <a:pt x="1244" y="786"/>
                  <a:pt x="1251" y="856"/>
                  <a:pt x="1276" y="888"/>
                </a:cubicBezTo>
                <a:cubicBezTo>
                  <a:pt x="1319" y="941"/>
                  <a:pt x="1415" y="881"/>
                  <a:pt x="1512" y="840"/>
                </a:cubicBezTo>
                <a:cubicBezTo>
                  <a:pt x="1645" y="782"/>
                  <a:pt x="1779" y="758"/>
                  <a:pt x="1897" y="744"/>
                </a:cubicBezTo>
                <a:cubicBezTo>
                  <a:pt x="2020" y="729"/>
                  <a:pt x="2127" y="723"/>
                  <a:pt x="2263" y="759"/>
                </a:cubicBezTo>
                <a:cubicBezTo>
                  <a:pt x="2371" y="787"/>
                  <a:pt x="2496" y="841"/>
                  <a:pt x="2568" y="918"/>
                </a:cubicBezTo>
                <a:cubicBezTo>
                  <a:pt x="2642" y="999"/>
                  <a:pt x="2659" y="1104"/>
                  <a:pt x="2655" y="1179"/>
                </a:cubicBezTo>
                <a:cubicBezTo>
                  <a:pt x="2648" y="1300"/>
                  <a:pt x="2588" y="1341"/>
                  <a:pt x="2523" y="1510"/>
                </a:cubicBezTo>
                <a:cubicBezTo>
                  <a:pt x="2485" y="1611"/>
                  <a:pt x="2444" y="1758"/>
                  <a:pt x="2340" y="1838"/>
                </a:cubicBezTo>
                <a:cubicBezTo>
                  <a:pt x="2240" y="1915"/>
                  <a:pt x="2080" y="1929"/>
                  <a:pt x="1951" y="1898"/>
                </a:cubicBezTo>
                <a:cubicBezTo>
                  <a:pt x="1870" y="1879"/>
                  <a:pt x="1800" y="1842"/>
                  <a:pt x="1738" y="1800"/>
                </a:cubicBezTo>
                <a:cubicBezTo>
                  <a:pt x="1623" y="1722"/>
                  <a:pt x="1535" y="1628"/>
                  <a:pt x="1466" y="1531"/>
                </a:cubicBezTo>
                <a:cubicBezTo>
                  <a:pt x="1390" y="1425"/>
                  <a:pt x="1336" y="1316"/>
                  <a:pt x="1317" y="1200"/>
                </a:cubicBezTo>
                <a:cubicBezTo>
                  <a:pt x="1305" y="1124"/>
                  <a:pt x="1308" y="1044"/>
                  <a:pt x="1264" y="1007"/>
                </a:cubicBezTo>
                <a:cubicBezTo>
                  <a:pt x="1237" y="984"/>
                  <a:pt x="1191" y="977"/>
                  <a:pt x="1156" y="1000"/>
                </a:cubicBezTo>
                <a:cubicBezTo>
                  <a:pt x="1124" y="1021"/>
                  <a:pt x="1101" y="1067"/>
                  <a:pt x="1097" y="1100"/>
                </a:cubicBezTo>
                <a:cubicBezTo>
                  <a:pt x="1087" y="1169"/>
                  <a:pt x="1154" y="1184"/>
                  <a:pt x="1205" y="1288"/>
                </a:cubicBezTo>
                <a:cubicBezTo>
                  <a:pt x="1239" y="1358"/>
                  <a:pt x="1265" y="1469"/>
                  <a:pt x="1277" y="1572"/>
                </a:cubicBezTo>
                <a:cubicBezTo>
                  <a:pt x="1290" y="1685"/>
                  <a:pt x="1286" y="1788"/>
                  <a:pt x="1272" y="1880"/>
                </a:cubicBezTo>
                <a:cubicBezTo>
                  <a:pt x="1248" y="2037"/>
                  <a:pt x="1196" y="2159"/>
                  <a:pt x="1117" y="2249"/>
                </a:cubicBezTo>
                <a:cubicBezTo>
                  <a:pt x="1037" y="2340"/>
                  <a:pt x="929" y="2397"/>
                  <a:pt x="820" y="2375"/>
                </a:cubicBezTo>
                <a:cubicBezTo>
                  <a:pt x="717" y="2354"/>
                  <a:pt x="615" y="2264"/>
                  <a:pt x="495" y="2211"/>
                </a:cubicBezTo>
                <a:cubicBezTo>
                  <a:pt x="383" y="2161"/>
                  <a:pt x="256" y="2143"/>
                  <a:pt x="200" y="2051"/>
                </a:cubicBezTo>
                <a:cubicBezTo>
                  <a:pt x="156" y="1979"/>
                  <a:pt x="156" y="1862"/>
                  <a:pt x="169" y="1772"/>
                </a:cubicBezTo>
                <a:cubicBezTo>
                  <a:pt x="183" y="1673"/>
                  <a:pt x="212" y="1606"/>
                  <a:pt x="267" y="1527"/>
                </a:cubicBezTo>
                <a:cubicBezTo>
                  <a:pt x="304" y="1475"/>
                  <a:pt x="352" y="1417"/>
                  <a:pt x="402" y="1374"/>
                </a:cubicBezTo>
                <a:cubicBezTo>
                  <a:pt x="437" y="1343"/>
                  <a:pt x="472" y="1320"/>
                  <a:pt x="509" y="1293"/>
                </a:cubicBezTo>
                <a:cubicBezTo>
                  <a:pt x="576" y="1246"/>
                  <a:pt x="647" y="1189"/>
                  <a:pt x="727" y="1160"/>
                </a:cubicBezTo>
                <a:cubicBezTo>
                  <a:pt x="788" y="1138"/>
                  <a:pt x="854" y="1132"/>
                  <a:pt x="915" y="1107"/>
                </a:cubicBezTo>
                <a:cubicBezTo>
                  <a:pt x="960" y="1089"/>
                  <a:pt x="1001" y="1061"/>
                  <a:pt x="1013" y="1028"/>
                </a:cubicBezTo>
                <a:cubicBezTo>
                  <a:pt x="1027" y="990"/>
                  <a:pt x="1001" y="946"/>
                  <a:pt x="974" y="926"/>
                </a:cubicBezTo>
                <a:cubicBezTo>
                  <a:pt x="893" y="866"/>
                  <a:pt x="801" y="1022"/>
                  <a:pt x="600" y="1109"/>
                </a:cubicBezTo>
                <a:cubicBezTo>
                  <a:pt x="468" y="1167"/>
                  <a:pt x="289" y="1195"/>
                  <a:pt x="166" y="1183"/>
                </a:cubicBezTo>
                <a:cubicBezTo>
                  <a:pt x="98" y="1176"/>
                  <a:pt x="47" y="1156"/>
                  <a:pt x="25" y="1113"/>
                </a:cubicBezTo>
                <a:cubicBezTo>
                  <a:pt x="0" y="1063"/>
                  <a:pt x="13" y="981"/>
                  <a:pt x="39" y="916"/>
                </a:cubicBezTo>
                <a:cubicBezTo>
                  <a:pt x="58" y="868"/>
                  <a:pt x="85" y="830"/>
                  <a:pt x="106" y="802"/>
                </a:cubicBezTo>
                <a:cubicBezTo>
                  <a:pt x="137" y="759"/>
                  <a:pt x="156" y="738"/>
                  <a:pt x="183" y="705"/>
                </a:cubicBezTo>
                <a:cubicBezTo>
                  <a:pt x="215" y="665"/>
                  <a:pt x="259" y="608"/>
                  <a:pt x="307" y="525"/>
                </a:cubicBezTo>
                <a:cubicBezTo>
                  <a:pt x="314" y="513"/>
                  <a:pt x="321" y="500"/>
                  <a:pt x="356" y="455"/>
                </a:cubicBezTo>
                <a:cubicBezTo>
                  <a:pt x="357" y="454"/>
                  <a:pt x="359" y="452"/>
                  <a:pt x="360" y="450"/>
                </a:cubicBezTo>
              </a:path>
            </a:pathLst>
          </a:custGeom>
          <a:solidFill>
            <a:srgbClr val="6BCEF2"/>
          </a:solidFill>
          <a:ln w="6350" cap="rnd">
            <a:noFill/>
            <a:prstDash val="solid"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28082E"/>
              </a:solidFill>
              <a:latin typeface="+mn-lt"/>
            </a:endParaRPr>
          </a:p>
        </p:txBody>
      </p:sp>
      <p:sp>
        <p:nvSpPr>
          <p:cNvPr id="15" name="Freeform 13"/>
          <p:cNvSpPr>
            <a:spLocks noChangeAspect="1"/>
          </p:cNvSpPr>
          <p:nvPr/>
        </p:nvSpPr>
        <p:spPr bwMode="auto">
          <a:xfrm rot="900000">
            <a:off x="1544638" y="3394075"/>
            <a:ext cx="361950" cy="327025"/>
          </a:xfrm>
          <a:custGeom>
            <a:avLst/>
            <a:gdLst/>
            <a:ahLst/>
            <a:cxnLst>
              <a:cxn ang="0">
                <a:pos x="360" y="450"/>
              </a:cxn>
              <a:cxn ang="0">
                <a:pos x="443" y="386"/>
              </a:cxn>
              <a:cxn ang="0">
                <a:pos x="562" y="340"/>
              </a:cxn>
              <a:cxn ang="0">
                <a:pos x="727" y="337"/>
              </a:cxn>
              <a:cxn ang="0">
                <a:pos x="939" y="504"/>
              </a:cxn>
              <a:cxn ang="0">
                <a:pos x="990" y="682"/>
              </a:cxn>
              <a:cxn ang="0">
                <a:pos x="992" y="793"/>
              </a:cxn>
              <a:cxn ang="0">
                <a:pos x="1111" y="808"/>
              </a:cxn>
              <a:cxn ang="0">
                <a:pos x="1145" y="723"/>
              </a:cxn>
              <a:cxn ang="0">
                <a:pos x="1053" y="524"/>
              </a:cxn>
              <a:cxn ang="0">
                <a:pos x="1061" y="343"/>
              </a:cxn>
              <a:cxn ang="0">
                <a:pos x="1410" y="28"/>
              </a:cxn>
              <a:cxn ang="0">
                <a:pos x="1956" y="76"/>
              </a:cxn>
              <a:cxn ang="0">
                <a:pos x="2178" y="199"/>
              </a:cxn>
              <a:cxn ang="0">
                <a:pos x="2043" y="495"/>
              </a:cxn>
              <a:cxn ang="0">
                <a:pos x="1670" y="665"/>
              </a:cxn>
              <a:cxn ang="0">
                <a:pos x="1447" y="719"/>
              </a:cxn>
              <a:cxn ang="0">
                <a:pos x="1278" y="752"/>
              </a:cxn>
              <a:cxn ang="0">
                <a:pos x="1276" y="888"/>
              </a:cxn>
              <a:cxn ang="0">
                <a:pos x="1512" y="840"/>
              </a:cxn>
              <a:cxn ang="0">
                <a:pos x="1897" y="744"/>
              </a:cxn>
              <a:cxn ang="0">
                <a:pos x="2263" y="759"/>
              </a:cxn>
              <a:cxn ang="0">
                <a:pos x="2568" y="918"/>
              </a:cxn>
              <a:cxn ang="0">
                <a:pos x="2655" y="1179"/>
              </a:cxn>
              <a:cxn ang="0">
                <a:pos x="2523" y="1510"/>
              </a:cxn>
              <a:cxn ang="0">
                <a:pos x="2340" y="1838"/>
              </a:cxn>
              <a:cxn ang="0">
                <a:pos x="1951" y="1898"/>
              </a:cxn>
              <a:cxn ang="0">
                <a:pos x="1738" y="1800"/>
              </a:cxn>
              <a:cxn ang="0">
                <a:pos x="1466" y="1531"/>
              </a:cxn>
              <a:cxn ang="0">
                <a:pos x="1317" y="1200"/>
              </a:cxn>
              <a:cxn ang="0">
                <a:pos x="1264" y="1007"/>
              </a:cxn>
              <a:cxn ang="0">
                <a:pos x="1156" y="1000"/>
              </a:cxn>
              <a:cxn ang="0">
                <a:pos x="1097" y="1100"/>
              </a:cxn>
              <a:cxn ang="0">
                <a:pos x="1205" y="1288"/>
              </a:cxn>
              <a:cxn ang="0">
                <a:pos x="1277" y="1572"/>
              </a:cxn>
              <a:cxn ang="0">
                <a:pos x="1272" y="1880"/>
              </a:cxn>
              <a:cxn ang="0">
                <a:pos x="1117" y="2249"/>
              </a:cxn>
              <a:cxn ang="0">
                <a:pos x="820" y="2375"/>
              </a:cxn>
              <a:cxn ang="0">
                <a:pos x="495" y="2211"/>
              </a:cxn>
              <a:cxn ang="0">
                <a:pos x="200" y="2051"/>
              </a:cxn>
              <a:cxn ang="0">
                <a:pos x="169" y="1772"/>
              </a:cxn>
              <a:cxn ang="0">
                <a:pos x="267" y="1527"/>
              </a:cxn>
              <a:cxn ang="0">
                <a:pos x="402" y="1374"/>
              </a:cxn>
              <a:cxn ang="0">
                <a:pos x="509" y="1293"/>
              </a:cxn>
              <a:cxn ang="0">
                <a:pos x="727" y="1160"/>
              </a:cxn>
              <a:cxn ang="0">
                <a:pos x="915" y="1107"/>
              </a:cxn>
              <a:cxn ang="0">
                <a:pos x="1013" y="1028"/>
              </a:cxn>
              <a:cxn ang="0">
                <a:pos x="974" y="926"/>
              </a:cxn>
              <a:cxn ang="0">
                <a:pos x="600" y="1109"/>
              </a:cxn>
              <a:cxn ang="0">
                <a:pos x="166" y="1183"/>
              </a:cxn>
              <a:cxn ang="0">
                <a:pos x="25" y="1113"/>
              </a:cxn>
              <a:cxn ang="0">
                <a:pos x="39" y="916"/>
              </a:cxn>
              <a:cxn ang="0">
                <a:pos x="106" y="802"/>
              </a:cxn>
              <a:cxn ang="0">
                <a:pos x="183" y="705"/>
              </a:cxn>
              <a:cxn ang="0">
                <a:pos x="307" y="525"/>
              </a:cxn>
              <a:cxn ang="0">
                <a:pos x="356" y="455"/>
              </a:cxn>
              <a:cxn ang="0">
                <a:pos x="360" y="450"/>
              </a:cxn>
            </a:cxnLst>
            <a:rect l="0" t="0" r="r" b="b"/>
            <a:pathLst>
              <a:path w="2659" h="2397">
                <a:moveTo>
                  <a:pt x="360" y="450"/>
                </a:moveTo>
                <a:cubicBezTo>
                  <a:pt x="395" y="419"/>
                  <a:pt x="421" y="401"/>
                  <a:pt x="443" y="386"/>
                </a:cubicBezTo>
                <a:cubicBezTo>
                  <a:pt x="490" y="357"/>
                  <a:pt x="524" y="347"/>
                  <a:pt x="562" y="340"/>
                </a:cubicBezTo>
                <a:cubicBezTo>
                  <a:pt x="612" y="329"/>
                  <a:pt x="671" y="324"/>
                  <a:pt x="727" y="337"/>
                </a:cubicBezTo>
                <a:cubicBezTo>
                  <a:pt x="811" y="356"/>
                  <a:pt x="888" y="417"/>
                  <a:pt x="939" y="504"/>
                </a:cubicBezTo>
                <a:cubicBezTo>
                  <a:pt x="970" y="557"/>
                  <a:pt x="992" y="619"/>
                  <a:pt x="990" y="682"/>
                </a:cubicBezTo>
                <a:cubicBezTo>
                  <a:pt x="989" y="725"/>
                  <a:pt x="976" y="768"/>
                  <a:pt x="992" y="793"/>
                </a:cubicBezTo>
                <a:cubicBezTo>
                  <a:pt x="1011" y="824"/>
                  <a:pt x="1076" y="824"/>
                  <a:pt x="1111" y="808"/>
                </a:cubicBezTo>
                <a:cubicBezTo>
                  <a:pt x="1151" y="791"/>
                  <a:pt x="1153" y="755"/>
                  <a:pt x="1145" y="723"/>
                </a:cubicBezTo>
                <a:cubicBezTo>
                  <a:pt x="1129" y="657"/>
                  <a:pt x="1072" y="608"/>
                  <a:pt x="1053" y="524"/>
                </a:cubicBezTo>
                <a:cubicBezTo>
                  <a:pt x="1041" y="471"/>
                  <a:pt x="1045" y="406"/>
                  <a:pt x="1061" y="343"/>
                </a:cubicBezTo>
                <a:cubicBezTo>
                  <a:pt x="1098" y="200"/>
                  <a:pt x="1201" y="65"/>
                  <a:pt x="1410" y="28"/>
                </a:cubicBezTo>
                <a:cubicBezTo>
                  <a:pt x="1567" y="0"/>
                  <a:pt x="1783" y="27"/>
                  <a:pt x="1956" y="76"/>
                </a:cubicBezTo>
                <a:cubicBezTo>
                  <a:pt x="2058" y="106"/>
                  <a:pt x="2145" y="143"/>
                  <a:pt x="2178" y="199"/>
                </a:cubicBezTo>
                <a:cubicBezTo>
                  <a:pt x="2227" y="283"/>
                  <a:pt x="2150" y="410"/>
                  <a:pt x="2043" y="495"/>
                </a:cubicBezTo>
                <a:cubicBezTo>
                  <a:pt x="1930" y="584"/>
                  <a:pt x="1783" y="627"/>
                  <a:pt x="1670" y="665"/>
                </a:cubicBezTo>
                <a:cubicBezTo>
                  <a:pt x="1597" y="690"/>
                  <a:pt x="1538" y="713"/>
                  <a:pt x="1447" y="719"/>
                </a:cubicBezTo>
                <a:cubicBezTo>
                  <a:pt x="1387" y="722"/>
                  <a:pt x="1312" y="719"/>
                  <a:pt x="1278" y="752"/>
                </a:cubicBezTo>
                <a:cubicBezTo>
                  <a:pt x="1244" y="786"/>
                  <a:pt x="1251" y="856"/>
                  <a:pt x="1276" y="888"/>
                </a:cubicBezTo>
                <a:cubicBezTo>
                  <a:pt x="1319" y="941"/>
                  <a:pt x="1415" y="881"/>
                  <a:pt x="1512" y="840"/>
                </a:cubicBezTo>
                <a:cubicBezTo>
                  <a:pt x="1645" y="782"/>
                  <a:pt x="1779" y="758"/>
                  <a:pt x="1897" y="744"/>
                </a:cubicBezTo>
                <a:cubicBezTo>
                  <a:pt x="2020" y="729"/>
                  <a:pt x="2127" y="723"/>
                  <a:pt x="2263" y="759"/>
                </a:cubicBezTo>
                <a:cubicBezTo>
                  <a:pt x="2371" y="787"/>
                  <a:pt x="2496" y="841"/>
                  <a:pt x="2568" y="918"/>
                </a:cubicBezTo>
                <a:cubicBezTo>
                  <a:pt x="2642" y="999"/>
                  <a:pt x="2659" y="1104"/>
                  <a:pt x="2655" y="1179"/>
                </a:cubicBezTo>
                <a:cubicBezTo>
                  <a:pt x="2648" y="1300"/>
                  <a:pt x="2588" y="1341"/>
                  <a:pt x="2523" y="1510"/>
                </a:cubicBezTo>
                <a:cubicBezTo>
                  <a:pt x="2485" y="1611"/>
                  <a:pt x="2444" y="1758"/>
                  <a:pt x="2340" y="1838"/>
                </a:cubicBezTo>
                <a:cubicBezTo>
                  <a:pt x="2240" y="1915"/>
                  <a:pt x="2080" y="1929"/>
                  <a:pt x="1951" y="1898"/>
                </a:cubicBezTo>
                <a:cubicBezTo>
                  <a:pt x="1870" y="1879"/>
                  <a:pt x="1800" y="1842"/>
                  <a:pt x="1738" y="1800"/>
                </a:cubicBezTo>
                <a:cubicBezTo>
                  <a:pt x="1623" y="1722"/>
                  <a:pt x="1535" y="1628"/>
                  <a:pt x="1466" y="1531"/>
                </a:cubicBezTo>
                <a:cubicBezTo>
                  <a:pt x="1390" y="1425"/>
                  <a:pt x="1336" y="1316"/>
                  <a:pt x="1317" y="1200"/>
                </a:cubicBezTo>
                <a:cubicBezTo>
                  <a:pt x="1305" y="1124"/>
                  <a:pt x="1308" y="1044"/>
                  <a:pt x="1264" y="1007"/>
                </a:cubicBezTo>
                <a:cubicBezTo>
                  <a:pt x="1237" y="984"/>
                  <a:pt x="1191" y="977"/>
                  <a:pt x="1156" y="1000"/>
                </a:cubicBezTo>
                <a:cubicBezTo>
                  <a:pt x="1124" y="1021"/>
                  <a:pt x="1101" y="1067"/>
                  <a:pt x="1097" y="1100"/>
                </a:cubicBezTo>
                <a:cubicBezTo>
                  <a:pt x="1087" y="1169"/>
                  <a:pt x="1154" y="1184"/>
                  <a:pt x="1205" y="1288"/>
                </a:cubicBezTo>
                <a:cubicBezTo>
                  <a:pt x="1239" y="1358"/>
                  <a:pt x="1265" y="1469"/>
                  <a:pt x="1277" y="1572"/>
                </a:cubicBezTo>
                <a:cubicBezTo>
                  <a:pt x="1290" y="1685"/>
                  <a:pt x="1286" y="1788"/>
                  <a:pt x="1272" y="1880"/>
                </a:cubicBezTo>
                <a:cubicBezTo>
                  <a:pt x="1248" y="2037"/>
                  <a:pt x="1196" y="2159"/>
                  <a:pt x="1117" y="2249"/>
                </a:cubicBezTo>
                <a:cubicBezTo>
                  <a:pt x="1037" y="2340"/>
                  <a:pt x="929" y="2397"/>
                  <a:pt x="820" y="2375"/>
                </a:cubicBezTo>
                <a:cubicBezTo>
                  <a:pt x="717" y="2354"/>
                  <a:pt x="615" y="2264"/>
                  <a:pt x="495" y="2211"/>
                </a:cubicBezTo>
                <a:cubicBezTo>
                  <a:pt x="383" y="2161"/>
                  <a:pt x="256" y="2143"/>
                  <a:pt x="200" y="2051"/>
                </a:cubicBezTo>
                <a:cubicBezTo>
                  <a:pt x="156" y="1979"/>
                  <a:pt x="156" y="1862"/>
                  <a:pt x="169" y="1772"/>
                </a:cubicBezTo>
                <a:cubicBezTo>
                  <a:pt x="183" y="1673"/>
                  <a:pt x="212" y="1606"/>
                  <a:pt x="267" y="1527"/>
                </a:cubicBezTo>
                <a:cubicBezTo>
                  <a:pt x="304" y="1475"/>
                  <a:pt x="352" y="1417"/>
                  <a:pt x="402" y="1374"/>
                </a:cubicBezTo>
                <a:cubicBezTo>
                  <a:pt x="437" y="1343"/>
                  <a:pt x="472" y="1320"/>
                  <a:pt x="509" y="1293"/>
                </a:cubicBezTo>
                <a:cubicBezTo>
                  <a:pt x="576" y="1246"/>
                  <a:pt x="647" y="1189"/>
                  <a:pt x="727" y="1160"/>
                </a:cubicBezTo>
                <a:cubicBezTo>
                  <a:pt x="788" y="1138"/>
                  <a:pt x="854" y="1132"/>
                  <a:pt x="915" y="1107"/>
                </a:cubicBezTo>
                <a:cubicBezTo>
                  <a:pt x="960" y="1089"/>
                  <a:pt x="1001" y="1061"/>
                  <a:pt x="1013" y="1028"/>
                </a:cubicBezTo>
                <a:cubicBezTo>
                  <a:pt x="1027" y="990"/>
                  <a:pt x="1001" y="946"/>
                  <a:pt x="974" y="926"/>
                </a:cubicBezTo>
                <a:cubicBezTo>
                  <a:pt x="893" y="866"/>
                  <a:pt x="801" y="1022"/>
                  <a:pt x="600" y="1109"/>
                </a:cubicBezTo>
                <a:cubicBezTo>
                  <a:pt x="468" y="1167"/>
                  <a:pt x="289" y="1195"/>
                  <a:pt x="166" y="1183"/>
                </a:cubicBezTo>
                <a:cubicBezTo>
                  <a:pt x="98" y="1176"/>
                  <a:pt x="47" y="1156"/>
                  <a:pt x="25" y="1113"/>
                </a:cubicBezTo>
                <a:cubicBezTo>
                  <a:pt x="0" y="1063"/>
                  <a:pt x="13" y="981"/>
                  <a:pt x="39" y="916"/>
                </a:cubicBezTo>
                <a:cubicBezTo>
                  <a:pt x="58" y="868"/>
                  <a:pt x="85" y="830"/>
                  <a:pt x="106" y="802"/>
                </a:cubicBezTo>
                <a:cubicBezTo>
                  <a:pt x="137" y="759"/>
                  <a:pt x="156" y="738"/>
                  <a:pt x="183" y="705"/>
                </a:cubicBezTo>
                <a:cubicBezTo>
                  <a:pt x="215" y="665"/>
                  <a:pt x="259" y="608"/>
                  <a:pt x="307" y="525"/>
                </a:cubicBezTo>
                <a:cubicBezTo>
                  <a:pt x="314" y="513"/>
                  <a:pt x="321" y="500"/>
                  <a:pt x="356" y="455"/>
                </a:cubicBezTo>
                <a:cubicBezTo>
                  <a:pt x="357" y="454"/>
                  <a:pt x="359" y="452"/>
                  <a:pt x="360" y="450"/>
                </a:cubicBezTo>
              </a:path>
            </a:pathLst>
          </a:custGeom>
          <a:solidFill>
            <a:srgbClr val="6BCEF2"/>
          </a:solidFill>
          <a:ln w="6350" cap="rnd">
            <a:noFill/>
            <a:prstDash val="solid"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28082E"/>
              </a:solidFill>
              <a:latin typeface="+mn-lt"/>
            </a:endParaRPr>
          </a:p>
        </p:txBody>
      </p:sp>
      <p:sp>
        <p:nvSpPr>
          <p:cNvPr id="16" name="Freeform 14"/>
          <p:cNvSpPr>
            <a:spLocks noChangeAspect="1"/>
          </p:cNvSpPr>
          <p:nvPr/>
        </p:nvSpPr>
        <p:spPr bwMode="auto">
          <a:xfrm rot="1800000">
            <a:off x="2566988" y="3440113"/>
            <a:ext cx="419100" cy="377825"/>
          </a:xfrm>
          <a:custGeom>
            <a:avLst/>
            <a:gdLst/>
            <a:ahLst/>
            <a:cxnLst>
              <a:cxn ang="0">
                <a:pos x="360" y="450"/>
              </a:cxn>
              <a:cxn ang="0">
                <a:pos x="443" y="386"/>
              </a:cxn>
              <a:cxn ang="0">
                <a:pos x="562" y="340"/>
              </a:cxn>
              <a:cxn ang="0">
                <a:pos x="727" y="337"/>
              </a:cxn>
              <a:cxn ang="0">
                <a:pos x="939" y="504"/>
              </a:cxn>
              <a:cxn ang="0">
                <a:pos x="990" y="682"/>
              </a:cxn>
              <a:cxn ang="0">
                <a:pos x="992" y="793"/>
              </a:cxn>
              <a:cxn ang="0">
                <a:pos x="1111" y="808"/>
              </a:cxn>
              <a:cxn ang="0">
                <a:pos x="1145" y="723"/>
              </a:cxn>
              <a:cxn ang="0">
                <a:pos x="1053" y="524"/>
              </a:cxn>
              <a:cxn ang="0">
                <a:pos x="1061" y="343"/>
              </a:cxn>
              <a:cxn ang="0">
                <a:pos x="1410" y="28"/>
              </a:cxn>
              <a:cxn ang="0">
                <a:pos x="1956" y="76"/>
              </a:cxn>
              <a:cxn ang="0">
                <a:pos x="2178" y="199"/>
              </a:cxn>
              <a:cxn ang="0">
                <a:pos x="2043" y="495"/>
              </a:cxn>
              <a:cxn ang="0">
                <a:pos x="1670" y="665"/>
              </a:cxn>
              <a:cxn ang="0">
                <a:pos x="1447" y="719"/>
              </a:cxn>
              <a:cxn ang="0">
                <a:pos x="1278" y="752"/>
              </a:cxn>
              <a:cxn ang="0">
                <a:pos x="1276" y="888"/>
              </a:cxn>
              <a:cxn ang="0">
                <a:pos x="1512" y="840"/>
              </a:cxn>
              <a:cxn ang="0">
                <a:pos x="1897" y="744"/>
              </a:cxn>
              <a:cxn ang="0">
                <a:pos x="2263" y="759"/>
              </a:cxn>
              <a:cxn ang="0">
                <a:pos x="2568" y="918"/>
              </a:cxn>
              <a:cxn ang="0">
                <a:pos x="2655" y="1179"/>
              </a:cxn>
              <a:cxn ang="0">
                <a:pos x="2523" y="1510"/>
              </a:cxn>
              <a:cxn ang="0">
                <a:pos x="2340" y="1838"/>
              </a:cxn>
              <a:cxn ang="0">
                <a:pos x="1951" y="1898"/>
              </a:cxn>
              <a:cxn ang="0">
                <a:pos x="1738" y="1800"/>
              </a:cxn>
              <a:cxn ang="0">
                <a:pos x="1466" y="1531"/>
              </a:cxn>
              <a:cxn ang="0">
                <a:pos x="1317" y="1200"/>
              </a:cxn>
              <a:cxn ang="0">
                <a:pos x="1264" y="1007"/>
              </a:cxn>
              <a:cxn ang="0">
                <a:pos x="1156" y="1000"/>
              </a:cxn>
              <a:cxn ang="0">
                <a:pos x="1097" y="1100"/>
              </a:cxn>
              <a:cxn ang="0">
                <a:pos x="1205" y="1288"/>
              </a:cxn>
              <a:cxn ang="0">
                <a:pos x="1277" y="1572"/>
              </a:cxn>
              <a:cxn ang="0">
                <a:pos x="1272" y="1880"/>
              </a:cxn>
              <a:cxn ang="0">
                <a:pos x="1117" y="2249"/>
              </a:cxn>
              <a:cxn ang="0">
                <a:pos x="820" y="2375"/>
              </a:cxn>
              <a:cxn ang="0">
                <a:pos x="495" y="2211"/>
              </a:cxn>
              <a:cxn ang="0">
                <a:pos x="200" y="2051"/>
              </a:cxn>
              <a:cxn ang="0">
                <a:pos x="169" y="1772"/>
              </a:cxn>
              <a:cxn ang="0">
                <a:pos x="267" y="1527"/>
              </a:cxn>
              <a:cxn ang="0">
                <a:pos x="402" y="1374"/>
              </a:cxn>
              <a:cxn ang="0">
                <a:pos x="509" y="1293"/>
              </a:cxn>
              <a:cxn ang="0">
                <a:pos x="727" y="1160"/>
              </a:cxn>
              <a:cxn ang="0">
                <a:pos x="915" y="1107"/>
              </a:cxn>
              <a:cxn ang="0">
                <a:pos x="1013" y="1028"/>
              </a:cxn>
              <a:cxn ang="0">
                <a:pos x="974" y="926"/>
              </a:cxn>
              <a:cxn ang="0">
                <a:pos x="600" y="1109"/>
              </a:cxn>
              <a:cxn ang="0">
                <a:pos x="166" y="1183"/>
              </a:cxn>
              <a:cxn ang="0">
                <a:pos x="25" y="1113"/>
              </a:cxn>
              <a:cxn ang="0">
                <a:pos x="39" y="916"/>
              </a:cxn>
              <a:cxn ang="0">
                <a:pos x="106" y="802"/>
              </a:cxn>
              <a:cxn ang="0">
                <a:pos x="183" y="705"/>
              </a:cxn>
              <a:cxn ang="0">
                <a:pos x="307" y="525"/>
              </a:cxn>
              <a:cxn ang="0">
                <a:pos x="356" y="455"/>
              </a:cxn>
              <a:cxn ang="0">
                <a:pos x="360" y="450"/>
              </a:cxn>
            </a:cxnLst>
            <a:rect l="0" t="0" r="r" b="b"/>
            <a:pathLst>
              <a:path w="2659" h="2397">
                <a:moveTo>
                  <a:pt x="360" y="450"/>
                </a:moveTo>
                <a:cubicBezTo>
                  <a:pt x="395" y="419"/>
                  <a:pt x="421" y="401"/>
                  <a:pt x="443" y="386"/>
                </a:cubicBezTo>
                <a:cubicBezTo>
                  <a:pt x="490" y="357"/>
                  <a:pt x="524" y="347"/>
                  <a:pt x="562" y="340"/>
                </a:cubicBezTo>
                <a:cubicBezTo>
                  <a:pt x="612" y="329"/>
                  <a:pt x="671" y="324"/>
                  <a:pt x="727" y="337"/>
                </a:cubicBezTo>
                <a:cubicBezTo>
                  <a:pt x="811" y="356"/>
                  <a:pt x="888" y="417"/>
                  <a:pt x="939" y="504"/>
                </a:cubicBezTo>
                <a:cubicBezTo>
                  <a:pt x="970" y="557"/>
                  <a:pt x="992" y="619"/>
                  <a:pt x="990" y="682"/>
                </a:cubicBezTo>
                <a:cubicBezTo>
                  <a:pt x="989" y="725"/>
                  <a:pt x="976" y="768"/>
                  <a:pt x="992" y="793"/>
                </a:cubicBezTo>
                <a:cubicBezTo>
                  <a:pt x="1011" y="824"/>
                  <a:pt x="1076" y="824"/>
                  <a:pt x="1111" y="808"/>
                </a:cubicBezTo>
                <a:cubicBezTo>
                  <a:pt x="1151" y="791"/>
                  <a:pt x="1153" y="755"/>
                  <a:pt x="1145" y="723"/>
                </a:cubicBezTo>
                <a:cubicBezTo>
                  <a:pt x="1129" y="657"/>
                  <a:pt x="1072" y="608"/>
                  <a:pt x="1053" y="524"/>
                </a:cubicBezTo>
                <a:cubicBezTo>
                  <a:pt x="1041" y="471"/>
                  <a:pt x="1045" y="406"/>
                  <a:pt x="1061" y="343"/>
                </a:cubicBezTo>
                <a:cubicBezTo>
                  <a:pt x="1098" y="200"/>
                  <a:pt x="1201" y="65"/>
                  <a:pt x="1410" y="28"/>
                </a:cubicBezTo>
                <a:cubicBezTo>
                  <a:pt x="1567" y="0"/>
                  <a:pt x="1783" y="27"/>
                  <a:pt x="1956" y="76"/>
                </a:cubicBezTo>
                <a:cubicBezTo>
                  <a:pt x="2058" y="106"/>
                  <a:pt x="2145" y="143"/>
                  <a:pt x="2178" y="199"/>
                </a:cubicBezTo>
                <a:cubicBezTo>
                  <a:pt x="2227" y="283"/>
                  <a:pt x="2150" y="410"/>
                  <a:pt x="2043" y="495"/>
                </a:cubicBezTo>
                <a:cubicBezTo>
                  <a:pt x="1930" y="584"/>
                  <a:pt x="1783" y="627"/>
                  <a:pt x="1670" y="665"/>
                </a:cubicBezTo>
                <a:cubicBezTo>
                  <a:pt x="1597" y="690"/>
                  <a:pt x="1538" y="713"/>
                  <a:pt x="1447" y="719"/>
                </a:cubicBezTo>
                <a:cubicBezTo>
                  <a:pt x="1387" y="722"/>
                  <a:pt x="1312" y="719"/>
                  <a:pt x="1278" y="752"/>
                </a:cubicBezTo>
                <a:cubicBezTo>
                  <a:pt x="1244" y="786"/>
                  <a:pt x="1251" y="856"/>
                  <a:pt x="1276" y="888"/>
                </a:cubicBezTo>
                <a:cubicBezTo>
                  <a:pt x="1319" y="941"/>
                  <a:pt x="1415" y="881"/>
                  <a:pt x="1512" y="840"/>
                </a:cubicBezTo>
                <a:cubicBezTo>
                  <a:pt x="1645" y="782"/>
                  <a:pt x="1779" y="758"/>
                  <a:pt x="1897" y="744"/>
                </a:cubicBezTo>
                <a:cubicBezTo>
                  <a:pt x="2020" y="729"/>
                  <a:pt x="2127" y="723"/>
                  <a:pt x="2263" y="759"/>
                </a:cubicBezTo>
                <a:cubicBezTo>
                  <a:pt x="2371" y="787"/>
                  <a:pt x="2496" y="841"/>
                  <a:pt x="2568" y="918"/>
                </a:cubicBezTo>
                <a:cubicBezTo>
                  <a:pt x="2642" y="999"/>
                  <a:pt x="2659" y="1104"/>
                  <a:pt x="2655" y="1179"/>
                </a:cubicBezTo>
                <a:cubicBezTo>
                  <a:pt x="2648" y="1300"/>
                  <a:pt x="2588" y="1341"/>
                  <a:pt x="2523" y="1510"/>
                </a:cubicBezTo>
                <a:cubicBezTo>
                  <a:pt x="2485" y="1611"/>
                  <a:pt x="2444" y="1758"/>
                  <a:pt x="2340" y="1838"/>
                </a:cubicBezTo>
                <a:cubicBezTo>
                  <a:pt x="2240" y="1915"/>
                  <a:pt x="2080" y="1929"/>
                  <a:pt x="1951" y="1898"/>
                </a:cubicBezTo>
                <a:cubicBezTo>
                  <a:pt x="1870" y="1879"/>
                  <a:pt x="1800" y="1842"/>
                  <a:pt x="1738" y="1800"/>
                </a:cubicBezTo>
                <a:cubicBezTo>
                  <a:pt x="1623" y="1722"/>
                  <a:pt x="1535" y="1628"/>
                  <a:pt x="1466" y="1531"/>
                </a:cubicBezTo>
                <a:cubicBezTo>
                  <a:pt x="1390" y="1425"/>
                  <a:pt x="1336" y="1316"/>
                  <a:pt x="1317" y="1200"/>
                </a:cubicBezTo>
                <a:cubicBezTo>
                  <a:pt x="1305" y="1124"/>
                  <a:pt x="1308" y="1044"/>
                  <a:pt x="1264" y="1007"/>
                </a:cubicBezTo>
                <a:cubicBezTo>
                  <a:pt x="1237" y="984"/>
                  <a:pt x="1191" y="977"/>
                  <a:pt x="1156" y="1000"/>
                </a:cubicBezTo>
                <a:cubicBezTo>
                  <a:pt x="1124" y="1021"/>
                  <a:pt x="1101" y="1067"/>
                  <a:pt x="1097" y="1100"/>
                </a:cubicBezTo>
                <a:cubicBezTo>
                  <a:pt x="1087" y="1169"/>
                  <a:pt x="1154" y="1184"/>
                  <a:pt x="1205" y="1288"/>
                </a:cubicBezTo>
                <a:cubicBezTo>
                  <a:pt x="1239" y="1358"/>
                  <a:pt x="1265" y="1469"/>
                  <a:pt x="1277" y="1572"/>
                </a:cubicBezTo>
                <a:cubicBezTo>
                  <a:pt x="1290" y="1685"/>
                  <a:pt x="1286" y="1788"/>
                  <a:pt x="1272" y="1880"/>
                </a:cubicBezTo>
                <a:cubicBezTo>
                  <a:pt x="1248" y="2037"/>
                  <a:pt x="1196" y="2159"/>
                  <a:pt x="1117" y="2249"/>
                </a:cubicBezTo>
                <a:cubicBezTo>
                  <a:pt x="1037" y="2340"/>
                  <a:pt x="929" y="2397"/>
                  <a:pt x="820" y="2375"/>
                </a:cubicBezTo>
                <a:cubicBezTo>
                  <a:pt x="717" y="2354"/>
                  <a:pt x="615" y="2264"/>
                  <a:pt x="495" y="2211"/>
                </a:cubicBezTo>
                <a:cubicBezTo>
                  <a:pt x="383" y="2161"/>
                  <a:pt x="256" y="2143"/>
                  <a:pt x="200" y="2051"/>
                </a:cubicBezTo>
                <a:cubicBezTo>
                  <a:pt x="156" y="1979"/>
                  <a:pt x="156" y="1862"/>
                  <a:pt x="169" y="1772"/>
                </a:cubicBezTo>
                <a:cubicBezTo>
                  <a:pt x="183" y="1673"/>
                  <a:pt x="212" y="1606"/>
                  <a:pt x="267" y="1527"/>
                </a:cubicBezTo>
                <a:cubicBezTo>
                  <a:pt x="304" y="1475"/>
                  <a:pt x="352" y="1417"/>
                  <a:pt x="402" y="1374"/>
                </a:cubicBezTo>
                <a:cubicBezTo>
                  <a:pt x="437" y="1343"/>
                  <a:pt x="472" y="1320"/>
                  <a:pt x="509" y="1293"/>
                </a:cubicBezTo>
                <a:cubicBezTo>
                  <a:pt x="576" y="1246"/>
                  <a:pt x="647" y="1189"/>
                  <a:pt x="727" y="1160"/>
                </a:cubicBezTo>
                <a:cubicBezTo>
                  <a:pt x="788" y="1138"/>
                  <a:pt x="854" y="1132"/>
                  <a:pt x="915" y="1107"/>
                </a:cubicBezTo>
                <a:cubicBezTo>
                  <a:pt x="960" y="1089"/>
                  <a:pt x="1001" y="1061"/>
                  <a:pt x="1013" y="1028"/>
                </a:cubicBezTo>
                <a:cubicBezTo>
                  <a:pt x="1027" y="990"/>
                  <a:pt x="1001" y="946"/>
                  <a:pt x="974" y="926"/>
                </a:cubicBezTo>
                <a:cubicBezTo>
                  <a:pt x="893" y="866"/>
                  <a:pt x="801" y="1022"/>
                  <a:pt x="600" y="1109"/>
                </a:cubicBezTo>
                <a:cubicBezTo>
                  <a:pt x="468" y="1167"/>
                  <a:pt x="289" y="1195"/>
                  <a:pt x="166" y="1183"/>
                </a:cubicBezTo>
                <a:cubicBezTo>
                  <a:pt x="98" y="1176"/>
                  <a:pt x="47" y="1156"/>
                  <a:pt x="25" y="1113"/>
                </a:cubicBezTo>
                <a:cubicBezTo>
                  <a:pt x="0" y="1063"/>
                  <a:pt x="13" y="981"/>
                  <a:pt x="39" y="916"/>
                </a:cubicBezTo>
                <a:cubicBezTo>
                  <a:pt x="58" y="868"/>
                  <a:pt x="85" y="830"/>
                  <a:pt x="106" y="802"/>
                </a:cubicBezTo>
                <a:cubicBezTo>
                  <a:pt x="137" y="759"/>
                  <a:pt x="156" y="738"/>
                  <a:pt x="183" y="705"/>
                </a:cubicBezTo>
                <a:cubicBezTo>
                  <a:pt x="215" y="665"/>
                  <a:pt x="259" y="608"/>
                  <a:pt x="307" y="525"/>
                </a:cubicBezTo>
                <a:cubicBezTo>
                  <a:pt x="314" y="513"/>
                  <a:pt x="321" y="500"/>
                  <a:pt x="356" y="455"/>
                </a:cubicBezTo>
                <a:cubicBezTo>
                  <a:pt x="357" y="454"/>
                  <a:pt x="359" y="452"/>
                  <a:pt x="360" y="450"/>
                </a:cubicBezTo>
              </a:path>
            </a:pathLst>
          </a:custGeom>
          <a:solidFill>
            <a:srgbClr val="6BCEF2"/>
          </a:solidFill>
          <a:ln w="6350" cap="rnd">
            <a:noFill/>
            <a:prstDash val="solid"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28082E"/>
              </a:solidFill>
              <a:latin typeface="+mn-lt"/>
            </a:endParaRPr>
          </a:p>
        </p:txBody>
      </p:sp>
      <p:grpSp>
        <p:nvGrpSpPr>
          <p:cNvPr id="17" name="Group 7"/>
          <p:cNvGrpSpPr>
            <a:grpSpLocks/>
          </p:cNvGrpSpPr>
          <p:nvPr/>
        </p:nvGrpSpPr>
        <p:grpSpPr bwMode="auto">
          <a:xfrm>
            <a:off x="9255125" y="0"/>
            <a:ext cx="1924050" cy="6870700"/>
            <a:chOff x="5830" y="0"/>
            <a:chExt cx="1212" cy="4328"/>
          </a:xfrm>
        </p:grpSpPr>
        <p:sp>
          <p:nvSpPr>
            <p:cNvPr id="18" name="Rectangle 8"/>
            <p:cNvSpPr>
              <a:spLocks noChangeArrowheads="1"/>
            </p:cNvSpPr>
            <p:nvPr/>
          </p:nvSpPr>
          <p:spPr bwMode="auto">
            <a:xfrm>
              <a:off x="5830" y="0"/>
              <a:ext cx="1212" cy="4328"/>
            </a:xfrm>
            <a:prstGeom prst="rect">
              <a:avLst/>
            </a:prstGeom>
            <a:solidFill>
              <a:schemeClr val="tx1"/>
            </a:solidFill>
            <a:ln w="3175">
              <a:noFill/>
              <a:miter lim="800000"/>
              <a:headEnd/>
              <a:tailEnd/>
            </a:ln>
            <a:effectLst>
              <a:outerShdw blurRad="127000" dist="63500" dir="5400000" algn="t" rotWithShape="0">
                <a:prstClr val="black">
                  <a:alpha val="30000"/>
                </a:prstClr>
              </a:outerShdw>
            </a:effectLst>
          </p:spPr>
          <p:txBody>
            <a:bodyPr lIns="126000" tIns="118800" rIns="126000" bIns="118800"/>
            <a:lstStyle/>
            <a:p>
              <a:pPr fontAlgn="auto">
                <a:spcBef>
                  <a:spcPct val="20000"/>
                </a:spcBef>
                <a:spcAft>
                  <a:spcPct val="20000"/>
                </a:spcAft>
                <a:buFont typeface="Wingdings" pitchFamily="2" charset="2"/>
                <a:buNone/>
                <a:defRPr/>
              </a:pPr>
              <a:r>
                <a:rPr lang="en-US" sz="1200" cap="all" dirty="0">
                  <a:solidFill>
                    <a:srgbClr val="FFFFFF"/>
                  </a:solidFill>
                  <a:latin typeface="+mn-lt"/>
                  <a:cs typeface="Arial" charset="0"/>
                </a:rPr>
                <a:t>Animated Vertical Flower</a:t>
              </a:r>
            </a:p>
            <a:p>
              <a:pPr>
                <a:defRPr/>
              </a:pPr>
              <a:r>
                <a:rPr lang="en-US" sz="1000" dirty="0">
                  <a:solidFill>
                    <a:srgbClr val="C3D940"/>
                  </a:solidFill>
                  <a:latin typeface="+mn-lt"/>
                </a:rPr>
                <a:t>Animation: </a:t>
              </a:r>
              <a:r>
                <a:rPr lang="en-US" sz="1000" dirty="0">
                  <a:solidFill>
                    <a:srgbClr val="FFFFFF"/>
                  </a:solidFill>
                  <a:latin typeface="+mn-lt"/>
                </a:rPr>
                <a:t>Grows from below with fading clover.</a:t>
              </a:r>
            </a:p>
            <a:p>
              <a:pPr>
                <a:defRPr/>
              </a:pPr>
              <a:endParaRPr lang="en-US" sz="1000" dirty="0">
                <a:solidFill>
                  <a:srgbClr val="C3D940"/>
                </a:solidFill>
                <a:latin typeface="+mn-lt"/>
              </a:endParaRPr>
            </a:p>
            <a:p>
              <a:pPr>
                <a:defRPr/>
              </a:pPr>
              <a:r>
                <a:rPr lang="en-US" sz="1000" dirty="0">
                  <a:solidFill>
                    <a:srgbClr val="C3D940"/>
                  </a:solidFill>
                  <a:latin typeface="+mn-lt"/>
                </a:rPr>
                <a:t>Use: </a:t>
              </a:r>
              <a:r>
                <a:rPr lang="en-US" sz="1000" dirty="0">
                  <a:solidFill>
                    <a:srgbClr val="FFFFFF"/>
                  </a:solidFill>
                  <a:latin typeface="+mn-lt"/>
                </a:rPr>
                <a:t>The Vertical Floral texture is used to represent a celebration of achievement and recognition of success.</a:t>
              </a:r>
            </a:p>
          </p:txBody>
        </p:sp>
        <p:sp>
          <p:nvSpPr>
            <p:cNvPr id="19" name="Text Box 9"/>
            <p:cNvSpPr txBox="1">
              <a:spLocks noChangeArrowheads="1"/>
            </p:cNvSpPr>
            <p:nvPr/>
          </p:nvSpPr>
          <p:spPr bwMode="auto">
            <a:xfrm>
              <a:off x="5882" y="4077"/>
              <a:ext cx="649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200">
                  <a:solidFill>
                    <a:srgbClr val="FFFFFF"/>
                  </a:solidFill>
                  <a:latin typeface="+mn-lt"/>
                  <a:cs typeface="Arial" charset="0"/>
                </a:rPr>
                <a:t>guide</a:t>
              </a:r>
              <a:r>
                <a:rPr lang="en-US" sz="1200">
                  <a:solidFill>
                    <a:srgbClr val="28082E"/>
                  </a:solidFill>
                  <a:latin typeface="+mn-lt"/>
                  <a:cs typeface="Arial" charset="0"/>
                </a:rPr>
                <a:t> </a:t>
              </a:r>
              <a:endParaRPr lang="en-US" sz="1200">
                <a:solidFill>
                  <a:srgbClr val="28082E"/>
                </a:solidFill>
                <a:latin typeface="+mn-lt"/>
                <a:cs typeface="Arial" charset="0"/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smtClean="0"/>
              <a:t>Click to edit Master title style</a:t>
            </a:r>
            <a:endParaRPr lang="en-US" noProof="0"/>
          </a:p>
        </p:txBody>
      </p:sp>
      <p:sp>
        <p:nvSpPr>
          <p:cNvPr id="23" name="Text Placeholder 25"/>
          <p:cNvSpPr>
            <a:spLocks noGrp="1"/>
          </p:cNvSpPr>
          <p:nvPr>
            <p:ph type="body" sz="quarter" idx="13"/>
          </p:nvPr>
        </p:nvSpPr>
        <p:spPr>
          <a:xfrm>
            <a:off x="3289300" y="1547568"/>
            <a:ext cx="5565775" cy="5064125"/>
          </a:xfrm>
        </p:spPr>
        <p:txBody>
          <a:bodyPr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20" name="Footer Placeholder 3"/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r>
              <a:rPr lang="en-US"/>
              <a:t>NOVOZYMES PRESENTATION</a:t>
            </a:r>
            <a:endParaRPr lang="en-US"/>
          </a:p>
        </p:txBody>
      </p:sp>
      <p:sp>
        <p:nvSpPr>
          <p:cNvPr id="21" name="Slide Number Placeholder 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BC18FE43-B74E-4D38-9E3A-21684799195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22" name="Date Placeholder 5"/>
          <p:cNvSpPr>
            <a:spLocks noGrp="1"/>
          </p:cNvSpPr>
          <p:nvPr>
            <p:ph type="dt" sz="half" idx="16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CAD244FD-7505-410E-90E7-D64EC1E6761D}" type="datetime1">
              <a:rPr lang="en-US"/>
              <a:pPr>
                <a:defRPr/>
              </a:pPr>
              <a:t>6/25/2010</a:t>
            </a:fld>
            <a:endParaRPr lang="en-US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41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41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41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3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3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3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3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3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3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3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53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3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3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3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23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3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23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31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31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31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0" fill="hold" grpId="0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3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3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3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3" presetClass="entr" presetSubtype="0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0" fill="hold" grpId="0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13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3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13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3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3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3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3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</p:bldLst>
  </p:timing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orisontal Spray 1 (animated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 bwMode="auto">
          <a:xfrm>
            <a:off x="0" y="1017588"/>
            <a:ext cx="9144000" cy="5840412"/>
          </a:xfrm>
          <a:prstGeom prst="rect">
            <a:avLst/>
          </a:prstGeom>
          <a:solidFill>
            <a:schemeClr val="bg2"/>
          </a:solidFill>
          <a:ln w="31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lIns="72000" tIns="72000" rIns="72000" bIns="72000" anchor="ctr"/>
          <a:lstStyle/>
          <a:p>
            <a:pPr algn="ctr">
              <a:spcBef>
                <a:spcPct val="50000"/>
              </a:spcBef>
              <a:defRPr/>
            </a:pPr>
            <a:endParaRPr lang="en-US" sz="1600">
              <a:solidFill>
                <a:srgbClr val="28082E"/>
              </a:solidFill>
              <a:latin typeface="+mn-lt"/>
            </a:endParaRPr>
          </a:p>
        </p:txBody>
      </p:sp>
      <p:sp>
        <p:nvSpPr>
          <p:cNvPr id="5" name="Oval 2"/>
          <p:cNvSpPr>
            <a:spLocks noChangeArrowheads="1"/>
          </p:cNvSpPr>
          <p:nvPr/>
        </p:nvSpPr>
        <p:spPr bwMode="auto">
          <a:xfrm>
            <a:off x="-508000" y="6621463"/>
            <a:ext cx="2355850" cy="2355850"/>
          </a:xfrm>
          <a:prstGeom prst="ellipse">
            <a:avLst/>
          </a:prstGeom>
          <a:gradFill rotWithShape="1">
            <a:gsLst>
              <a:gs pos="0">
                <a:schemeClr val="bg2"/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28082E"/>
              </a:solidFill>
              <a:latin typeface="+mn-lt"/>
            </a:endParaRPr>
          </a:p>
        </p:txBody>
      </p:sp>
      <p:grpSp>
        <p:nvGrpSpPr>
          <p:cNvPr id="6" name="Group 3"/>
          <p:cNvGrpSpPr>
            <a:grpSpLocks/>
          </p:cNvGrpSpPr>
          <p:nvPr/>
        </p:nvGrpSpPr>
        <p:grpSpPr bwMode="auto">
          <a:xfrm>
            <a:off x="0" y="1587"/>
            <a:ext cx="9143997" cy="6856413"/>
            <a:chOff x="0" y="0"/>
            <a:chExt cx="5760" cy="4319"/>
          </a:xfrm>
          <a:noFill/>
        </p:grpSpPr>
        <p:grpSp>
          <p:nvGrpSpPr>
            <p:cNvPr id="7" name="Group 4"/>
            <p:cNvGrpSpPr>
              <a:grpSpLocks/>
            </p:cNvGrpSpPr>
            <p:nvPr/>
          </p:nvGrpSpPr>
          <p:grpSpPr bwMode="auto">
            <a:xfrm>
              <a:off x="0" y="0"/>
              <a:ext cx="5760" cy="4319"/>
              <a:chOff x="0" y="0"/>
              <a:chExt cx="5760" cy="4319"/>
            </a:xfrm>
            <a:grpFill/>
          </p:grpSpPr>
          <p:pic>
            <p:nvPicPr>
              <p:cNvPr id="9" name="Picture 5" descr="Spray_texture"/>
              <p:cNvPicPr>
                <a:picLocks noChangeAspect="1" noChangeArrowheads="1"/>
              </p:cNvPicPr>
              <p:nvPr/>
            </p:nvPicPr>
            <p:blipFill>
              <a:blip r:embed="rId2" cstate="print">
                <a:lum bright="100000" contrast="100000"/>
              </a:blip>
              <a:srcRect l="19650" t="9909" r="3941" b="11890"/>
              <a:stretch>
                <a:fillRect/>
              </a:stretch>
            </p:blipFill>
            <p:spPr bwMode="auto">
              <a:xfrm>
                <a:off x="1" y="292"/>
                <a:ext cx="5758" cy="4027"/>
              </a:xfrm>
              <a:prstGeom prst="rect">
                <a:avLst/>
              </a:prstGeom>
              <a:noFill/>
            </p:spPr>
          </p:pic>
          <p:sp>
            <p:nvSpPr>
              <p:cNvPr id="10" name="Rectangle 6"/>
              <p:cNvSpPr>
                <a:spLocks noChangeArrowheads="1"/>
              </p:cNvSpPr>
              <p:nvPr/>
            </p:nvSpPr>
            <p:spPr bwMode="auto">
              <a:xfrm>
                <a:off x="0" y="0"/>
                <a:ext cx="5760" cy="561"/>
              </a:xfrm>
              <a:prstGeom prst="rect">
                <a:avLst/>
              </a:prstGeom>
              <a:solidFill>
                <a:schemeClr val="bg1"/>
              </a:solidFill>
              <a:ln w="12700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rgbClr val="28082E"/>
                  </a:solidFill>
                  <a:latin typeface="+mn-lt"/>
                </a:endParaRPr>
              </a:p>
            </p:txBody>
          </p:sp>
        </p:grpSp>
        <p:pic>
          <p:nvPicPr>
            <p:cNvPr id="8" name="Picture 7" descr="logo-for-template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4763" y="159"/>
              <a:ext cx="843" cy="390"/>
            </a:xfrm>
            <a:prstGeom prst="rect">
              <a:avLst/>
            </a:prstGeom>
            <a:grpFill/>
          </p:spPr>
        </p:pic>
      </p:grpSp>
      <p:grpSp>
        <p:nvGrpSpPr>
          <p:cNvPr id="11" name="Group 15"/>
          <p:cNvGrpSpPr>
            <a:grpSpLocks/>
          </p:cNvGrpSpPr>
          <p:nvPr/>
        </p:nvGrpSpPr>
        <p:grpSpPr bwMode="auto">
          <a:xfrm>
            <a:off x="9255125" y="0"/>
            <a:ext cx="1924050" cy="6870700"/>
            <a:chOff x="5830" y="0"/>
            <a:chExt cx="1212" cy="4328"/>
          </a:xfrm>
        </p:grpSpPr>
        <p:sp>
          <p:nvSpPr>
            <p:cNvPr id="12" name="Rectangle 8"/>
            <p:cNvSpPr>
              <a:spLocks noChangeArrowheads="1"/>
            </p:cNvSpPr>
            <p:nvPr/>
          </p:nvSpPr>
          <p:spPr bwMode="auto">
            <a:xfrm>
              <a:off x="5830" y="0"/>
              <a:ext cx="1212" cy="4328"/>
            </a:xfrm>
            <a:prstGeom prst="rect">
              <a:avLst/>
            </a:prstGeom>
            <a:solidFill>
              <a:schemeClr val="tx1"/>
            </a:solidFill>
            <a:ln w="3175">
              <a:noFill/>
              <a:miter lim="800000"/>
              <a:headEnd/>
              <a:tailEnd/>
            </a:ln>
            <a:effectLst>
              <a:outerShdw blurRad="127000" dist="63500" dir="5400000" algn="t" rotWithShape="0">
                <a:prstClr val="black">
                  <a:alpha val="30000"/>
                </a:prstClr>
              </a:outerShdw>
            </a:effectLst>
          </p:spPr>
          <p:txBody>
            <a:bodyPr lIns="126000" tIns="118800" rIns="126000" bIns="118800"/>
            <a:lstStyle/>
            <a:p>
              <a:pPr fontAlgn="auto">
                <a:spcBef>
                  <a:spcPct val="20000"/>
                </a:spcBef>
                <a:spcAft>
                  <a:spcPct val="20000"/>
                </a:spcAft>
                <a:buFont typeface="Wingdings" pitchFamily="2" charset="2"/>
                <a:buNone/>
                <a:defRPr/>
              </a:pPr>
              <a:r>
                <a:rPr lang="en-US" sz="1200" cap="all" dirty="0">
                  <a:solidFill>
                    <a:srgbClr val="FFFFFF"/>
                  </a:solidFill>
                  <a:latin typeface="+mn-lt"/>
                  <a:cs typeface="Arial" charset="0"/>
                </a:rPr>
                <a:t>Animated spray</a:t>
              </a:r>
            </a:p>
            <a:p>
              <a:pPr>
                <a:defRPr/>
              </a:pPr>
              <a:r>
                <a:rPr lang="en-US" sz="1000" dirty="0">
                  <a:solidFill>
                    <a:srgbClr val="C3D940"/>
                  </a:solidFill>
                  <a:latin typeface="+mn-lt"/>
                </a:rPr>
                <a:t>Animation: </a:t>
              </a:r>
              <a:r>
                <a:rPr lang="en-US" sz="1000" dirty="0">
                  <a:solidFill>
                    <a:srgbClr val="FFFFFF"/>
                  </a:solidFill>
                  <a:latin typeface="+mn-lt"/>
                </a:rPr>
                <a:t>(Motion Path of Clover) A </a:t>
              </a:r>
              <a:r>
                <a:rPr lang="en-US" sz="1000" dirty="0" err="1">
                  <a:solidFill>
                    <a:srgbClr val="FFFFFF"/>
                  </a:solidFill>
                  <a:latin typeface="+mn-lt"/>
                </a:rPr>
                <a:t>coloured</a:t>
              </a:r>
              <a:r>
                <a:rPr lang="en-US" sz="1000" dirty="0">
                  <a:solidFill>
                    <a:srgbClr val="FFFFFF"/>
                  </a:solidFill>
                  <a:latin typeface="+mn-lt"/>
                </a:rPr>
                <a:t> shadow moves in the background and disappears.</a:t>
              </a:r>
            </a:p>
            <a:p>
              <a:pPr>
                <a:defRPr/>
              </a:pPr>
              <a:endParaRPr lang="en-US" sz="1000" dirty="0">
                <a:solidFill>
                  <a:srgbClr val="C3D940"/>
                </a:solidFill>
                <a:latin typeface="+mn-lt"/>
              </a:endParaRPr>
            </a:p>
            <a:p>
              <a:pPr>
                <a:defRPr/>
              </a:pPr>
              <a:r>
                <a:rPr lang="en-US" sz="1000" dirty="0">
                  <a:solidFill>
                    <a:srgbClr val="C3D940"/>
                  </a:solidFill>
                  <a:latin typeface="+mn-lt"/>
                </a:rPr>
                <a:t>Use: </a:t>
              </a:r>
              <a:r>
                <a:rPr lang="en-US" sz="1000" dirty="0">
                  <a:solidFill>
                    <a:srgbClr val="FFFFFF"/>
                  </a:solidFill>
                  <a:latin typeface="+mn-lt"/>
                </a:rPr>
                <a:t>The Spray is used to represent transition, information share and the creation of new, cutting edge solutions. </a:t>
              </a:r>
            </a:p>
          </p:txBody>
        </p:sp>
        <p:sp>
          <p:nvSpPr>
            <p:cNvPr id="13" name="Text Box 9"/>
            <p:cNvSpPr txBox="1">
              <a:spLocks noChangeArrowheads="1"/>
            </p:cNvSpPr>
            <p:nvPr/>
          </p:nvSpPr>
          <p:spPr bwMode="auto">
            <a:xfrm>
              <a:off x="5882" y="4077"/>
              <a:ext cx="649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200">
                  <a:solidFill>
                    <a:srgbClr val="FFFFFF"/>
                  </a:solidFill>
                  <a:latin typeface="+mn-lt"/>
                  <a:cs typeface="Arial" charset="0"/>
                </a:rPr>
                <a:t>guide</a:t>
              </a:r>
              <a:r>
                <a:rPr lang="en-US" sz="1200">
                  <a:solidFill>
                    <a:srgbClr val="28082E"/>
                  </a:solidFill>
                  <a:latin typeface="+mn-lt"/>
                  <a:cs typeface="Arial" charset="0"/>
                </a:rPr>
                <a:t> </a:t>
              </a:r>
              <a:endParaRPr lang="en-US" sz="1200">
                <a:solidFill>
                  <a:srgbClr val="28082E"/>
                </a:solidFill>
                <a:latin typeface="+mn-lt"/>
                <a:cs typeface="Arial" charset="0"/>
              </a:endParaRPr>
            </a:p>
          </p:txBody>
        </p:sp>
      </p:grpSp>
      <p:sp>
        <p:nvSpPr>
          <p:cNvPr id="26" name="Text Placeholder 25"/>
          <p:cNvSpPr>
            <a:spLocks noGrp="1"/>
          </p:cNvSpPr>
          <p:nvPr>
            <p:ph type="body" sz="quarter" idx="13"/>
          </p:nvPr>
        </p:nvSpPr>
        <p:spPr>
          <a:xfrm>
            <a:off x="265113" y="1547568"/>
            <a:ext cx="8589962" cy="5064125"/>
          </a:xfrm>
        </p:spPr>
        <p:txBody>
          <a:bodyPr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smtClean="0"/>
              <a:t>Click to edit Master title style</a:t>
            </a:r>
            <a:endParaRPr lang="en-US" noProof="0"/>
          </a:p>
        </p:txBody>
      </p:sp>
      <p:sp>
        <p:nvSpPr>
          <p:cNvPr id="14" name="Footer Placeholder 3"/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r>
              <a:rPr lang="en-US"/>
              <a:t>NOVOZYMES PRESENTATION</a:t>
            </a:r>
            <a:endParaRPr lang="en-US"/>
          </a:p>
        </p:txBody>
      </p:sp>
      <p:sp>
        <p:nvSpPr>
          <p:cNvPr id="15" name="Slide Number Placeholder 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B1B3291C-BB17-42DE-8B7A-32DDB4551C2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6" name="Date Placeholder 5"/>
          <p:cNvSpPr>
            <a:spLocks noGrp="1"/>
          </p:cNvSpPr>
          <p:nvPr>
            <p:ph type="dt" sz="half" idx="16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1D4F7309-0FF0-4849-8518-489676E450CD}" type="datetime1">
              <a:rPr lang="en-US"/>
              <a:pPr>
                <a:defRPr/>
              </a:pPr>
              <a:t>6/25/2010</a:t>
            </a:fld>
            <a:endParaRPr lang="en-US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0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88889E-6 -0.00023 C -0.00607 -0.05617 -0.04132 -0.23486 -0.03645 -0.3368 C -0.03159 -0.43897 -0.00989 -0.57582 0.02882 -0.61119 C 0.06754 -0.64655 0.14306 -0.56056 0.19618 -0.54877 C 0.24931 -0.53698 0.32709 -0.55871 0.34723 -0.54068 C 0.36737 -0.52265 0.29948 -0.46324 0.3165 -0.44013 C 0.33351 -0.41701 0.41493 -0.40245 0.44896 -0.40199 C 0.48299 -0.40152 0.51424 -0.40152 0.52066 -0.43735 C 0.52709 -0.47342 0.50174 -0.55155 0.48802 -0.61673 C 0.47414 -0.68192 0.43403 -0.7693 0.43698 -0.82871 C 0.43993 -0.88812 0.47448 -0.96602 0.50608 -0.97272 C 0.53768 -0.97943 0.5974 -0.89759 0.62639 -0.86939 C 0.65556 -0.84119 0.64914 -0.80744 0.67987 -0.80421 C 0.71059 -0.80097 0.76789 -0.85714 0.81042 -0.85044 C 0.85296 -0.84373 0.90903 -0.78155 0.9349 -0.76352 " pathEditMode="relative" rAng="0" ptsTypes="aaaaaaaaaaaaaaa">
                                      <p:cBhvr>
                                        <p:cTn id="9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47" y="-49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orisontal Spray 2 (animated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 bwMode="auto">
          <a:xfrm>
            <a:off x="0" y="1006475"/>
            <a:ext cx="9144000" cy="5842000"/>
          </a:xfrm>
          <a:prstGeom prst="rect">
            <a:avLst/>
          </a:prstGeom>
          <a:solidFill>
            <a:schemeClr val="accent4"/>
          </a:solidFill>
          <a:ln w="31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lIns="72000" tIns="72000" rIns="72000" bIns="72000" anchor="ctr"/>
          <a:lstStyle/>
          <a:p>
            <a:pPr algn="ctr">
              <a:spcBef>
                <a:spcPct val="50000"/>
              </a:spcBef>
              <a:defRPr/>
            </a:pPr>
            <a:endParaRPr lang="en-US" sz="1600">
              <a:solidFill>
                <a:srgbClr val="28082E"/>
              </a:solidFill>
              <a:latin typeface="+mn-lt"/>
            </a:endParaRPr>
          </a:p>
        </p:txBody>
      </p:sp>
      <p:sp>
        <p:nvSpPr>
          <p:cNvPr id="5" name="Oval 2"/>
          <p:cNvSpPr>
            <a:spLocks noChangeArrowheads="1"/>
          </p:cNvSpPr>
          <p:nvPr/>
        </p:nvSpPr>
        <p:spPr bwMode="auto">
          <a:xfrm>
            <a:off x="-508000" y="6621463"/>
            <a:ext cx="2355850" cy="2355850"/>
          </a:xfrm>
          <a:prstGeom prst="ellipse">
            <a:avLst/>
          </a:prstGeom>
          <a:gradFill rotWithShape="1">
            <a:gsLst>
              <a:gs pos="0">
                <a:schemeClr val="accent4"/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28082E"/>
              </a:solidFill>
              <a:latin typeface="+mn-lt"/>
            </a:endParaRPr>
          </a:p>
        </p:txBody>
      </p:sp>
      <p:grpSp>
        <p:nvGrpSpPr>
          <p:cNvPr id="6" name="Group 3"/>
          <p:cNvGrpSpPr>
            <a:grpSpLocks/>
          </p:cNvGrpSpPr>
          <p:nvPr/>
        </p:nvGrpSpPr>
        <p:grpSpPr bwMode="auto">
          <a:xfrm>
            <a:off x="3" y="0"/>
            <a:ext cx="9143997" cy="6856413"/>
            <a:chOff x="0" y="0"/>
            <a:chExt cx="5760" cy="4319"/>
          </a:xfrm>
          <a:noFill/>
        </p:grpSpPr>
        <p:grpSp>
          <p:nvGrpSpPr>
            <p:cNvPr id="7" name="Group 4"/>
            <p:cNvGrpSpPr>
              <a:grpSpLocks/>
            </p:cNvGrpSpPr>
            <p:nvPr/>
          </p:nvGrpSpPr>
          <p:grpSpPr bwMode="auto">
            <a:xfrm>
              <a:off x="0" y="0"/>
              <a:ext cx="5760" cy="4319"/>
              <a:chOff x="0" y="0"/>
              <a:chExt cx="5760" cy="4319"/>
            </a:xfrm>
            <a:grpFill/>
          </p:grpSpPr>
          <p:pic>
            <p:nvPicPr>
              <p:cNvPr id="9" name="Picture 5" descr="Spray_texture"/>
              <p:cNvPicPr>
                <a:picLocks noChangeAspect="1" noChangeArrowheads="1"/>
              </p:cNvPicPr>
              <p:nvPr/>
            </p:nvPicPr>
            <p:blipFill>
              <a:blip r:embed="rId2" cstate="print">
                <a:lum bright="100000" contrast="100000"/>
              </a:blip>
              <a:srcRect l="19650" t="9909" r="3941" b="11890"/>
              <a:stretch>
                <a:fillRect/>
              </a:stretch>
            </p:blipFill>
            <p:spPr bwMode="auto">
              <a:xfrm>
                <a:off x="1" y="292"/>
                <a:ext cx="5758" cy="4027"/>
              </a:xfrm>
              <a:prstGeom prst="rect">
                <a:avLst/>
              </a:prstGeom>
              <a:noFill/>
            </p:spPr>
          </p:pic>
          <p:sp>
            <p:nvSpPr>
              <p:cNvPr id="10" name="Rectangle 6"/>
              <p:cNvSpPr>
                <a:spLocks noChangeArrowheads="1"/>
              </p:cNvSpPr>
              <p:nvPr/>
            </p:nvSpPr>
            <p:spPr bwMode="auto">
              <a:xfrm>
                <a:off x="0" y="0"/>
                <a:ext cx="5760" cy="561"/>
              </a:xfrm>
              <a:prstGeom prst="rect">
                <a:avLst/>
              </a:prstGeom>
              <a:solidFill>
                <a:schemeClr val="bg1"/>
              </a:solidFill>
              <a:ln w="12700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rgbClr val="28082E"/>
                  </a:solidFill>
                  <a:latin typeface="+mn-lt"/>
                </a:endParaRPr>
              </a:p>
            </p:txBody>
          </p:sp>
        </p:grpSp>
        <p:pic>
          <p:nvPicPr>
            <p:cNvPr id="8" name="Picture 7" descr="logo-for-template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4763" y="159"/>
              <a:ext cx="843" cy="390"/>
            </a:xfrm>
            <a:prstGeom prst="rect">
              <a:avLst/>
            </a:prstGeom>
            <a:grpFill/>
          </p:spPr>
        </p:pic>
      </p:grpSp>
      <p:grpSp>
        <p:nvGrpSpPr>
          <p:cNvPr id="11" name="Group 15"/>
          <p:cNvGrpSpPr>
            <a:grpSpLocks/>
          </p:cNvGrpSpPr>
          <p:nvPr/>
        </p:nvGrpSpPr>
        <p:grpSpPr bwMode="auto">
          <a:xfrm>
            <a:off x="9255125" y="0"/>
            <a:ext cx="1924050" cy="6870700"/>
            <a:chOff x="5830" y="0"/>
            <a:chExt cx="1212" cy="4328"/>
          </a:xfrm>
        </p:grpSpPr>
        <p:sp>
          <p:nvSpPr>
            <p:cNvPr id="12" name="Rectangle 8"/>
            <p:cNvSpPr>
              <a:spLocks noChangeArrowheads="1"/>
            </p:cNvSpPr>
            <p:nvPr/>
          </p:nvSpPr>
          <p:spPr bwMode="auto">
            <a:xfrm>
              <a:off x="5830" y="0"/>
              <a:ext cx="1212" cy="4328"/>
            </a:xfrm>
            <a:prstGeom prst="rect">
              <a:avLst/>
            </a:prstGeom>
            <a:solidFill>
              <a:schemeClr val="tx1"/>
            </a:solidFill>
            <a:ln w="3175">
              <a:noFill/>
              <a:miter lim="800000"/>
              <a:headEnd/>
              <a:tailEnd/>
            </a:ln>
            <a:effectLst>
              <a:outerShdw blurRad="127000" dist="63500" dir="5400000" algn="t" rotWithShape="0">
                <a:prstClr val="black">
                  <a:alpha val="30000"/>
                </a:prstClr>
              </a:outerShdw>
            </a:effectLst>
          </p:spPr>
          <p:txBody>
            <a:bodyPr lIns="126000" tIns="118800" rIns="126000" bIns="118800"/>
            <a:lstStyle/>
            <a:p>
              <a:pPr fontAlgn="auto">
                <a:spcBef>
                  <a:spcPct val="20000"/>
                </a:spcBef>
                <a:spcAft>
                  <a:spcPct val="20000"/>
                </a:spcAft>
                <a:buFont typeface="Wingdings" pitchFamily="2" charset="2"/>
                <a:buNone/>
                <a:defRPr/>
              </a:pPr>
              <a:r>
                <a:rPr lang="en-US" sz="1200" cap="all" dirty="0">
                  <a:solidFill>
                    <a:srgbClr val="FFFFFF"/>
                  </a:solidFill>
                  <a:latin typeface="+mn-lt"/>
                  <a:cs typeface="Arial" charset="0"/>
                </a:rPr>
                <a:t>Animated spray)</a:t>
              </a:r>
            </a:p>
            <a:p>
              <a:pPr>
                <a:defRPr/>
              </a:pPr>
              <a:r>
                <a:rPr lang="en-US" sz="1000" dirty="0">
                  <a:solidFill>
                    <a:srgbClr val="C3D940"/>
                  </a:solidFill>
                  <a:latin typeface="+mn-lt"/>
                </a:rPr>
                <a:t>Animation: </a:t>
              </a:r>
              <a:r>
                <a:rPr lang="en-US" sz="1000" dirty="0">
                  <a:solidFill>
                    <a:srgbClr val="FFFFFF"/>
                  </a:solidFill>
                  <a:latin typeface="+mn-lt"/>
                </a:rPr>
                <a:t>(Motion Path of Clover) A </a:t>
              </a:r>
              <a:r>
                <a:rPr lang="en-US" sz="1000" dirty="0" err="1">
                  <a:solidFill>
                    <a:srgbClr val="FFFFFF"/>
                  </a:solidFill>
                  <a:latin typeface="+mn-lt"/>
                </a:rPr>
                <a:t>coloured</a:t>
              </a:r>
              <a:r>
                <a:rPr lang="en-US" sz="1000" dirty="0">
                  <a:solidFill>
                    <a:srgbClr val="FFFFFF"/>
                  </a:solidFill>
                  <a:latin typeface="+mn-lt"/>
                </a:rPr>
                <a:t> shadow moves in the background and disappears.</a:t>
              </a:r>
            </a:p>
            <a:p>
              <a:pPr>
                <a:defRPr/>
              </a:pPr>
              <a:endParaRPr lang="en-US" sz="1000" dirty="0">
                <a:solidFill>
                  <a:srgbClr val="C3D940"/>
                </a:solidFill>
                <a:latin typeface="+mn-lt"/>
              </a:endParaRPr>
            </a:p>
            <a:p>
              <a:pPr>
                <a:defRPr/>
              </a:pPr>
              <a:r>
                <a:rPr lang="en-US" sz="1000" dirty="0">
                  <a:solidFill>
                    <a:srgbClr val="C3D940"/>
                  </a:solidFill>
                  <a:latin typeface="+mn-lt"/>
                </a:rPr>
                <a:t>Use: </a:t>
              </a:r>
              <a:r>
                <a:rPr lang="en-US" sz="1000" dirty="0">
                  <a:solidFill>
                    <a:srgbClr val="FFFFFF"/>
                  </a:solidFill>
                  <a:latin typeface="+mn-lt"/>
                </a:rPr>
                <a:t>The Spray is used to represent transition, information share and the creation of new, cutting edge solutions. </a:t>
              </a:r>
            </a:p>
          </p:txBody>
        </p:sp>
        <p:sp>
          <p:nvSpPr>
            <p:cNvPr id="13" name="Text Box 9"/>
            <p:cNvSpPr txBox="1">
              <a:spLocks noChangeArrowheads="1"/>
            </p:cNvSpPr>
            <p:nvPr/>
          </p:nvSpPr>
          <p:spPr bwMode="auto">
            <a:xfrm>
              <a:off x="5882" y="4077"/>
              <a:ext cx="649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200">
                  <a:solidFill>
                    <a:srgbClr val="FFFFFF"/>
                  </a:solidFill>
                  <a:latin typeface="+mn-lt"/>
                  <a:cs typeface="Arial" charset="0"/>
                </a:rPr>
                <a:t>guide</a:t>
              </a:r>
              <a:r>
                <a:rPr lang="en-US" sz="1200">
                  <a:solidFill>
                    <a:srgbClr val="28082E"/>
                  </a:solidFill>
                  <a:latin typeface="+mn-lt"/>
                  <a:cs typeface="Arial" charset="0"/>
                </a:rPr>
                <a:t> </a:t>
              </a:r>
              <a:endParaRPr lang="en-US" sz="1200">
                <a:solidFill>
                  <a:srgbClr val="28082E"/>
                </a:solidFill>
                <a:latin typeface="+mn-lt"/>
                <a:cs typeface="Arial" charset="0"/>
              </a:endParaRPr>
            </a:p>
          </p:txBody>
        </p:sp>
      </p:grpSp>
      <p:sp>
        <p:nvSpPr>
          <p:cNvPr id="26" name="Text Placeholder 25"/>
          <p:cNvSpPr>
            <a:spLocks noGrp="1"/>
          </p:cNvSpPr>
          <p:nvPr>
            <p:ph type="body" sz="quarter" idx="13"/>
          </p:nvPr>
        </p:nvSpPr>
        <p:spPr>
          <a:xfrm>
            <a:off x="265113" y="1547568"/>
            <a:ext cx="8589962" cy="5064125"/>
          </a:xfrm>
        </p:spPr>
        <p:txBody>
          <a:bodyPr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smtClean="0"/>
              <a:t>Click to edit Master title style</a:t>
            </a:r>
            <a:endParaRPr lang="en-US" noProof="0"/>
          </a:p>
        </p:txBody>
      </p:sp>
      <p:sp>
        <p:nvSpPr>
          <p:cNvPr id="14" name="Footer Placeholder 3"/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r>
              <a:rPr lang="en-US"/>
              <a:t>NOVOZYMES PRESENTATION</a:t>
            </a:r>
            <a:endParaRPr lang="en-US"/>
          </a:p>
        </p:txBody>
      </p:sp>
      <p:sp>
        <p:nvSpPr>
          <p:cNvPr id="15" name="Slide Number Placeholder 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E934085-C355-455C-8B17-370BBC52D57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6" name="Date Placeholder 5"/>
          <p:cNvSpPr>
            <a:spLocks noGrp="1"/>
          </p:cNvSpPr>
          <p:nvPr>
            <p:ph type="dt" sz="half" idx="16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16732C8C-190A-43ED-9917-D9DFF0CF126E}" type="datetime1">
              <a:rPr lang="en-US"/>
              <a:pPr>
                <a:defRPr/>
              </a:pPr>
              <a:t>6/25/2010</a:t>
            </a:fld>
            <a:endParaRPr lang="en-US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0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88889E-6 -0.00023 C -0.00607 -0.05617 -0.04132 -0.23486 -0.03645 -0.3368 C -0.03159 -0.43897 -0.00989 -0.57582 0.02882 -0.61119 C 0.06754 -0.64655 0.14306 -0.56056 0.19618 -0.54877 C 0.24931 -0.53698 0.32709 -0.55871 0.34723 -0.54068 C 0.36737 -0.52265 0.29948 -0.46324 0.3165 -0.44013 C 0.33351 -0.41701 0.41493 -0.40245 0.44896 -0.40199 C 0.48299 -0.40152 0.51424 -0.40152 0.52066 -0.43735 C 0.52709 -0.47342 0.50174 -0.55155 0.48802 -0.61673 C 0.47414 -0.68192 0.43403 -0.7693 0.43698 -0.82871 C 0.43993 -0.88812 0.47448 -0.96602 0.50608 -0.97272 C 0.53768 -0.97943 0.5974 -0.89759 0.62639 -0.86939 C 0.65556 -0.84119 0.64914 -0.80744 0.67987 -0.80421 C 0.71059 -0.80097 0.76789 -0.85714 0.81042 -0.85044 C 0.85296 -0.84373 0.90903 -0.78155 0.9349 -0.76352 " pathEditMode="relative" rAng="0" ptsTypes="aaaaaaaaaaaaaaa">
                                      <p:cBhvr>
                                        <p:cTn id="9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47" y="-49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orisontal Spray 3 (animated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 bwMode="auto">
          <a:xfrm>
            <a:off x="0" y="1006475"/>
            <a:ext cx="9144000" cy="5842000"/>
          </a:xfrm>
          <a:prstGeom prst="rect">
            <a:avLst/>
          </a:prstGeom>
          <a:solidFill>
            <a:srgbClr val="6BCEF2"/>
          </a:solidFill>
          <a:ln w="31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lIns="72000" tIns="72000" rIns="72000" bIns="72000" anchor="ctr"/>
          <a:lstStyle/>
          <a:p>
            <a:pPr algn="ctr">
              <a:spcBef>
                <a:spcPct val="50000"/>
              </a:spcBef>
              <a:defRPr/>
            </a:pPr>
            <a:endParaRPr lang="en-US" sz="1600">
              <a:solidFill>
                <a:srgbClr val="28082E"/>
              </a:solidFill>
              <a:latin typeface="+mn-lt"/>
            </a:endParaRPr>
          </a:p>
        </p:txBody>
      </p:sp>
      <p:sp>
        <p:nvSpPr>
          <p:cNvPr id="5" name="Oval 2"/>
          <p:cNvSpPr>
            <a:spLocks noChangeArrowheads="1"/>
          </p:cNvSpPr>
          <p:nvPr/>
        </p:nvSpPr>
        <p:spPr bwMode="auto">
          <a:xfrm>
            <a:off x="-508000" y="6621463"/>
            <a:ext cx="2355850" cy="2355850"/>
          </a:xfrm>
          <a:prstGeom prst="ellipse">
            <a:avLst/>
          </a:prstGeom>
          <a:gradFill rotWithShape="1">
            <a:gsLst>
              <a:gs pos="0">
                <a:srgbClr val="6BCEF2"/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28082E"/>
              </a:solidFill>
              <a:latin typeface="+mn-lt"/>
            </a:endParaRPr>
          </a:p>
        </p:txBody>
      </p:sp>
      <p:grpSp>
        <p:nvGrpSpPr>
          <p:cNvPr id="6" name="Group 3"/>
          <p:cNvGrpSpPr>
            <a:grpSpLocks/>
          </p:cNvGrpSpPr>
          <p:nvPr/>
        </p:nvGrpSpPr>
        <p:grpSpPr bwMode="auto">
          <a:xfrm>
            <a:off x="3" y="0"/>
            <a:ext cx="9143997" cy="6856413"/>
            <a:chOff x="0" y="0"/>
            <a:chExt cx="5760" cy="4319"/>
          </a:xfrm>
          <a:noFill/>
        </p:grpSpPr>
        <p:grpSp>
          <p:nvGrpSpPr>
            <p:cNvPr id="7" name="Group 4"/>
            <p:cNvGrpSpPr>
              <a:grpSpLocks/>
            </p:cNvGrpSpPr>
            <p:nvPr/>
          </p:nvGrpSpPr>
          <p:grpSpPr bwMode="auto">
            <a:xfrm>
              <a:off x="0" y="0"/>
              <a:ext cx="5760" cy="4319"/>
              <a:chOff x="0" y="0"/>
              <a:chExt cx="5760" cy="4319"/>
            </a:xfrm>
            <a:grpFill/>
          </p:grpSpPr>
          <p:pic>
            <p:nvPicPr>
              <p:cNvPr id="9" name="Picture 5" descr="Spray_texture"/>
              <p:cNvPicPr>
                <a:picLocks noChangeAspect="1" noChangeArrowheads="1"/>
              </p:cNvPicPr>
              <p:nvPr/>
            </p:nvPicPr>
            <p:blipFill>
              <a:blip r:embed="rId2" cstate="print">
                <a:lum bright="100000" contrast="100000"/>
              </a:blip>
              <a:srcRect l="19650" t="9909" r="3941" b="11890"/>
              <a:stretch>
                <a:fillRect/>
              </a:stretch>
            </p:blipFill>
            <p:spPr bwMode="auto">
              <a:xfrm>
                <a:off x="1" y="292"/>
                <a:ext cx="5758" cy="4027"/>
              </a:xfrm>
              <a:prstGeom prst="rect">
                <a:avLst/>
              </a:prstGeom>
              <a:noFill/>
            </p:spPr>
          </p:pic>
          <p:sp>
            <p:nvSpPr>
              <p:cNvPr id="10" name="Rectangle 6"/>
              <p:cNvSpPr>
                <a:spLocks noChangeArrowheads="1"/>
              </p:cNvSpPr>
              <p:nvPr/>
            </p:nvSpPr>
            <p:spPr bwMode="auto">
              <a:xfrm>
                <a:off x="0" y="0"/>
                <a:ext cx="5760" cy="561"/>
              </a:xfrm>
              <a:prstGeom prst="rect">
                <a:avLst/>
              </a:prstGeom>
              <a:solidFill>
                <a:schemeClr val="bg1"/>
              </a:solidFill>
              <a:ln w="12700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rgbClr val="28082E"/>
                  </a:solidFill>
                  <a:latin typeface="+mn-lt"/>
                </a:endParaRPr>
              </a:p>
            </p:txBody>
          </p:sp>
        </p:grpSp>
        <p:pic>
          <p:nvPicPr>
            <p:cNvPr id="8" name="Picture 7" descr="logo-for-template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4763" y="159"/>
              <a:ext cx="843" cy="390"/>
            </a:xfrm>
            <a:prstGeom prst="rect">
              <a:avLst/>
            </a:prstGeom>
            <a:grpFill/>
          </p:spPr>
        </p:pic>
      </p:grpSp>
      <p:grpSp>
        <p:nvGrpSpPr>
          <p:cNvPr id="11" name="Group 15"/>
          <p:cNvGrpSpPr>
            <a:grpSpLocks/>
          </p:cNvGrpSpPr>
          <p:nvPr/>
        </p:nvGrpSpPr>
        <p:grpSpPr bwMode="auto">
          <a:xfrm>
            <a:off x="9255125" y="0"/>
            <a:ext cx="1924050" cy="6870700"/>
            <a:chOff x="5830" y="0"/>
            <a:chExt cx="1212" cy="4328"/>
          </a:xfrm>
        </p:grpSpPr>
        <p:sp>
          <p:nvSpPr>
            <p:cNvPr id="12" name="Rectangle 8"/>
            <p:cNvSpPr>
              <a:spLocks noChangeArrowheads="1"/>
            </p:cNvSpPr>
            <p:nvPr/>
          </p:nvSpPr>
          <p:spPr bwMode="auto">
            <a:xfrm>
              <a:off x="5830" y="0"/>
              <a:ext cx="1212" cy="4328"/>
            </a:xfrm>
            <a:prstGeom prst="rect">
              <a:avLst/>
            </a:prstGeom>
            <a:solidFill>
              <a:schemeClr val="tx1"/>
            </a:solidFill>
            <a:ln w="3175">
              <a:noFill/>
              <a:miter lim="800000"/>
              <a:headEnd/>
              <a:tailEnd/>
            </a:ln>
            <a:effectLst>
              <a:outerShdw blurRad="127000" dist="63500" dir="5400000" algn="t" rotWithShape="0">
                <a:prstClr val="black">
                  <a:alpha val="30000"/>
                </a:prstClr>
              </a:outerShdw>
            </a:effectLst>
          </p:spPr>
          <p:txBody>
            <a:bodyPr lIns="126000" tIns="118800" rIns="126000" bIns="118800"/>
            <a:lstStyle/>
            <a:p>
              <a:pPr fontAlgn="auto">
                <a:spcBef>
                  <a:spcPct val="20000"/>
                </a:spcBef>
                <a:spcAft>
                  <a:spcPct val="20000"/>
                </a:spcAft>
                <a:buFont typeface="Wingdings" pitchFamily="2" charset="2"/>
                <a:buNone/>
                <a:defRPr/>
              </a:pPr>
              <a:r>
                <a:rPr lang="en-US" sz="1200" cap="all" dirty="0">
                  <a:solidFill>
                    <a:srgbClr val="FFFFFF"/>
                  </a:solidFill>
                  <a:latin typeface="+mn-lt"/>
                  <a:cs typeface="Arial" charset="0"/>
                </a:rPr>
                <a:t>Animated spray</a:t>
              </a:r>
            </a:p>
            <a:p>
              <a:pPr>
                <a:defRPr/>
              </a:pPr>
              <a:r>
                <a:rPr lang="en-US" sz="1000" dirty="0">
                  <a:solidFill>
                    <a:srgbClr val="C3D940"/>
                  </a:solidFill>
                  <a:latin typeface="+mn-lt"/>
                </a:rPr>
                <a:t>Animation: </a:t>
              </a:r>
              <a:r>
                <a:rPr lang="en-US" sz="1000" dirty="0">
                  <a:solidFill>
                    <a:srgbClr val="FFFFFF"/>
                  </a:solidFill>
                  <a:latin typeface="+mn-lt"/>
                </a:rPr>
                <a:t>(Motion Path of Clover) A </a:t>
              </a:r>
              <a:r>
                <a:rPr lang="en-US" sz="1000" dirty="0" err="1">
                  <a:solidFill>
                    <a:srgbClr val="FFFFFF"/>
                  </a:solidFill>
                  <a:latin typeface="+mn-lt"/>
                </a:rPr>
                <a:t>coloured</a:t>
              </a:r>
              <a:r>
                <a:rPr lang="en-US" sz="1000" dirty="0">
                  <a:solidFill>
                    <a:srgbClr val="FFFFFF"/>
                  </a:solidFill>
                  <a:latin typeface="+mn-lt"/>
                </a:rPr>
                <a:t> shadow moves in the background and disappears.</a:t>
              </a:r>
            </a:p>
            <a:p>
              <a:pPr>
                <a:defRPr/>
              </a:pPr>
              <a:endParaRPr lang="en-US" sz="1000" dirty="0">
                <a:solidFill>
                  <a:srgbClr val="C3D940"/>
                </a:solidFill>
                <a:latin typeface="+mn-lt"/>
              </a:endParaRPr>
            </a:p>
            <a:p>
              <a:pPr>
                <a:defRPr/>
              </a:pPr>
              <a:r>
                <a:rPr lang="en-US" sz="1000" dirty="0">
                  <a:solidFill>
                    <a:srgbClr val="C3D940"/>
                  </a:solidFill>
                  <a:latin typeface="+mn-lt"/>
                </a:rPr>
                <a:t>Use: </a:t>
              </a:r>
              <a:r>
                <a:rPr lang="en-US" sz="1000" dirty="0">
                  <a:solidFill>
                    <a:srgbClr val="FFFFFF"/>
                  </a:solidFill>
                  <a:latin typeface="+mn-lt"/>
                </a:rPr>
                <a:t>The Spray is used to represent transition, information share and the creation of new, cutting edge solutions. </a:t>
              </a:r>
            </a:p>
          </p:txBody>
        </p:sp>
        <p:sp>
          <p:nvSpPr>
            <p:cNvPr id="13" name="Text Box 9"/>
            <p:cNvSpPr txBox="1">
              <a:spLocks noChangeArrowheads="1"/>
            </p:cNvSpPr>
            <p:nvPr/>
          </p:nvSpPr>
          <p:spPr bwMode="auto">
            <a:xfrm>
              <a:off x="5882" y="4077"/>
              <a:ext cx="649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200">
                  <a:solidFill>
                    <a:srgbClr val="FFFFFF"/>
                  </a:solidFill>
                  <a:latin typeface="+mn-lt"/>
                  <a:cs typeface="Arial" charset="0"/>
                </a:rPr>
                <a:t>guide</a:t>
              </a:r>
              <a:r>
                <a:rPr lang="en-US" sz="1200">
                  <a:solidFill>
                    <a:srgbClr val="28082E"/>
                  </a:solidFill>
                  <a:latin typeface="+mn-lt"/>
                  <a:cs typeface="Arial" charset="0"/>
                </a:rPr>
                <a:t> </a:t>
              </a:r>
              <a:endParaRPr lang="en-US" sz="1200">
                <a:solidFill>
                  <a:srgbClr val="28082E"/>
                </a:solidFill>
                <a:latin typeface="+mn-lt"/>
                <a:cs typeface="Arial" charset="0"/>
              </a:endParaRPr>
            </a:p>
          </p:txBody>
        </p:sp>
      </p:grpSp>
      <p:sp>
        <p:nvSpPr>
          <p:cNvPr id="26" name="Text Placeholder 25"/>
          <p:cNvSpPr>
            <a:spLocks noGrp="1"/>
          </p:cNvSpPr>
          <p:nvPr>
            <p:ph type="body" sz="quarter" idx="13"/>
          </p:nvPr>
        </p:nvSpPr>
        <p:spPr>
          <a:xfrm>
            <a:off x="265113" y="1547568"/>
            <a:ext cx="8589962" cy="5064125"/>
          </a:xfrm>
        </p:spPr>
        <p:txBody>
          <a:bodyPr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smtClean="0"/>
              <a:t>Click to edit Master title style</a:t>
            </a:r>
            <a:endParaRPr lang="en-US" noProof="0"/>
          </a:p>
        </p:txBody>
      </p:sp>
      <p:sp>
        <p:nvSpPr>
          <p:cNvPr id="14" name="Footer Placeholder 3"/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r>
              <a:rPr lang="en-US"/>
              <a:t>NOVOZYMES PRESENTATION</a:t>
            </a:r>
            <a:endParaRPr lang="en-US"/>
          </a:p>
        </p:txBody>
      </p:sp>
      <p:sp>
        <p:nvSpPr>
          <p:cNvPr id="15" name="Slide Number Placeholder 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A16A8E6-D981-44F4-9912-761A8215015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6" name="Date Placeholder 5"/>
          <p:cNvSpPr>
            <a:spLocks noGrp="1"/>
          </p:cNvSpPr>
          <p:nvPr>
            <p:ph type="dt" sz="half" idx="16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78B00B69-5389-4EC1-9433-BBE9339193F8}" type="datetime1">
              <a:rPr lang="en-US"/>
              <a:pPr>
                <a:defRPr/>
              </a:pPr>
              <a:t>6/25/2010</a:t>
            </a:fld>
            <a:endParaRPr lang="en-US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0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88889E-6 -0.00023 C -0.00607 -0.05617 -0.04132 -0.23486 -0.03645 -0.3368 C -0.03159 -0.43897 -0.00989 -0.57582 0.02882 -0.61119 C 0.06754 -0.64655 0.14306 -0.56056 0.19618 -0.54877 C 0.24931 -0.53698 0.32709 -0.55871 0.34723 -0.54068 C 0.36737 -0.52265 0.29948 -0.46324 0.3165 -0.44013 C 0.33351 -0.41701 0.41493 -0.40245 0.44896 -0.40199 C 0.48299 -0.40152 0.51424 -0.40152 0.52066 -0.43735 C 0.52709 -0.47342 0.50174 -0.55155 0.48802 -0.61673 C 0.47414 -0.68192 0.43403 -0.7693 0.43698 -0.82871 C 0.43993 -0.88812 0.47448 -0.96602 0.50608 -0.97272 C 0.53768 -0.97943 0.5974 -0.89759 0.62639 -0.86939 C 0.65556 -0.84119 0.64914 -0.80744 0.67987 -0.80421 C 0.71059 -0.80097 0.76789 -0.85714 0.81042 -0.85044 C 0.85296 -0.84373 0.90903 -0.78155 0.9349 -0.76352 " pathEditMode="relative" rAng="0" ptsTypes="aaaaaaaaaaaaaaa">
                                      <p:cBhvr>
                                        <p:cTn id="9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47" y="-49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orisontal Flower 1 (animated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 bwMode="auto">
          <a:xfrm>
            <a:off x="0" y="1017588"/>
            <a:ext cx="9144000" cy="5840412"/>
          </a:xfrm>
          <a:prstGeom prst="rect">
            <a:avLst/>
          </a:prstGeom>
          <a:solidFill>
            <a:schemeClr val="accent3"/>
          </a:solidFill>
          <a:ln w="31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lIns="72000" tIns="72000" rIns="72000" bIns="72000" anchor="ctr"/>
          <a:lstStyle/>
          <a:p>
            <a:pPr algn="ctr">
              <a:spcBef>
                <a:spcPct val="50000"/>
              </a:spcBef>
              <a:defRPr/>
            </a:pPr>
            <a:endParaRPr lang="en-US" sz="1600">
              <a:solidFill>
                <a:srgbClr val="28082E"/>
              </a:solidFill>
              <a:latin typeface="+mn-lt"/>
            </a:endParaRPr>
          </a:p>
        </p:txBody>
      </p:sp>
      <p:sp>
        <p:nvSpPr>
          <p:cNvPr id="7" name="Oval 2"/>
          <p:cNvSpPr>
            <a:spLocks noChangeArrowheads="1"/>
          </p:cNvSpPr>
          <p:nvPr/>
        </p:nvSpPr>
        <p:spPr bwMode="auto">
          <a:xfrm>
            <a:off x="-2141538" y="5975350"/>
            <a:ext cx="2355851" cy="2354263"/>
          </a:xfrm>
          <a:prstGeom prst="ellipse">
            <a:avLst/>
          </a:prstGeom>
          <a:gradFill rotWithShape="1">
            <a:gsLst>
              <a:gs pos="0">
                <a:schemeClr val="accent3"/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28082E"/>
              </a:solidFill>
              <a:latin typeface="+mn-lt"/>
            </a:endParaRPr>
          </a:p>
        </p:txBody>
      </p:sp>
      <p:grpSp>
        <p:nvGrpSpPr>
          <p:cNvPr id="8" name="Group 10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grpSp>
          <p:nvGrpSpPr>
            <p:cNvPr id="9" name="Group 3"/>
            <p:cNvGrpSpPr>
              <a:grpSpLocks/>
            </p:cNvGrpSpPr>
            <p:nvPr/>
          </p:nvGrpSpPr>
          <p:grpSpPr bwMode="auto">
            <a:xfrm>
              <a:off x="0" y="0"/>
              <a:ext cx="5760" cy="4320"/>
              <a:chOff x="0" y="0"/>
              <a:chExt cx="5760" cy="4320"/>
            </a:xfrm>
          </p:grpSpPr>
          <p:pic>
            <p:nvPicPr>
              <p:cNvPr id="11" name="Picture 4" descr="HorizontalFloral_Texture"/>
              <p:cNvPicPr>
                <a:picLocks noChangeAspect="1" noChangeArrowheads="1"/>
              </p:cNvPicPr>
              <p:nvPr/>
            </p:nvPicPr>
            <p:blipFill>
              <a:blip r:embed="rId2" cstate="print">
                <a:lum bright="100000" contrast="100000"/>
              </a:blip>
              <a:srcRect l="10068" r="5267" b="11401"/>
              <a:stretch>
                <a:fillRect/>
              </a:stretch>
            </p:blipFill>
            <p:spPr bwMode="auto">
              <a:xfrm>
                <a:off x="0" y="302"/>
                <a:ext cx="5760" cy="401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12" name="Rectangle 5"/>
              <p:cNvSpPr>
                <a:spLocks noChangeArrowheads="1"/>
              </p:cNvSpPr>
              <p:nvPr/>
            </p:nvSpPr>
            <p:spPr bwMode="auto">
              <a:xfrm>
                <a:off x="0" y="0"/>
                <a:ext cx="5760" cy="504"/>
              </a:xfrm>
              <a:prstGeom prst="rect">
                <a:avLst/>
              </a:prstGeom>
              <a:solidFill>
                <a:schemeClr val="bg1"/>
              </a:solidFill>
              <a:ln w="12700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rgbClr val="28082E"/>
                  </a:solidFill>
                  <a:latin typeface="+mn-lt"/>
                </a:endParaRPr>
              </a:p>
            </p:txBody>
          </p:sp>
        </p:grpSp>
        <p:pic>
          <p:nvPicPr>
            <p:cNvPr id="10" name="Picture 6" descr="logo-for-template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4763" y="159"/>
              <a:ext cx="843" cy="39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13" name="Group 15"/>
          <p:cNvGrpSpPr>
            <a:grpSpLocks/>
          </p:cNvGrpSpPr>
          <p:nvPr/>
        </p:nvGrpSpPr>
        <p:grpSpPr bwMode="auto">
          <a:xfrm>
            <a:off x="9255125" y="0"/>
            <a:ext cx="1924050" cy="6870700"/>
            <a:chOff x="5830" y="0"/>
            <a:chExt cx="1212" cy="4328"/>
          </a:xfrm>
        </p:grpSpPr>
        <p:sp>
          <p:nvSpPr>
            <p:cNvPr id="14" name="Rectangle 8"/>
            <p:cNvSpPr>
              <a:spLocks noChangeArrowheads="1"/>
            </p:cNvSpPr>
            <p:nvPr/>
          </p:nvSpPr>
          <p:spPr bwMode="auto">
            <a:xfrm>
              <a:off x="5830" y="0"/>
              <a:ext cx="1212" cy="4328"/>
            </a:xfrm>
            <a:prstGeom prst="rect">
              <a:avLst/>
            </a:prstGeom>
            <a:solidFill>
              <a:schemeClr val="tx1"/>
            </a:solidFill>
            <a:ln w="3175">
              <a:noFill/>
              <a:miter lim="800000"/>
              <a:headEnd/>
              <a:tailEnd/>
            </a:ln>
            <a:effectLst>
              <a:outerShdw blurRad="127000" dist="63500" dir="5400000" algn="t" rotWithShape="0">
                <a:prstClr val="black">
                  <a:alpha val="30000"/>
                </a:prstClr>
              </a:outerShdw>
            </a:effectLst>
          </p:spPr>
          <p:txBody>
            <a:bodyPr lIns="126000" tIns="118800" rIns="126000" bIns="118800"/>
            <a:lstStyle/>
            <a:p>
              <a:pPr fontAlgn="auto">
                <a:spcBef>
                  <a:spcPct val="20000"/>
                </a:spcBef>
                <a:spcAft>
                  <a:spcPct val="20000"/>
                </a:spcAft>
                <a:buFont typeface="Wingdings" pitchFamily="2" charset="2"/>
                <a:buNone/>
                <a:defRPr/>
              </a:pPr>
              <a:r>
                <a:rPr lang="en-US" sz="1200" cap="all" dirty="0">
                  <a:solidFill>
                    <a:srgbClr val="FFFFFF"/>
                  </a:solidFill>
                  <a:latin typeface="+mn-lt"/>
                  <a:cs typeface="Arial" charset="0"/>
                </a:rPr>
                <a:t>Animated horizontal flower</a:t>
              </a:r>
            </a:p>
            <a:p>
              <a:pPr>
                <a:defRPr/>
              </a:pPr>
              <a:r>
                <a:rPr lang="en-US" sz="1000" dirty="0">
                  <a:solidFill>
                    <a:srgbClr val="C3D940"/>
                  </a:solidFill>
                  <a:latin typeface="+mn-lt"/>
                </a:rPr>
                <a:t>Animation: </a:t>
              </a:r>
              <a:r>
                <a:rPr lang="en-US" sz="1000" dirty="0">
                  <a:solidFill>
                    <a:srgbClr val="FFFFFF"/>
                  </a:solidFill>
                  <a:latin typeface="+mn-lt"/>
                </a:rPr>
                <a:t>(Motion Path of horizontal flower) A </a:t>
              </a:r>
              <a:r>
                <a:rPr lang="en-US" sz="1000" dirty="0" err="1">
                  <a:solidFill>
                    <a:srgbClr val="FFFFFF"/>
                  </a:solidFill>
                  <a:latin typeface="+mn-lt"/>
                </a:rPr>
                <a:t>coloured</a:t>
              </a:r>
              <a:r>
                <a:rPr lang="en-US" sz="1000" dirty="0">
                  <a:solidFill>
                    <a:srgbClr val="FFFFFF"/>
                  </a:solidFill>
                  <a:latin typeface="+mn-lt"/>
                </a:rPr>
                <a:t> shadow moves in the background and disappears.</a:t>
              </a:r>
            </a:p>
            <a:p>
              <a:pPr>
                <a:defRPr/>
              </a:pPr>
              <a:endParaRPr lang="en-US" sz="1000" dirty="0">
                <a:solidFill>
                  <a:srgbClr val="C3D940"/>
                </a:solidFill>
                <a:latin typeface="+mn-lt"/>
              </a:endParaRPr>
            </a:p>
            <a:p>
              <a:pPr>
                <a:defRPr/>
              </a:pPr>
              <a:r>
                <a:rPr lang="en-US" sz="1000" dirty="0">
                  <a:solidFill>
                    <a:srgbClr val="C3D940"/>
                  </a:solidFill>
                  <a:latin typeface="+mn-lt"/>
                </a:rPr>
                <a:t>Use: </a:t>
              </a:r>
              <a:r>
                <a:rPr lang="en-US" sz="1000" dirty="0">
                  <a:solidFill>
                    <a:srgbClr val="FFFFFF"/>
                  </a:solidFill>
                  <a:latin typeface="+mn-lt"/>
                </a:rPr>
                <a:t>The Horizontal Floral is used to represent transition, information share and the creation of new, cutting edge solutions. </a:t>
              </a:r>
            </a:p>
          </p:txBody>
        </p:sp>
        <p:sp>
          <p:nvSpPr>
            <p:cNvPr id="15" name="Text Box 9"/>
            <p:cNvSpPr txBox="1">
              <a:spLocks noChangeArrowheads="1"/>
            </p:cNvSpPr>
            <p:nvPr/>
          </p:nvSpPr>
          <p:spPr bwMode="auto">
            <a:xfrm>
              <a:off x="5882" y="4077"/>
              <a:ext cx="649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200">
                  <a:solidFill>
                    <a:srgbClr val="FFFFFF"/>
                  </a:solidFill>
                  <a:latin typeface="+mn-lt"/>
                  <a:cs typeface="Arial" charset="0"/>
                </a:rPr>
                <a:t>guide</a:t>
              </a:r>
              <a:r>
                <a:rPr lang="en-US" sz="1200">
                  <a:solidFill>
                    <a:srgbClr val="28082E"/>
                  </a:solidFill>
                  <a:latin typeface="+mn-lt"/>
                  <a:cs typeface="Arial" charset="0"/>
                </a:rPr>
                <a:t> </a:t>
              </a:r>
              <a:endParaRPr lang="en-US" sz="1200">
                <a:solidFill>
                  <a:srgbClr val="28082E"/>
                </a:solidFill>
                <a:latin typeface="+mn-lt"/>
                <a:cs typeface="Arial" charset="0"/>
              </a:endParaRPr>
            </a:p>
          </p:txBody>
        </p:sp>
      </p:grpSp>
      <p:sp>
        <p:nvSpPr>
          <p:cNvPr id="26" name="Text Placeholder 25"/>
          <p:cNvSpPr>
            <a:spLocks noGrp="1"/>
          </p:cNvSpPr>
          <p:nvPr>
            <p:ph type="body" sz="quarter" idx="13"/>
          </p:nvPr>
        </p:nvSpPr>
        <p:spPr>
          <a:xfrm>
            <a:off x="265113" y="1547568"/>
            <a:ext cx="8589962" cy="5064125"/>
          </a:xfrm>
        </p:spPr>
        <p:txBody>
          <a:bodyPr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smtClean="0"/>
              <a:t>Click to edit Master title style</a:t>
            </a:r>
            <a:endParaRPr lang="en-US" noProof="0"/>
          </a:p>
        </p:txBody>
      </p:sp>
      <p:sp>
        <p:nvSpPr>
          <p:cNvPr id="20" name="Text Placeholder 14"/>
          <p:cNvSpPr>
            <a:spLocks noGrp="1"/>
          </p:cNvSpPr>
          <p:nvPr>
            <p:ph type="body" sz="quarter" idx="14"/>
          </p:nvPr>
        </p:nvSpPr>
        <p:spPr bwMode="auto">
          <a:xfrm>
            <a:off x="5786446" y="5784850"/>
            <a:ext cx="3357554" cy="1073150"/>
          </a:xfrm>
          <a:custGeom>
            <a:avLst/>
            <a:gdLst>
              <a:gd name="connsiteX0" fmla="*/ 0 w 7448550"/>
              <a:gd name="connsiteY0" fmla="*/ 0 h 1073150"/>
              <a:gd name="connsiteX1" fmla="*/ 7448550 w 7448550"/>
              <a:gd name="connsiteY1" fmla="*/ 0 h 1073150"/>
              <a:gd name="connsiteX2" fmla="*/ 7448550 w 7448550"/>
              <a:gd name="connsiteY2" fmla="*/ 1073150 h 1073150"/>
              <a:gd name="connsiteX3" fmla="*/ 0 w 7448550"/>
              <a:gd name="connsiteY3" fmla="*/ 1073150 h 1073150"/>
              <a:gd name="connsiteX4" fmla="*/ 0 w 7448550"/>
              <a:gd name="connsiteY4" fmla="*/ 0 h 1073150"/>
              <a:gd name="connsiteX0" fmla="*/ 0 w 7448550"/>
              <a:gd name="connsiteY0" fmla="*/ 319596 h 1073150"/>
              <a:gd name="connsiteX1" fmla="*/ 7448550 w 7448550"/>
              <a:gd name="connsiteY1" fmla="*/ 0 h 1073150"/>
              <a:gd name="connsiteX2" fmla="*/ 7448550 w 7448550"/>
              <a:gd name="connsiteY2" fmla="*/ 1073150 h 1073150"/>
              <a:gd name="connsiteX3" fmla="*/ 0 w 7448550"/>
              <a:gd name="connsiteY3" fmla="*/ 1073150 h 1073150"/>
              <a:gd name="connsiteX4" fmla="*/ 0 w 7448550"/>
              <a:gd name="connsiteY4" fmla="*/ 319596 h 1073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448550" h="1073150">
                <a:moveTo>
                  <a:pt x="0" y="319596"/>
                </a:moveTo>
                <a:lnTo>
                  <a:pt x="7448550" y="0"/>
                </a:lnTo>
                <a:lnTo>
                  <a:pt x="7448550" y="1073150"/>
                </a:lnTo>
                <a:lnTo>
                  <a:pt x="0" y="1073150"/>
                </a:lnTo>
                <a:lnTo>
                  <a:pt x="0" y="319596"/>
                </a:lnTo>
                <a:close/>
              </a:path>
            </a:pathLst>
          </a:custGeom>
          <a:solidFill>
            <a:schemeClr val="tx1"/>
          </a:solidFill>
          <a:ln w="9525">
            <a:noFill/>
            <a:miter lim="800000"/>
            <a:headEnd/>
            <a:tailEnd/>
          </a:ln>
          <a:effectLst/>
        </p:spPr>
        <p:txBody>
          <a:bodyPr lIns="288000" tIns="540000" rIns="288000" bIns="288000" anchor="b"/>
          <a:lstStyle>
            <a:lvl1pPr marL="0" indent="0" algn="r">
              <a:buNone/>
              <a:defRPr sz="1100" i="0" cap="all" baseline="0">
                <a:solidFill>
                  <a:schemeClr val="bg1"/>
                </a:solidFill>
              </a:defRPr>
            </a:lvl1pPr>
            <a:lvl2pPr algn="r">
              <a:defRPr/>
            </a:lvl2pPr>
            <a:lvl3pPr algn="r">
              <a:defRPr/>
            </a:lvl3pPr>
            <a:lvl4pPr algn="r">
              <a:defRPr/>
            </a:lvl4pPr>
            <a:lvl5pPr algn="r">
              <a:defRPr/>
            </a:lvl5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19" name="Text Placeholder 16"/>
          <p:cNvSpPr>
            <a:spLocks noGrp="1"/>
          </p:cNvSpPr>
          <p:nvPr>
            <p:ph type="body" sz="quarter" idx="15"/>
          </p:nvPr>
        </p:nvSpPr>
        <p:spPr bwMode="auto">
          <a:xfrm>
            <a:off x="-1" y="5911850"/>
            <a:ext cx="6000761" cy="946150"/>
          </a:xfrm>
          <a:custGeom>
            <a:avLst/>
            <a:gdLst>
              <a:gd name="connsiteX0" fmla="*/ 0 w 2092325"/>
              <a:gd name="connsiteY0" fmla="*/ 0 h 946150"/>
              <a:gd name="connsiteX1" fmla="*/ 2092325 w 2092325"/>
              <a:gd name="connsiteY1" fmla="*/ 0 h 946150"/>
              <a:gd name="connsiteX2" fmla="*/ 2092325 w 2092325"/>
              <a:gd name="connsiteY2" fmla="*/ 946150 h 946150"/>
              <a:gd name="connsiteX3" fmla="*/ 0 w 2092325"/>
              <a:gd name="connsiteY3" fmla="*/ 946150 h 946150"/>
              <a:gd name="connsiteX4" fmla="*/ 0 w 2092325"/>
              <a:gd name="connsiteY4" fmla="*/ 0 h 946150"/>
              <a:gd name="connsiteX0" fmla="*/ 0 w 2092325"/>
              <a:gd name="connsiteY0" fmla="*/ 0 h 946150"/>
              <a:gd name="connsiteX1" fmla="*/ 2092325 w 2092325"/>
              <a:gd name="connsiteY1" fmla="*/ 333214 h 946150"/>
              <a:gd name="connsiteX2" fmla="*/ 2092325 w 2092325"/>
              <a:gd name="connsiteY2" fmla="*/ 946150 h 946150"/>
              <a:gd name="connsiteX3" fmla="*/ 0 w 2092325"/>
              <a:gd name="connsiteY3" fmla="*/ 946150 h 946150"/>
              <a:gd name="connsiteX4" fmla="*/ 0 w 2092325"/>
              <a:gd name="connsiteY4" fmla="*/ 0 h 946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92325" h="946150">
                <a:moveTo>
                  <a:pt x="0" y="0"/>
                </a:moveTo>
                <a:lnTo>
                  <a:pt x="2092325" y="333214"/>
                </a:lnTo>
                <a:lnTo>
                  <a:pt x="2092325" y="946150"/>
                </a:lnTo>
                <a:lnTo>
                  <a:pt x="0" y="946150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  <a:ln w="9525">
            <a:noFill/>
            <a:miter lim="800000"/>
            <a:headEnd/>
            <a:tailEnd/>
          </a:ln>
          <a:effectLst/>
        </p:spPr>
        <p:txBody>
          <a:bodyPr lIns="288000" tIns="360000" rIns="288000" bIns="288000" anchor="b"/>
          <a:lstStyle>
            <a:lvl1pPr marL="0" indent="0" algn="l">
              <a:buNone/>
              <a:defRPr sz="700" cap="all" baseline="0">
                <a:solidFill>
                  <a:schemeClr val="tx1"/>
                </a:solidFill>
              </a:defRPr>
            </a:lvl1pPr>
            <a:lvl2pPr>
              <a:defRPr sz="1000">
                <a:solidFill>
                  <a:schemeClr val="bg1"/>
                </a:solidFill>
              </a:defRPr>
            </a:lvl2pPr>
            <a:lvl3pPr>
              <a:defRPr sz="900">
                <a:solidFill>
                  <a:schemeClr val="bg1"/>
                </a:solidFill>
              </a:defRPr>
            </a:lvl3pPr>
            <a:lvl4pPr>
              <a:defRPr sz="800">
                <a:solidFill>
                  <a:schemeClr val="bg1"/>
                </a:solidFill>
              </a:defRPr>
            </a:lvl4pPr>
            <a:lvl5pPr>
              <a:defRPr sz="7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16" name="Footer Placeholder 3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r>
              <a:rPr lang="en-US"/>
              <a:t>NOVOZYMES PRESENTATION</a:t>
            </a:r>
            <a:endParaRPr lang="en-US"/>
          </a:p>
        </p:txBody>
      </p:sp>
      <p:sp>
        <p:nvSpPr>
          <p:cNvPr id="17" name="Slide Number Placeholder 4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BCD2CE72-043F-4416-8B20-AD1BC86A023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8" name="Date Placeholder 5"/>
          <p:cNvSpPr>
            <a:spLocks noGrp="1"/>
          </p:cNvSpPr>
          <p:nvPr>
            <p:ph type="dt" sz="half" idx="18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626F479F-8B8F-458F-8184-83E54C2B8DAA}" type="datetime1">
              <a:rPr lang="en-US"/>
              <a:pPr>
                <a:defRPr/>
              </a:pPr>
              <a:t>6/25/2010</a:t>
            </a:fld>
            <a:endParaRPr lang="en-US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0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.1375 -0.12167 0.275 -0.24335 0.31233 -0.32177 C 0.34966 -0.40018 0.22431 -0.4173 0.22361 -0.47004 C 0.22292 -0.52278 0.27223 -0.63058 0.30782 -0.63798 C 0.34341 -0.64515 0.39584 -0.53481 0.43716 -0.51353 C 0.47848 -0.49225 0.53212 -0.48624 0.55625 -0.51052 C 0.58039 -0.53481 0.5849 -0.61531 0.58212 -0.6588 C 0.57934 -0.70229 0.54011 -0.74462 0.53941 -0.77099 C 0.53872 -0.79736 0.56545 -0.8006 0.57761 -0.81749 C 0.58976 -0.83437 0.59445 -0.88064 0.61233 -0.87277 C 0.63004 -0.86491 0.66059 -0.79713 0.68542 -0.7696 C 0.71025 -0.74208 0.72275 -0.71177 0.76077 -0.70807 C 0.79879 -0.70437 0.83299 -0.71339 0.91354 -0.74717 C 0.9941 -0.78094 1.18889 -0.88318 1.24375 -0.91025 " pathEditMode="relative" ptsTypes="aaaaaaaaaaaaaA">
                                      <p:cBhvr>
                                        <p:cTn id="9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orisontal Flower 2 (animated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 bwMode="auto">
          <a:xfrm>
            <a:off x="0" y="1017588"/>
            <a:ext cx="9144000" cy="5840412"/>
          </a:xfrm>
          <a:prstGeom prst="rect">
            <a:avLst/>
          </a:prstGeom>
          <a:solidFill>
            <a:srgbClr val="FFF204"/>
          </a:solidFill>
          <a:ln w="31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lIns="72000" tIns="72000" rIns="72000" bIns="72000" anchor="ctr"/>
          <a:lstStyle/>
          <a:p>
            <a:pPr algn="ctr">
              <a:spcBef>
                <a:spcPct val="50000"/>
              </a:spcBef>
              <a:defRPr/>
            </a:pPr>
            <a:endParaRPr lang="en-US" sz="1600">
              <a:solidFill>
                <a:srgbClr val="28082E"/>
              </a:solidFill>
              <a:latin typeface="+mn-lt"/>
            </a:endParaRPr>
          </a:p>
        </p:txBody>
      </p:sp>
      <p:sp>
        <p:nvSpPr>
          <p:cNvPr id="7" name="Oval 2"/>
          <p:cNvSpPr>
            <a:spLocks noChangeArrowheads="1"/>
          </p:cNvSpPr>
          <p:nvPr/>
        </p:nvSpPr>
        <p:spPr bwMode="auto">
          <a:xfrm>
            <a:off x="-2141538" y="5975350"/>
            <a:ext cx="2355851" cy="2354263"/>
          </a:xfrm>
          <a:prstGeom prst="ellipse">
            <a:avLst/>
          </a:prstGeom>
          <a:gradFill rotWithShape="1">
            <a:gsLst>
              <a:gs pos="0">
                <a:srgbClr val="FFF204"/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28082E"/>
              </a:solidFill>
              <a:latin typeface="+mn-lt"/>
            </a:endParaRPr>
          </a:p>
        </p:txBody>
      </p:sp>
      <p:grpSp>
        <p:nvGrpSpPr>
          <p:cNvPr id="8" name="Group 10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grpSp>
          <p:nvGrpSpPr>
            <p:cNvPr id="9" name="Group 3"/>
            <p:cNvGrpSpPr>
              <a:grpSpLocks/>
            </p:cNvGrpSpPr>
            <p:nvPr/>
          </p:nvGrpSpPr>
          <p:grpSpPr bwMode="auto">
            <a:xfrm>
              <a:off x="0" y="0"/>
              <a:ext cx="5760" cy="4320"/>
              <a:chOff x="0" y="0"/>
              <a:chExt cx="5760" cy="4320"/>
            </a:xfrm>
          </p:grpSpPr>
          <p:pic>
            <p:nvPicPr>
              <p:cNvPr id="11" name="Picture 4" descr="HorizontalFloral_Texture"/>
              <p:cNvPicPr>
                <a:picLocks noChangeAspect="1" noChangeArrowheads="1"/>
              </p:cNvPicPr>
              <p:nvPr/>
            </p:nvPicPr>
            <p:blipFill>
              <a:blip r:embed="rId2" cstate="print">
                <a:lum bright="100000" contrast="100000"/>
              </a:blip>
              <a:srcRect l="10068" r="5267" b="11401"/>
              <a:stretch>
                <a:fillRect/>
              </a:stretch>
            </p:blipFill>
            <p:spPr bwMode="auto">
              <a:xfrm>
                <a:off x="0" y="302"/>
                <a:ext cx="5760" cy="401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12" name="Rectangle 5"/>
              <p:cNvSpPr>
                <a:spLocks noChangeArrowheads="1"/>
              </p:cNvSpPr>
              <p:nvPr/>
            </p:nvSpPr>
            <p:spPr bwMode="auto">
              <a:xfrm>
                <a:off x="0" y="0"/>
                <a:ext cx="5760" cy="504"/>
              </a:xfrm>
              <a:prstGeom prst="rect">
                <a:avLst/>
              </a:prstGeom>
              <a:solidFill>
                <a:schemeClr val="bg1"/>
              </a:solidFill>
              <a:ln w="12700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rgbClr val="28082E"/>
                  </a:solidFill>
                  <a:latin typeface="+mn-lt"/>
                </a:endParaRPr>
              </a:p>
            </p:txBody>
          </p:sp>
        </p:grpSp>
        <p:pic>
          <p:nvPicPr>
            <p:cNvPr id="10" name="Picture 6" descr="logo-for-template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4763" y="159"/>
              <a:ext cx="843" cy="39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13" name="Group 15"/>
          <p:cNvGrpSpPr>
            <a:grpSpLocks/>
          </p:cNvGrpSpPr>
          <p:nvPr/>
        </p:nvGrpSpPr>
        <p:grpSpPr bwMode="auto">
          <a:xfrm>
            <a:off x="9255125" y="0"/>
            <a:ext cx="1924050" cy="6870700"/>
            <a:chOff x="5830" y="0"/>
            <a:chExt cx="1212" cy="4328"/>
          </a:xfrm>
        </p:grpSpPr>
        <p:sp>
          <p:nvSpPr>
            <p:cNvPr id="14" name="Rectangle 8"/>
            <p:cNvSpPr>
              <a:spLocks noChangeArrowheads="1"/>
            </p:cNvSpPr>
            <p:nvPr/>
          </p:nvSpPr>
          <p:spPr bwMode="auto">
            <a:xfrm>
              <a:off x="5830" y="0"/>
              <a:ext cx="1212" cy="4328"/>
            </a:xfrm>
            <a:prstGeom prst="rect">
              <a:avLst/>
            </a:prstGeom>
            <a:solidFill>
              <a:schemeClr val="tx1"/>
            </a:solidFill>
            <a:ln w="3175">
              <a:noFill/>
              <a:miter lim="800000"/>
              <a:headEnd/>
              <a:tailEnd/>
            </a:ln>
            <a:effectLst>
              <a:outerShdw blurRad="127000" dist="63500" dir="5400000" algn="t" rotWithShape="0">
                <a:prstClr val="black">
                  <a:alpha val="30000"/>
                </a:prstClr>
              </a:outerShdw>
            </a:effectLst>
          </p:spPr>
          <p:txBody>
            <a:bodyPr lIns="126000" tIns="118800" rIns="126000" bIns="118800"/>
            <a:lstStyle/>
            <a:p>
              <a:pPr fontAlgn="auto">
                <a:spcBef>
                  <a:spcPct val="20000"/>
                </a:spcBef>
                <a:spcAft>
                  <a:spcPct val="20000"/>
                </a:spcAft>
                <a:buFont typeface="Wingdings" pitchFamily="2" charset="2"/>
                <a:buNone/>
                <a:defRPr/>
              </a:pPr>
              <a:r>
                <a:rPr lang="en-US" sz="1200" cap="all" dirty="0">
                  <a:solidFill>
                    <a:srgbClr val="FFFFFF"/>
                  </a:solidFill>
                  <a:latin typeface="+mn-lt"/>
                  <a:cs typeface="Arial" charset="0"/>
                </a:rPr>
                <a:t>Animated horizontal flower</a:t>
              </a:r>
            </a:p>
            <a:p>
              <a:pPr>
                <a:defRPr/>
              </a:pPr>
              <a:r>
                <a:rPr lang="en-US" sz="1000" dirty="0">
                  <a:solidFill>
                    <a:srgbClr val="C3D940"/>
                  </a:solidFill>
                  <a:latin typeface="+mn-lt"/>
                </a:rPr>
                <a:t>Animation: </a:t>
              </a:r>
              <a:r>
                <a:rPr lang="en-US" sz="1000" dirty="0">
                  <a:solidFill>
                    <a:srgbClr val="FFFFFF"/>
                  </a:solidFill>
                  <a:latin typeface="+mn-lt"/>
                </a:rPr>
                <a:t>(Motion Path of horizontal flower) A </a:t>
              </a:r>
              <a:r>
                <a:rPr lang="en-US" sz="1000" dirty="0" err="1">
                  <a:solidFill>
                    <a:srgbClr val="FFFFFF"/>
                  </a:solidFill>
                  <a:latin typeface="+mn-lt"/>
                </a:rPr>
                <a:t>coloured</a:t>
              </a:r>
              <a:r>
                <a:rPr lang="en-US" sz="1000" dirty="0">
                  <a:solidFill>
                    <a:srgbClr val="FFFFFF"/>
                  </a:solidFill>
                  <a:latin typeface="+mn-lt"/>
                </a:rPr>
                <a:t> shadow moves in the background and disappears.</a:t>
              </a:r>
            </a:p>
            <a:p>
              <a:pPr>
                <a:defRPr/>
              </a:pPr>
              <a:endParaRPr lang="en-US" sz="1000" dirty="0">
                <a:solidFill>
                  <a:srgbClr val="C3D940"/>
                </a:solidFill>
                <a:latin typeface="+mn-lt"/>
              </a:endParaRPr>
            </a:p>
            <a:p>
              <a:pPr>
                <a:defRPr/>
              </a:pPr>
              <a:r>
                <a:rPr lang="en-US" sz="1000" dirty="0">
                  <a:solidFill>
                    <a:srgbClr val="C3D940"/>
                  </a:solidFill>
                  <a:latin typeface="+mn-lt"/>
                </a:rPr>
                <a:t>Use: </a:t>
              </a:r>
              <a:r>
                <a:rPr lang="en-US" sz="1000" dirty="0">
                  <a:solidFill>
                    <a:srgbClr val="FFFFFF"/>
                  </a:solidFill>
                  <a:latin typeface="+mn-lt"/>
                </a:rPr>
                <a:t>The Horizontal Floral is used to represent transition, information share and the creation of new, cutting edge solutions. </a:t>
              </a:r>
            </a:p>
          </p:txBody>
        </p:sp>
        <p:sp>
          <p:nvSpPr>
            <p:cNvPr id="15" name="Text Box 9"/>
            <p:cNvSpPr txBox="1">
              <a:spLocks noChangeArrowheads="1"/>
            </p:cNvSpPr>
            <p:nvPr/>
          </p:nvSpPr>
          <p:spPr bwMode="auto">
            <a:xfrm>
              <a:off x="5882" y="4077"/>
              <a:ext cx="649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200">
                  <a:solidFill>
                    <a:srgbClr val="FFFFFF"/>
                  </a:solidFill>
                  <a:latin typeface="+mn-lt"/>
                  <a:cs typeface="Arial" charset="0"/>
                </a:rPr>
                <a:t>guide</a:t>
              </a:r>
              <a:r>
                <a:rPr lang="en-US" sz="1200">
                  <a:solidFill>
                    <a:srgbClr val="28082E"/>
                  </a:solidFill>
                  <a:latin typeface="+mn-lt"/>
                  <a:cs typeface="Arial" charset="0"/>
                </a:rPr>
                <a:t> </a:t>
              </a:r>
              <a:endParaRPr lang="en-US" sz="1200">
                <a:solidFill>
                  <a:srgbClr val="28082E"/>
                </a:solidFill>
                <a:latin typeface="+mn-lt"/>
                <a:cs typeface="Arial" charset="0"/>
              </a:endParaRPr>
            </a:p>
          </p:txBody>
        </p:sp>
      </p:grpSp>
      <p:sp>
        <p:nvSpPr>
          <p:cNvPr id="26" name="Text Placeholder 25"/>
          <p:cNvSpPr>
            <a:spLocks noGrp="1"/>
          </p:cNvSpPr>
          <p:nvPr>
            <p:ph type="body" sz="quarter" idx="13"/>
          </p:nvPr>
        </p:nvSpPr>
        <p:spPr>
          <a:xfrm>
            <a:off x="265113" y="1547568"/>
            <a:ext cx="8589962" cy="5064125"/>
          </a:xfrm>
        </p:spPr>
        <p:txBody>
          <a:bodyPr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smtClean="0"/>
              <a:t>Click to edit Master title style</a:t>
            </a:r>
            <a:endParaRPr lang="en-US" noProof="0"/>
          </a:p>
        </p:txBody>
      </p:sp>
      <p:sp>
        <p:nvSpPr>
          <p:cNvPr id="21" name="Text Placeholder 14"/>
          <p:cNvSpPr>
            <a:spLocks noGrp="1"/>
          </p:cNvSpPr>
          <p:nvPr>
            <p:ph type="body" sz="quarter" idx="14"/>
          </p:nvPr>
        </p:nvSpPr>
        <p:spPr bwMode="auto">
          <a:xfrm>
            <a:off x="5786446" y="5784850"/>
            <a:ext cx="3357554" cy="1073150"/>
          </a:xfrm>
          <a:custGeom>
            <a:avLst/>
            <a:gdLst>
              <a:gd name="connsiteX0" fmla="*/ 0 w 7448550"/>
              <a:gd name="connsiteY0" fmla="*/ 0 h 1073150"/>
              <a:gd name="connsiteX1" fmla="*/ 7448550 w 7448550"/>
              <a:gd name="connsiteY1" fmla="*/ 0 h 1073150"/>
              <a:gd name="connsiteX2" fmla="*/ 7448550 w 7448550"/>
              <a:gd name="connsiteY2" fmla="*/ 1073150 h 1073150"/>
              <a:gd name="connsiteX3" fmla="*/ 0 w 7448550"/>
              <a:gd name="connsiteY3" fmla="*/ 1073150 h 1073150"/>
              <a:gd name="connsiteX4" fmla="*/ 0 w 7448550"/>
              <a:gd name="connsiteY4" fmla="*/ 0 h 1073150"/>
              <a:gd name="connsiteX0" fmla="*/ 0 w 7448550"/>
              <a:gd name="connsiteY0" fmla="*/ 319596 h 1073150"/>
              <a:gd name="connsiteX1" fmla="*/ 7448550 w 7448550"/>
              <a:gd name="connsiteY1" fmla="*/ 0 h 1073150"/>
              <a:gd name="connsiteX2" fmla="*/ 7448550 w 7448550"/>
              <a:gd name="connsiteY2" fmla="*/ 1073150 h 1073150"/>
              <a:gd name="connsiteX3" fmla="*/ 0 w 7448550"/>
              <a:gd name="connsiteY3" fmla="*/ 1073150 h 1073150"/>
              <a:gd name="connsiteX4" fmla="*/ 0 w 7448550"/>
              <a:gd name="connsiteY4" fmla="*/ 319596 h 1073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448550" h="1073150">
                <a:moveTo>
                  <a:pt x="0" y="319596"/>
                </a:moveTo>
                <a:lnTo>
                  <a:pt x="7448550" y="0"/>
                </a:lnTo>
                <a:lnTo>
                  <a:pt x="7448550" y="1073150"/>
                </a:lnTo>
                <a:lnTo>
                  <a:pt x="0" y="1073150"/>
                </a:lnTo>
                <a:lnTo>
                  <a:pt x="0" y="319596"/>
                </a:lnTo>
                <a:close/>
              </a:path>
            </a:pathLst>
          </a:custGeom>
          <a:solidFill>
            <a:schemeClr val="tx1"/>
          </a:solidFill>
          <a:ln w="9525">
            <a:noFill/>
            <a:miter lim="800000"/>
            <a:headEnd/>
            <a:tailEnd/>
          </a:ln>
          <a:effectLst/>
        </p:spPr>
        <p:txBody>
          <a:bodyPr lIns="288000" tIns="540000" rIns="288000" bIns="288000" anchor="b"/>
          <a:lstStyle>
            <a:lvl1pPr marL="0" indent="0" algn="r">
              <a:buNone/>
              <a:defRPr sz="1100" i="0" cap="all" baseline="0">
                <a:solidFill>
                  <a:schemeClr val="bg1"/>
                </a:solidFill>
              </a:defRPr>
            </a:lvl1pPr>
            <a:lvl2pPr algn="r">
              <a:defRPr/>
            </a:lvl2pPr>
            <a:lvl3pPr algn="r">
              <a:defRPr/>
            </a:lvl3pPr>
            <a:lvl4pPr algn="r">
              <a:defRPr/>
            </a:lvl4pPr>
            <a:lvl5pPr algn="r">
              <a:defRPr/>
            </a:lvl5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23" name="Text Placeholder 16"/>
          <p:cNvSpPr>
            <a:spLocks noGrp="1"/>
          </p:cNvSpPr>
          <p:nvPr>
            <p:ph type="body" sz="quarter" idx="15"/>
          </p:nvPr>
        </p:nvSpPr>
        <p:spPr bwMode="auto">
          <a:xfrm>
            <a:off x="-1" y="5911850"/>
            <a:ext cx="6000761" cy="946150"/>
          </a:xfrm>
          <a:custGeom>
            <a:avLst/>
            <a:gdLst>
              <a:gd name="connsiteX0" fmla="*/ 0 w 2092325"/>
              <a:gd name="connsiteY0" fmla="*/ 0 h 946150"/>
              <a:gd name="connsiteX1" fmla="*/ 2092325 w 2092325"/>
              <a:gd name="connsiteY1" fmla="*/ 0 h 946150"/>
              <a:gd name="connsiteX2" fmla="*/ 2092325 w 2092325"/>
              <a:gd name="connsiteY2" fmla="*/ 946150 h 946150"/>
              <a:gd name="connsiteX3" fmla="*/ 0 w 2092325"/>
              <a:gd name="connsiteY3" fmla="*/ 946150 h 946150"/>
              <a:gd name="connsiteX4" fmla="*/ 0 w 2092325"/>
              <a:gd name="connsiteY4" fmla="*/ 0 h 946150"/>
              <a:gd name="connsiteX0" fmla="*/ 0 w 2092325"/>
              <a:gd name="connsiteY0" fmla="*/ 0 h 946150"/>
              <a:gd name="connsiteX1" fmla="*/ 2092325 w 2092325"/>
              <a:gd name="connsiteY1" fmla="*/ 333214 h 946150"/>
              <a:gd name="connsiteX2" fmla="*/ 2092325 w 2092325"/>
              <a:gd name="connsiteY2" fmla="*/ 946150 h 946150"/>
              <a:gd name="connsiteX3" fmla="*/ 0 w 2092325"/>
              <a:gd name="connsiteY3" fmla="*/ 946150 h 946150"/>
              <a:gd name="connsiteX4" fmla="*/ 0 w 2092325"/>
              <a:gd name="connsiteY4" fmla="*/ 0 h 946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92325" h="946150">
                <a:moveTo>
                  <a:pt x="0" y="0"/>
                </a:moveTo>
                <a:lnTo>
                  <a:pt x="2092325" y="333214"/>
                </a:lnTo>
                <a:lnTo>
                  <a:pt x="2092325" y="946150"/>
                </a:lnTo>
                <a:lnTo>
                  <a:pt x="0" y="946150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  <a:ln w="9525">
            <a:noFill/>
            <a:miter lim="800000"/>
            <a:headEnd/>
            <a:tailEnd/>
          </a:ln>
          <a:effectLst/>
        </p:spPr>
        <p:txBody>
          <a:bodyPr lIns="288000" tIns="360000" rIns="288000" bIns="288000" anchor="b"/>
          <a:lstStyle>
            <a:lvl1pPr marL="0" indent="0" algn="l">
              <a:buNone/>
              <a:defRPr sz="700" cap="all" baseline="0">
                <a:solidFill>
                  <a:schemeClr val="tx1"/>
                </a:solidFill>
              </a:defRPr>
            </a:lvl1pPr>
            <a:lvl2pPr>
              <a:defRPr sz="1000">
                <a:solidFill>
                  <a:schemeClr val="bg1"/>
                </a:solidFill>
              </a:defRPr>
            </a:lvl2pPr>
            <a:lvl3pPr>
              <a:defRPr sz="900">
                <a:solidFill>
                  <a:schemeClr val="bg1"/>
                </a:solidFill>
              </a:defRPr>
            </a:lvl3pPr>
            <a:lvl4pPr>
              <a:defRPr sz="800">
                <a:solidFill>
                  <a:schemeClr val="bg1"/>
                </a:solidFill>
              </a:defRPr>
            </a:lvl4pPr>
            <a:lvl5pPr>
              <a:defRPr sz="7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16" name="Footer Placeholder 3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r>
              <a:rPr lang="en-US"/>
              <a:t>NOVOZYMES PRESENTATION</a:t>
            </a:r>
            <a:endParaRPr lang="en-US"/>
          </a:p>
        </p:txBody>
      </p:sp>
      <p:sp>
        <p:nvSpPr>
          <p:cNvPr id="17" name="Slide Number Placeholder 4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773B5EC8-9D3B-46AE-90B6-BD93BA4F010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8" name="Date Placeholder 5"/>
          <p:cNvSpPr>
            <a:spLocks noGrp="1"/>
          </p:cNvSpPr>
          <p:nvPr>
            <p:ph type="dt" sz="half" idx="18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15E89F7F-B181-4D14-A40A-E9216A948416}" type="datetime1">
              <a:rPr lang="en-US"/>
              <a:pPr>
                <a:defRPr/>
              </a:pPr>
              <a:t>6/25/2010</a:t>
            </a:fld>
            <a:endParaRPr lang="en-US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0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.1375 -0.12167 0.275 -0.24335 0.31233 -0.32177 C 0.34966 -0.40018 0.22431 -0.4173 0.22361 -0.47004 C 0.22292 -0.52278 0.27223 -0.63058 0.30782 -0.63798 C 0.34341 -0.64515 0.39584 -0.53481 0.43716 -0.51353 C 0.47848 -0.49225 0.53212 -0.48624 0.55625 -0.51052 C 0.58039 -0.53481 0.5849 -0.61531 0.58212 -0.6588 C 0.57934 -0.70229 0.54011 -0.74462 0.53941 -0.77099 C 0.53872 -0.79736 0.56545 -0.8006 0.57761 -0.81749 C 0.58976 -0.83437 0.59445 -0.88064 0.61233 -0.87277 C 0.63004 -0.86491 0.66059 -0.79713 0.68542 -0.7696 C 0.71025 -0.74208 0.72275 -0.71177 0.76077 -0.70807 C 0.79879 -0.70437 0.83299 -0.71339 0.91354 -0.74717 C 0.9941 -0.78094 1.18889 -0.88318 1.24375 -0.91025 " pathEditMode="relative" ptsTypes="aaaaaaaaaaaaaA">
                                      <p:cBhvr>
                                        <p:cTn id="9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orisontal Flower 3 (animated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val 2"/>
          <p:cNvSpPr>
            <a:spLocks noChangeArrowheads="1"/>
          </p:cNvSpPr>
          <p:nvPr/>
        </p:nvSpPr>
        <p:spPr bwMode="auto">
          <a:xfrm>
            <a:off x="-2141538" y="5975350"/>
            <a:ext cx="2355851" cy="2354263"/>
          </a:xfrm>
          <a:prstGeom prst="ellipse">
            <a:avLst/>
          </a:prstGeom>
          <a:gradFill rotWithShape="1">
            <a:gsLst>
              <a:gs pos="0">
                <a:srgbClr val="F57E25"/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28082E"/>
              </a:solidFill>
              <a:latin typeface="+mn-lt"/>
            </a:endParaRPr>
          </a:p>
        </p:txBody>
      </p:sp>
      <p:sp>
        <p:nvSpPr>
          <p:cNvPr id="7" name="Rectangle 6"/>
          <p:cNvSpPr/>
          <p:nvPr/>
        </p:nvSpPr>
        <p:spPr bwMode="auto">
          <a:xfrm>
            <a:off x="0" y="1017588"/>
            <a:ext cx="9144000" cy="5840412"/>
          </a:xfrm>
          <a:prstGeom prst="rect">
            <a:avLst/>
          </a:prstGeom>
          <a:solidFill>
            <a:srgbClr val="F57E25"/>
          </a:solidFill>
          <a:ln w="31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lIns="72000" tIns="72000" rIns="72000" bIns="72000" anchor="ctr"/>
          <a:lstStyle/>
          <a:p>
            <a:pPr algn="ctr">
              <a:spcBef>
                <a:spcPct val="50000"/>
              </a:spcBef>
              <a:defRPr/>
            </a:pPr>
            <a:endParaRPr lang="en-US" sz="1600">
              <a:solidFill>
                <a:srgbClr val="28082E"/>
              </a:solidFill>
              <a:latin typeface="+mn-lt"/>
            </a:endParaRPr>
          </a:p>
        </p:txBody>
      </p:sp>
      <p:grpSp>
        <p:nvGrpSpPr>
          <p:cNvPr id="8" name="Group 10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grpSp>
          <p:nvGrpSpPr>
            <p:cNvPr id="9" name="Group 3"/>
            <p:cNvGrpSpPr>
              <a:grpSpLocks/>
            </p:cNvGrpSpPr>
            <p:nvPr/>
          </p:nvGrpSpPr>
          <p:grpSpPr bwMode="auto">
            <a:xfrm>
              <a:off x="0" y="0"/>
              <a:ext cx="5760" cy="4320"/>
              <a:chOff x="0" y="0"/>
              <a:chExt cx="5760" cy="4320"/>
            </a:xfrm>
          </p:grpSpPr>
          <p:pic>
            <p:nvPicPr>
              <p:cNvPr id="11" name="Picture 4" descr="HorizontalFloral_Texture"/>
              <p:cNvPicPr>
                <a:picLocks noChangeAspect="1" noChangeArrowheads="1"/>
              </p:cNvPicPr>
              <p:nvPr/>
            </p:nvPicPr>
            <p:blipFill>
              <a:blip r:embed="rId2" cstate="print">
                <a:lum bright="100000" contrast="100000"/>
              </a:blip>
              <a:srcRect l="10068" r="5267" b="11401"/>
              <a:stretch>
                <a:fillRect/>
              </a:stretch>
            </p:blipFill>
            <p:spPr bwMode="auto">
              <a:xfrm>
                <a:off x="0" y="302"/>
                <a:ext cx="5760" cy="401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12" name="Rectangle 5"/>
              <p:cNvSpPr>
                <a:spLocks noChangeArrowheads="1"/>
              </p:cNvSpPr>
              <p:nvPr/>
            </p:nvSpPr>
            <p:spPr bwMode="auto">
              <a:xfrm>
                <a:off x="0" y="0"/>
                <a:ext cx="5760" cy="504"/>
              </a:xfrm>
              <a:prstGeom prst="rect">
                <a:avLst/>
              </a:prstGeom>
              <a:solidFill>
                <a:schemeClr val="bg1"/>
              </a:solidFill>
              <a:ln w="12700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rgbClr val="28082E"/>
                  </a:solidFill>
                  <a:latin typeface="+mn-lt"/>
                </a:endParaRPr>
              </a:p>
            </p:txBody>
          </p:sp>
        </p:grpSp>
        <p:pic>
          <p:nvPicPr>
            <p:cNvPr id="10" name="Picture 6" descr="logo-for-template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4763" y="159"/>
              <a:ext cx="843" cy="39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13" name="Group 15"/>
          <p:cNvGrpSpPr>
            <a:grpSpLocks/>
          </p:cNvGrpSpPr>
          <p:nvPr/>
        </p:nvGrpSpPr>
        <p:grpSpPr bwMode="auto">
          <a:xfrm>
            <a:off x="9255125" y="0"/>
            <a:ext cx="1924050" cy="6870700"/>
            <a:chOff x="5830" y="0"/>
            <a:chExt cx="1212" cy="4328"/>
          </a:xfrm>
        </p:grpSpPr>
        <p:sp>
          <p:nvSpPr>
            <p:cNvPr id="14" name="Rectangle 8"/>
            <p:cNvSpPr>
              <a:spLocks noChangeArrowheads="1"/>
            </p:cNvSpPr>
            <p:nvPr/>
          </p:nvSpPr>
          <p:spPr bwMode="auto">
            <a:xfrm>
              <a:off x="5830" y="0"/>
              <a:ext cx="1212" cy="4328"/>
            </a:xfrm>
            <a:prstGeom prst="rect">
              <a:avLst/>
            </a:prstGeom>
            <a:solidFill>
              <a:schemeClr val="tx1"/>
            </a:solidFill>
            <a:ln w="3175">
              <a:noFill/>
              <a:miter lim="800000"/>
              <a:headEnd/>
              <a:tailEnd/>
            </a:ln>
            <a:effectLst>
              <a:outerShdw blurRad="127000" dist="63500" dir="5400000" algn="t" rotWithShape="0">
                <a:prstClr val="black">
                  <a:alpha val="30000"/>
                </a:prstClr>
              </a:outerShdw>
            </a:effectLst>
          </p:spPr>
          <p:txBody>
            <a:bodyPr lIns="126000" tIns="118800" rIns="126000" bIns="118800"/>
            <a:lstStyle/>
            <a:p>
              <a:pPr fontAlgn="auto">
                <a:spcBef>
                  <a:spcPct val="20000"/>
                </a:spcBef>
                <a:spcAft>
                  <a:spcPct val="20000"/>
                </a:spcAft>
                <a:buFont typeface="Wingdings" pitchFamily="2" charset="2"/>
                <a:buNone/>
                <a:defRPr/>
              </a:pPr>
              <a:r>
                <a:rPr lang="en-US" sz="1200" cap="all" dirty="0">
                  <a:solidFill>
                    <a:srgbClr val="FFFFFF"/>
                  </a:solidFill>
                  <a:latin typeface="+mn-lt"/>
                  <a:cs typeface="Arial" charset="0"/>
                </a:rPr>
                <a:t>Animated horizontal flower</a:t>
              </a:r>
            </a:p>
            <a:p>
              <a:pPr>
                <a:defRPr/>
              </a:pPr>
              <a:r>
                <a:rPr lang="en-US" sz="1000" dirty="0">
                  <a:solidFill>
                    <a:srgbClr val="C3D940"/>
                  </a:solidFill>
                  <a:latin typeface="+mn-lt"/>
                </a:rPr>
                <a:t>Animation: </a:t>
              </a:r>
              <a:r>
                <a:rPr lang="en-US" sz="1000" dirty="0">
                  <a:solidFill>
                    <a:srgbClr val="FFFFFF"/>
                  </a:solidFill>
                  <a:latin typeface="+mn-lt"/>
                </a:rPr>
                <a:t>(Motion Path of horizontal flower) A </a:t>
              </a:r>
              <a:r>
                <a:rPr lang="en-US" sz="1000" dirty="0" err="1">
                  <a:solidFill>
                    <a:srgbClr val="FFFFFF"/>
                  </a:solidFill>
                  <a:latin typeface="+mn-lt"/>
                </a:rPr>
                <a:t>coloured</a:t>
              </a:r>
              <a:r>
                <a:rPr lang="en-US" sz="1000" dirty="0">
                  <a:solidFill>
                    <a:srgbClr val="FFFFFF"/>
                  </a:solidFill>
                  <a:latin typeface="+mn-lt"/>
                </a:rPr>
                <a:t> shadow moves in the background and disappears.</a:t>
              </a:r>
            </a:p>
            <a:p>
              <a:pPr>
                <a:defRPr/>
              </a:pPr>
              <a:endParaRPr lang="en-US" sz="1000" dirty="0">
                <a:solidFill>
                  <a:srgbClr val="C3D940"/>
                </a:solidFill>
                <a:latin typeface="+mn-lt"/>
              </a:endParaRPr>
            </a:p>
            <a:p>
              <a:pPr>
                <a:defRPr/>
              </a:pPr>
              <a:r>
                <a:rPr lang="en-US" sz="1000" dirty="0">
                  <a:solidFill>
                    <a:srgbClr val="C3D940"/>
                  </a:solidFill>
                  <a:latin typeface="+mn-lt"/>
                </a:rPr>
                <a:t>Use: </a:t>
              </a:r>
              <a:r>
                <a:rPr lang="en-US" sz="1000" dirty="0">
                  <a:solidFill>
                    <a:srgbClr val="FFFFFF"/>
                  </a:solidFill>
                  <a:latin typeface="+mn-lt"/>
                </a:rPr>
                <a:t>The Horizontal Floral is used to represent transition, information share and the creation of new, cutting edge solutions. </a:t>
              </a:r>
            </a:p>
          </p:txBody>
        </p:sp>
        <p:sp>
          <p:nvSpPr>
            <p:cNvPr id="15" name="Text Box 9"/>
            <p:cNvSpPr txBox="1">
              <a:spLocks noChangeArrowheads="1"/>
            </p:cNvSpPr>
            <p:nvPr/>
          </p:nvSpPr>
          <p:spPr bwMode="auto">
            <a:xfrm>
              <a:off x="5882" y="4077"/>
              <a:ext cx="649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200">
                  <a:solidFill>
                    <a:srgbClr val="FFFFFF"/>
                  </a:solidFill>
                  <a:latin typeface="+mn-lt"/>
                  <a:cs typeface="Arial" charset="0"/>
                </a:rPr>
                <a:t>guide</a:t>
              </a:r>
              <a:r>
                <a:rPr lang="en-US" sz="1200">
                  <a:solidFill>
                    <a:srgbClr val="28082E"/>
                  </a:solidFill>
                  <a:latin typeface="+mn-lt"/>
                  <a:cs typeface="Arial" charset="0"/>
                </a:rPr>
                <a:t> </a:t>
              </a:r>
              <a:endParaRPr lang="en-US" sz="1200">
                <a:solidFill>
                  <a:srgbClr val="28082E"/>
                </a:solidFill>
                <a:latin typeface="+mn-lt"/>
                <a:cs typeface="Arial" charset="0"/>
              </a:endParaRPr>
            </a:p>
          </p:txBody>
        </p:sp>
      </p:grpSp>
      <p:sp>
        <p:nvSpPr>
          <p:cNvPr id="26" name="Text Placeholder 25"/>
          <p:cNvSpPr>
            <a:spLocks noGrp="1"/>
          </p:cNvSpPr>
          <p:nvPr>
            <p:ph type="body" sz="quarter" idx="13"/>
          </p:nvPr>
        </p:nvSpPr>
        <p:spPr>
          <a:xfrm>
            <a:off x="265113" y="1547568"/>
            <a:ext cx="8589962" cy="5064125"/>
          </a:xfrm>
        </p:spPr>
        <p:txBody>
          <a:bodyPr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smtClean="0"/>
              <a:t>Click to edit Master title style</a:t>
            </a:r>
            <a:endParaRPr lang="en-US" noProof="0"/>
          </a:p>
        </p:txBody>
      </p:sp>
      <p:sp>
        <p:nvSpPr>
          <p:cNvPr id="20" name="Text Placeholder 14"/>
          <p:cNvSpPr>
            <a:spLocks noGrp="1"/>
          </p:cNvSpPr>
          <p:nvPr>
            <p:ph type="body" sz="quarter" idx="14"/>
          </p:nvPr>
        </p:nvSpPr>
        <p:spPr bwMode="auto">
          <a:xfrm>
            <a:off x="5786446" y="5784850"/>
            <a:ext cx="3357554" cy="1073150"/>
          </a:xfrm>
          <a:custGeom>
            <a:avLst/>
            <a:gdLst>
              <a:gd name="connsiteX0" fmla="*/ 0 w 7448550"/>
              <a:gd name="connsiteY0" fmla="*/ 0 h 1073150"/>
              <a:gd name="connsiteX1" fmla="*/ 7448550 w 7448550"/>
              <a:gd name="connsiteY1" fmla="*/ 0 h 1073150"/>
              <a:gd name="connsiteX2" fmla="*/ 7448550 w 7448550"/>
              <a:gd name="connsiteY2" fmla="*/ 1073150 h 1073150"/>
              <a:gd name="connsiteX3" fmla="*/ 0 w 7448550"/>
              <a:gd name="connsiteY3" fmla="*/ 1073150 h 1073150"/>
              <a:gd name="connsiteX4" fmla="*/ 0 w 7448550"/>
              <a:gd name="connsiteY4" fmla="*/ 0 h 1073150"/>
              <a:gd name="connsiteX0" fmla="*/ 0 w 7448550"/>
              <a:gd name="connsiteY0" fmla="*/ 319596 h 1073150"/>
              <a:gd name="connsiteX1" fmla="*/ 7448550 w 7448550"/>
              <a:gd name="connsiteY1" fmla="*/ 0 h 1073150"/>
              <a:gd name="connsiteX2" fmla="*/ 7448550 w 7448550"/>
              <a:gd name="connsiteY2" fmla="*/ 1073150 h 1073150"/>
              <a:gd name="connsiteX3" fmla="*/ 0 w 7448550"/>
              <a:gd name="connsiteY3" fmla="*/ 1073150 h 1073150"/>
              <a:gd name="connsiteX4" fmla="*/ 0 w 7448550"/>
              <a:gd name="connsiteY4" fmla="*/ 319596 h 1073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448550" h="1073150">
                <a:moveTo>
                  <a:pt x="0" y="319596"/>
                </a:moveTo>
                <a:lnTo>
                  <a:pt x="7448550" y="0"/>
                </a:lnTo>
                <a:lnTo>
                  <a:pt x="7448550" y="1073150"/>
                </a:lnTo>
                <a:lnTo>
                  <a:pt x="0" y="1073150"/>
                </a:lnTo>
                <a:lnTo>
                  <a:pt x="0" y="319596"/>
                </a:lnTo>
                <a:close/>
              </a:path>
            </a:pathLst>
          </a:custGeom>
          <a:solidFill>
            <a:schemeClr val="tx1"/>
          </a:solidFill>
          <a:ln w="9525">
            <a:noFill/>
            <a:miter lim="800000"/>
            <a:headEnd/>
            <a:tailEnd/>
          </a:ln>
          <a:effectLst/>
        </p:spPr>
        <p:txBody>
          <a:bodyPr lIns="288000" tIns="540000" rIns="288000" bIns="288000" anchor="b"/>
          <a:lstStyle>
            <a:lvl1pPr marL="0" indent="0" algn="r">
              <a:buNone/>
              <a:defRPr sz="1100" i="0" cap="all" baseline="0">
                <a:solidFill>
                  <a:schemeClr val="bg1"/>
                </a:solidFill>
              </a:defRPr>
            </a:lvl1pPr>
            <a:lvl2pPr algn="r">
              <a:defRPr/>
            </a:lvl2pPr>
            <a:lvl3pPr algn="r">
              <a:defRPr/>
            </a:lvl3pPr>
            <a:lvl4pPr algn="r">
              <a:defRPr/>
            </a:lvl4pPr>
            <a:lvl5pPr algn="r">
              <a:defRPr/>
            </a:lvl5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23" name="Text Placeholder 16"/>
          <p:cNvSpPr>
            <a:spLocks noGrp="1"/>
          </p:cNvSpPr>
          <p:nvPr>
            <p:ph type="body" sz="quarter" idx="15"/>
          </p:nvPr>
        </p:nvSpPr>
        <p:spPr bwMode="auto">
          <a:xfrm>
            <a:off x="-1" y="5911850"/>
            <a:ext cx="6000761" cy="946150"/>
          </a:xfrm>
          <a:custGeom>
            <a:avLst/>
            <a:gdLst>
              <a:gd name="connsiteX0" fmla="*/ 0 w 2092325"/>
              <a:gd name="connsiteY0" fmla="*/ 0 h 946150"/>
              <a:gd name="connsiteX1" fmla="*/ 2092325 w 2092325"/>
              <a:gd name="connsiteY1" fmla="*/ 0 h 946150"/>
              <a:gd name="connsiteX2" fmla="*/ 2092325 w 2092325"/>
              <a:gd name="connsiteY2" fmla="*/ 946150 h 946150"/>
              <a:gd name="connsiteX3" fmla="*/ 0 w 2092325"/>
              <a:gd name="connsiteY3" fmla="*/ 946150 h 946150"/>
              <a:gd name="connsiteX4" fmla="*/ 0 w 2092325"/>
              <a:gd name="connsiteY4" fmla="*/ 0 h 946150"/>
              <a:gd name="connsiteX0" fmla="*/ 0 w 2092325"/>
              <a:gd name="connsiteY0" fmla="*/ 0 h 946150"/>
              <a:gd name="connsiteX1" fmla="*/ 2092325 w 2092325"/>
              <a:gd name="connsiteY1" fmla="*/ 333214 h 946150"/>
              <a:gd name="connsiteX2" fmla="*/ 2092325 w 2092325"/>
              <a:gd name="connsiteY2" fmla="*/ 946150 h 946150"/>
              <a:gd name="connsiteX3" fmla="*/ 0 w 2092325"/>
              <a:gd name="connsiteY3" fmla="*/ 946150 h 946150"/>
              <a:gd name="connsiteX4" fmla="*/ 0 w 2092325"/>
              <a:gd name="connsiteY4" fmla="*/ 0 h 946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92325" h="946150">
                <a:moveTo>
                  <a:pt x="0" y="0"/>
                </a:moveTo>
                <a:lnTo>
                  <a:pt x="2092325" y="333214"/>
                </a:lnTo>
                <a:lnTo>
                  <a:pt x="2092325" y="946150"/>
                </a:lnTo>
                <a:lnTo>
                  <a:pt x="0" y="946150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  <a:ln w="9525">
            <a:noFill/>
            <a:miter lim="800000"/>
            <a:headEnd/>
            <a:tailEnd/>
          </a:ln>
          <a:effectLst/>
        </p:spPr>
        <p:txBody>
          <a:bodyPr lIns="288000" tIns="360000" rIns="288000" bIns="288000" anchor="b"/>
          <a:lstStyle>
            <a:lvl1pPr marL="0" indent="0" algn="l">
              <a:buNone/>
              <a:defRPr sz="700" cap="all" baseline="0">
                <a:solidFill>
                  <a:schemeClr val="tx1"/>
                </a:solidFill>
              </a:defRPr>
            </a:lvl1pPr>
            <a:lvl2pPr>
              <a:defRPr sz="1000">
                <a:solidFill>
                  <a:schemeClr val="bg1"/>
                </a:solidFill>
              </a:defRPr>
            </a:lvl2pPr>
            <a:lvl3pPr>
              <a:defRPr sz="900">
                <a:solidFill>
                  <a:schemeClr val="bg1"/>
                </a:solidFill>
              </a:defRPr>
            </a:lvl3pPr>
            <a:lvl4pPr>
              <a:defRPr sz="800">
                <a:solidFill>
                  <a:schemeClr val="bg1"/>
                </a:solidFill>
              </a:defRPr>
            </a:lvl4pPr>
            <a:lvl5pPr>
              <a:defRPr sz="7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16" name="Footer Placeholder 3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r>
              <a:rPr lang="en-US"/>
              <a:t>NOVOZYMES PRESENTATION</a:t>
            </a:r>
            <a:endParaRPr lang="en-US"/>
          </a:p>
        </p:txBody>
      </p:sp>
      <p:sp>
        <p:nvSpPr>
          <p:cNvPr id="17" name="Slide Number Placeholder 4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84FBF99-51A2-4C3D-8628-78F022B466E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8" name="Date Placeholder 5"/>
          <p:cNvSpPr>
            <a:spLocks noGrp="1"/>
          </p:cNvSpPr>
          <p:nvPr>
            <p:ph type="dt" sz="half" idx="18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0514908E-4F9C-4B86-BEC5-8D3A1730CBC2}" type="datetime1">
              <a:rPr lang="en-US"/>
              <a:pPr>
                <a:defRPr/>
              </a:pPr>
              <a:t>6/25/2010</a:t>
            </a:fld>
            <a:endParaRPr lang="en-US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0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.1375 -0.12167 0.275 -0.24335 0.31233 -0.32177 C 0.34966 -0.40018 0.22431 -0.4173 0.22361 -0.47004 C 0.22292 -0.52278 0.27223 -0.63058 0.30782 -0.63798 C 0.34341 -0.64515 0.39584 -0.53481 0.43716 -0.51353 C 0.47848 -0.49225 0.53212 -0.48624 0.55625 -0.51052 C 0.58039 -0.53481 0.5849 -0.61531 0.58212 -0.6588 C 0.57934 -0.70229 0.54011 -0.74462 0.53941 -0.77099 C 0.53872 -0.79736 0.56545 -0.8006 0.57761 -0.81749 C 0.58976 -0.83437 0.59445 -0.88064 0.61233 -0.87277 C 0.63004 -0.86491 0.66059 -0.79713 0.68542 -0.7696 C 0.71025 -0.74208 0.72275 -0.71177 0.76077 -0.70807 C 0.79879 -0.70437 0.83299 -0.71339 0.91354 -0.74717 C 0.9941 -0.78094 1.18889 -0.88318 1.24375 -0.91025 " pathEditMode="relative" ptsTypes="aaaaaaaaaaaaaA">
                                      <p:cBhvr>
                                        <p:cTn id="9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ullets in planes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7"/>
          <p:cNvGrpSpPr>
            <a:grpSpLocks/>
          </p:cNvGrpSpPr>
          <p:nvPr/>
        </p:nvGrpSpPr>
        <p:grpSpPr bwMode="auto">
          <a:xfrm>
            <a:off x="9255125" y="0"/>
            <a:ext cx="1924050" cy="6870700"/>
            <a:chOff x="5830" y="0"/>
            <a:chExt cx="1212" cy="4328"/>
          </a:xfrm>
        </p:grpSpPr>
        <p:sp>
          <p:nvSpPr>
            <p:cNvPr id="6" name="Rectangle 5"/>
            <p:cNvSpPr>
              <a:spLocks noChangeArrowheads="1"/>
            </p:cNvSpPr>
            <p:nvPr/>
          </p:nvSpPr>
          <p:spPr bwMode="auto">
            <a:xfrm>
              <a:off x="5830" y="0"/>
              <a:ext cx="1212" cy="4328"/>
            </a:xfrm>
            <a:prstGeom prst="rect">
              <a:avLst/>
            </a:prstGeom>
            <a:solidFill>
              <a:schemeClr val="tx1"/>
            </a:solidFill>
            <a:ln w="3175">
              <a:noFill/>
              <a:miter lim="800000"/>
              <a:headEnd/>
              <a:tailEnd/>
            </a:ln>
            <a:effectLst>
              <a:outerShdw blurRad="127000" dist="63500" dir="5400000" algn="t" rotWithShape="0">
                <a:prstClr val="black">
                  <a:alpha val="30000"/>
                </a:prstClr>
              </a:outerShdw>
            </a:effectLst>
          </p:spPr>
          <p:txBody>
            <a:bodyPr lIns="126000" tIns="118800" rIns="126000" bIns="118800"/>
            <a:lstStyle/>
            <a:p>
              <a:pPr fontAlgn="auto">
                <a:spcBef>
                  <a:spcPct val="20000"/>
                </a:spcBef>
                <a:spcAft>
                  <a:spcPct val="20000"/>
                </a:spcAft>
                <a:buFont typeface="Wingdings" pitchFamily="2" charset="2"/>
                <a:buNone/>
                <a:defRPr/>
              </a:pPr>
              <a:r>
                <a:rPr lang="en-US" sz="1200" cap="all" dirty="0">
                  <a:solidFill>
                    <a:srgbClr val="FFFFFF"/>
                  </a:solidFill>
                  <a:latin typeface="+mn-lt"/>
                  <a:cs typeface="Arial" charset="0"/>
                </a:rPr>
                <a:t>Bullets in Planes 1</a:t>
              </a:r>
            </a:p>
            <a:p>
              <a:pPr>
                <a:defRPr/>
              </a:pPr>
              <a:r>
                <a:rPr lang="en-US" sz="1000" dirty="0">
                  <a:solidFill>
                    <a:srgbClr val="C3D940"/>
                  </a:solidFill>
                  <a:latin typeface="+mn-lt"/>
                </a:rPr>
                <a:t>Animation: </a:t>
              </a:r>
              <a:r>
                <a:rPr lang="en-US" sz="1000" dirty="0">
                  <a:solidFill>
                    <a:srgbClr val="FFFFFF"/>
                  </a:solidFill>
                  <a:latin typeface="+mn-lt"/>
                </a:rPr>
                <a:t>The plane in the back is fixed. Plane (Today green) in front is animated: Fade on click. </a:t>
              </a:r>
            </a:p>
            <a:p>
              <a:pPr>
                <a:defRPr/>
              </a:pPr>
              <a:endParaRPr lang="en-US" sz="1000" dirty="0">
                <a:solidFill>
                  <a:srgbClr val="C3D940"/>
                </a:solidFill>
                <a:latin typeface="+mn-lt"/>
              </a:endParaRPr>
            </a:p>
            <a:p>
              <a:pPr>
                <a:defRPr/>
              </a:pPr>
              <a:r>
                <a:rPr lang="en-US" sz="1000" dirty="0">
                  <a:solidFill>
                    <a:srgbClr val="C3D940"/>
                  </a:solidFill>
                  <a:latin typeface="+mn-lt"/>
                </a:rPr>
                <a:t>Use: </a:t>
              </a:r>
              <a:r>
                <a:rPr lang="en-US" sz="1000" dirty="0">
                  <a:solidFill>
                    <a:srgbClr val="FFFFFF"/>
                  </a:solidFill>
                  <a:latin typeface="+mn-lt"/>
                </a:rPr>
                <a:t>To highlight information when discussing past and future situations.</a:t>
              </a:r>
            </a:p>
          </p:txBody>
        </p:sp>
        <p:sp>
          <p:nvSpPr>
            <p:cNvPr id="7" name="Text Box 9"/>
            <p:cNvSpPr txBox="1">
              <a:spLocks noChangeArrowheads="1"/>
            </p:cNvSpPr>
            <p:nvPr/>
          </p:nvSpPr>
          <p:spPr bwMode="auto">
            <a:xfrm>
              <a:off x="5882" y="4077"/>
              <a:ext cx="649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200">
                  <a:solidFill>
                    <a:srgbClr val="FFFFFF"/>
                  </a:solidFill>
                  <a:latin typeface="+mn-lt"/>
                  <a:cs typeface="Arial" charset="0"/>
                </a:rPr>
                <a:t>guide</a:t>
              </a:r>
              <a:r>
                <a:rPr lang="en-US" sz="1200">
                  <a:solidFill>
                    <a:srgbClr val="28082E"/>
                  </a:solidFill>
                  <a:latin typeface="+mn-lt"/>
                  <a:cs typeface="Arial" charset="0"/>
                </a:rPr>
                <a:t> </a:t>
              </a:r>
              <a:endParaRPr lang="en-US" sz="1200">
                <a:solidFill>
                  <a:srgbClr val="28082E"/>
                </a:solidFill>
                <a:latin typeface="+mn-lt"/>
                <a:cs typeface="Arial" charset="0"/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smtClean="0"/>
              <a:t>Click to edit Master title style</a:t>
            </a:r>
            <a:endParaRPr lang="en-US" noProof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5"/>
          </p:nvPr>
        </p:nvSpPr>
        <p:spPr bwMode="auto">
          <a:xfrm>
            <a:off x="0" y="1668463"/>
            <a:ext cx="8258175" cy="5027612"/>
          </a:xfrm>
          <a:custGeom>
            <a:avLst/>
            <a:gdLst>
              <a:gd name="connsiteX0" fmla="*/ 0 w 8258175"/>
              <a:gd name="connsiteY0" fmla="*/ 0 h 5275262"/>
              <a:gd name="connsiteX1" fmla="*/ 8258175 w 8258175"/>
              <a:gd name="connsiteY1" fmla="*/ 0 h 5275262"/>
              <a:gd name="connsiteX2" fmla="*/ 8258175 w 8258175"/>
              <a:gd name="connsiteY2" fmla="*/ 5275262 h 5275262"/>
              <a:gd name="connsiteX3" fmla="*/ 0 w 8258175"/>
              <a:gd name="connsiteY3" fmla="*/ 5275262 h 5275262"/>
              <a:gd name="connsiteX4" fmla="*/ 0 w 8258175"/>
              <a:gd name="connsiteY4" fmla="*/ 0 h 5275262"/>
              <a:gd name="connsiteX0" fmla="*/ 0 w 8258175"/>
              <a:gd name="connsiteY0" fmla="*/ 0 h 5275262"/>
              <a:gd name="connsiteX1" fmla="*/ 8258175 w 8258175"/>
              <a:gd name="connsiteY1" fmla="*/ 449942 h 5275262"/>
              <a:gd name="connsiteX2" fmla="*/ 8258175 w 8258175"/>
              <a:gd name="connsiteY2" fmla="*/ 5275262 h 5275262"/>
              <a:gd name="connsiteX3" fmla="*/ 0 w 8258175"/>
              <a:gd name="connsiteY3" fmla="*/ 5275262 h 5275262"/>
              <a:gd name="connsiteX4" fmla="*/ 0 w 8258175"/>
              <a:gd name="connsiteY4" fmla="*/ 0 h 5275262"/>
              <a:gd name="connsiteX0" fmla="*/ 0 w 8258175"/>
              <a:gd name="connsiteY0" fmla="*/ 0 h 5275262"/>
              <a:gd name="connsiteX1" fmla="*/ 8258175 w 8258175"/>
              <a:gd name="connsiteY1" fmla="*/ 449942 h 5275262"/>
              <a:gd name="connsiteX2" fmla="*/ 8258175 w 8258175"/>
              <a:gd name="connsiteY2" fmla="*/ 5015413 h 5275262"/>
              <a:gd name="connsiteX3" fmla="*/ 0 w 8258175"/>
              <a:gd name="connsiteY3" fmla="*/ 5275262 h 5275262"/>
              <a:gd name="connsiteX4" fmla="*/ 0 w 8258175"/>
              <a:gd name="connsiteY4" fmla="*/ 0 h 5275262"/>
              <a:gd name="connsiteX0" fmla="*/ 0 w 8258175"/>
              <a:gd name="connsiteY0" fmla="*/ 0 h 5275262"/>
              <a:gd name="connsiteX1" fmla="*/ 8258175 w 8258175"/>
              <a:gd name="connsiteY1" fmla="*/ 449942 h 5275262"/>
              <a:gd name="connsiteX2" fmla="*/ 8258175 w 8258175"/>
              <a:gd name="connsiteY2" fmla="*/ 5015413 h 5275262"/>
              <a:gd name="connsiteX3" fmla="*/ 0 w 8258175"/>
              <a:gd name="connsiteY3" fmla="*/ 5275262 h 5275262"/>
              <a:gd name="connsiteX4" fmla="*/ 0 w 8258175"/>
              <a:gd name="connsiteY4" fmla="*/ 0 h 52752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258175" h="5275262">
                <a:moveTo>
                  <a:pt x="0" y="0"/>
                </a:moveTo>
                <a:lnTo>
                  <a:pt x="8258175" y="449942"/>
                </a:lnTo>
                <a:lnTo>
                  <a:pt x="8258175" y="5015413"/>
                </a:lnTo>
                <a:lnTo>
                  <a:pt x="0" y="5275262"/>
                </a:ln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 w="9525">
            <a:noFill/>
            <a:miter lim="800000"/>
            <a:headEnd/>
            <a:tailEnd/>
          </a:ln>
          <a:effectLst/>
        </p:spPr>
        <p:txBody>
          <a:bodyPr lIns="288000" tIns="540000" rIns="288000" bIns="288000"/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6"/>
          </p:nvPr>
        </p:nvSpPr>
        <p:spPr bwMode="auto">
          <a:xfrm>
            <a:off x="1727200" y="3903663"/>
            <a:ext cx="7416800" cy="2954337"/>
          </a:xfrm>
          <a:custGeom>
            <a:avLst/>
            <a:gdLst>
              <a:gd name="connsiteX0" fmla="*/ 0 w 7416800"/>
              <a:gd name="connsiteY0" fmla="*/ 0 h 2954337"/>
              <a:gd name="connsiteX1" fmla="*/ 7416800 w 7416800"/>
              <a:gd name="connsiteY1" fmla="*/ 0 h 2954337"/>
              <a:gd name="connsiteX2" fmla="*/ 7416800 w 7416800"/>
              <a:gd name="connsiteY2" fmla="*/ 2954337 h 2954337"/>
              <a:gd name="connsiteX3" fmla="*/ 0 w 7416800"/>
              <a:gd name="connsiteY3" fmla="*/ 2954337 h 2954337"/>
              <a:gd name="connsiteX4" fmla="*/ 0 w 7416800"/>
              <a:gd name="connsiteY4" fmla="*/ 0 h 2954337"/>
              <a:gd name="connsiteX0" fmla="*/ 0 w 7416800"/>
              <a:gd name="connsiteY0" fmla="*/ 696686 h 2954337"/>
              <a:gd name="connsiteX1" fmla="*/ 7416800 w 7416800"/>
              <a:gd name="connsiteY1" fmla="*/ 0 h 2954337"/>
              <a:gd name="connsiteX2" fmla="*/ 7416800 w 7416800"/>
              <a:gd name="connsiteY2" fmla="*/ 2954337 h 2954337"/>
              <a:gd name="connsiteX3" fmla="*/ 0 w 7416800"/>
              <a:gd name="connsiteY3" fmla="*/ 2954337 h 2954337"/>
              <a:gd name="connsiteX4" fmla="*/ 0 w 7416800"/>
              <a:gd name="connsiteY4" fmla="*/ 696686 h 29543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416800" h="2954337">
                <a:moveTo>
                  <a:pt x="0" y="696686"/>
                </a:moveTo>
                <a:lnTo>
                  <a:pt x="7416800" y="0"/>
                </a:lnTo>
                <a:lnTo>
                  <a:pt x="7416800" y="2954337"/>
                </a:lnTo>
                <a:lnTo>
                  <a:pt x="0" y="2954337"/>
                </a:lnTo>
                <a:lnTo>
                  <a:pt x="0" y="696686"/>
                </a:lnTo>
                <a:close/>
              </a:path>
            </a:pathLst>
          </a:custGeom>
          <a:solidFill>
            <a:schemeClr val="bg2"/>
          </a:solidFill>
          <a:ln w="9525">
            <a:noFill/>
            <a:miter lim="800000"/>
            <a:headEnd/>
            <a:tailEnd/>
          </a:ln>
          <a:effectLst/>
        </p:spPr>
        <p:txBody>
          <a:bodyPr lIns="288000" tIns="864000" rIns="288000" bIns="288000"/>
          <a:lstStyle>
            <a:lvl1pPr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2"/>
                </a:solidFill>
              </a:defRPr>
            </a:lvl1pPr>
            <a:lvl2pPr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2"/>
                </a:solidFill>
              </a:defRPr>
            </a:lvl2pPr>
            <a:lvl3pPr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2"/>
                </a:solidFill>
              </a:defRPr>
            </a:lvl3pPr>
            <a:lvl4pPr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2"/>
                </a:solidFill>
              </a:defRPr>
            </a:lvl4pPr>
            <a:lvl5pPr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8" name="Footer Placeholder 2"/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NOVOZYMES PRESENTATION</a:t>
            </a:r>
          </a:p>
        </p:txBody>
      </p:sp>
      <p:sp>
        <p:nvSpPr>
          <p:cNvPr id="9" name="Slide Number Placeholder 3"/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776186-4498-4F64-B4D6-EC65EA8EF82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0" name="Date Placeholder 4"/>
          <p:cNvSpPr>
            <a:spLocks noGrp="1"/>
          </p:cNvSpPr>
          <p:nvPr>
            <p:ph type="dt" sz="half" idx="19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D062CE-45D4-4AC7-A953-780AE28F90C7}" type="datetime1">
              <a:rPr lang="en-US"/>
              <a:pPr>
                <a:defRPr/>
              </a:pPr>
              <a:t>6/25/2010</a:t>
            </a:fld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ullets in planes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7"/>
          <p:cNvGrpSpPr>
            <a:grpSpLocks/>
          </p:cNvGrpSpPr>
          <p:nvPr/>
        </p:nvGrpSpPr>
        <p:grpSpPr bwMode="auto">
          <a:xfrm>
            <a:off x="9255125" y="0"/>
            <a:ext cx="1924050" cy="6870700"/>
            <a:chOff x="5830" y="0"/>
            <a:chExt cx="1212" cy="4328"/>
          </a:xfrm>
        </p:grpSpPr>
        <p:sp>
          <p:nvSpPr>
            <p:cNvPr id="6" name="Rectangle 5"/>
            <p:cNvSpPr>
              <a:spLocks noChangeArrowheads="1"/>
            </p:cNvSpPr>
            <p:nvPr/>
          </p:nvSpPr>
          <p:spPr bwMode="auto">
            <a:xfrm>
              <a:off x="5830" y="0"/>
              <a:ext cx="1212" cy="4328"/>
            </a:xfrm>
            <a:prstGeom prst="rect">
              <a:avLst/>
            </a:prstGeom>
            <a:solidFill>
              <a:schemeClr val="tx1"/>
            </a:solidFill>
            <a:ln w="3175">
              <a:noFill/>
              <a:miter lim="800000"/>
              <a:headEnd/>
              <a:tailEnd/>
            </a:ln>
            <a:effectLst>
              <a:outerShdw blurRad="127000" dist="63500" dir="5400000" algn="t" rotWithShape="0">
                <a:prstClr val="black">
                  <a:alpha val="30000"/>
                </a:prstClr>
              </a:outerShdw>
            </a:effectLst>
          </p:spPr>
          <p:txBody>
            <a:bodyPr lIns="126000" tIns="118800" rIns="126000" bIns="118800"/>
            <a:lstStyle/>
            <a:p>
              <a:pPr fontAlgn="auto">
                <a:spcBef>
                  <a:spcPct val="20000"/>
                </a:spcBef>
                <a:spcAft>
                  <a:spcPct val="20000"/>
                </a:spcAft>
                <a:buFont typeface="Wingdings" pitchFamily="2" charset="2"/>
                <a:buNone/>
                <a:defRPr/>
              </a:pPr>
              <a:r>
                <a:rPr lang="en-US" sz="1200" cap="all" dirty="0">
                  <a:solidFill>
                    <a:srgbClr val="FFFFFF"/>
                  </a:solidFill>
                  <a:latin typeface="+mn-lt"/>
                  <a:cs typeface="Arial" charset="0"/>
                </a:rPr>
                <a:t>Bullets in Planes 2</a:t>
              </a:r>
            </a:p>
            <a:p>
              <a:pPr>
                <a:defRPr/>
              </a:pPr>
              <a:r>
                <a:rPr lang="en-US" sz="1000" dirty="0">
                  <a:solidFill>
                    <a:srgbClr val="C3D940"/>
                  </a:solidFill>
                  <a:latin typeface="+mn-lt"/>
                </a:rPr>
                <a:t>Animation: </a:t>
              </a:r>
              <a:r>
                <a:rPr lang="en-US" sz="1000" dirty="0">
                  <a:solidFill>
                    <a:srgbClr val="FFFFFF"/>
                  </a:solidFill>
                  <a:latin typeface="+mn-lt"/>
                </a:rPr>
                <a:t>The plane in the back is fixed. Plane (Today green) in front is animated: Fade on click. </a:t>
              </a:r>
            </a:p>
            <a:p>
              <a:pPr>
                <a:defRPr/>
              </a:pPr>
              <a:endParaRPr lang="en-US" sz="1000" dirty="0">
                <a:solidFill>
                  <a:srgbClr val="C3D940"/>
                </a:solidFill>
                <a:latin typeface="+mn-lt"/>
              </a:endParaRPr>
            </a:p>
            <a:p>
              <a:pPr>
                <a:defRPr/>
              </a:pPr>
              <a:r>
                <a:rPr lang="en-US" sz="1000" dirty="0">
                  <a:solidFill>
                    <a:srgbClr val="C3D940"/>
                  </a:solidFill>
                  <a:latin typeface="+mn-lt"/>
                </a:rPr>
                <a:t>Use: </a:t>
              </a:r>
              <a:r>
                <a:rPr lang="en-US" sz="1000" dirty="0">
                  <a:solidFill>
                    <a:srgbClr val="FFFFFF"/>
                  </a:solidFill>
                  <a:latin typeface="+mn-lt"/>
                </a:rPr>
                <a:t>To highlight information when discussing past and future situations.</a:t>
              </a:r>
            </a:p>
          </p:txBody>
        </p:sp>
        <p:sp>
          <p:nvSpPr>
            <p:cNvPr id="7" name="Text Box 9"/>
            <p:cNvSpPr txBox="1">
              <a:spLocks noChangeArrowheads="1"/>
            </p:cNvSpPr>
            <p:nvPr/>
          </p:nvSpPr>
          <p:spPr bwMode="auto">
            <a:xfrm>
              <a:off x="5882" y="4077"/>
              <a:ext cx="649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200">
                  <a:solidFill>
                    <a:srgbClr val="FFFFFF"/>
                  </a:solidFill>
                  <a:latin typeface="+mn-lt"/>
                  <a:cs typeface="Arial" charset="0"/>
                </a:rPr>
                <a:t>guide</a:t>
              </a:r>
              <a:r>
                <a:rPr lang="en-US" sz="1200">
                  <a:solidFill>
                    <a:srgbClr val="28082E"/>
                  </a:solidFill>
                  <a:latin typeface="+mn-lt"/>
                  <a:cs typeface="Arial" charset="0"/>
                </a:rPr>
                <a:t> </a:t>
              </a:r>
              <a:endParaRPr lang="en-US" sz="1200">
                <a:solidFill>
                  <a:srgbClr val="28082E"/>
                </a:solidFill>
                <a:latin typeface="+mn-lt"/>
                <a:cs typeface="Arial" charset="0"/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smtClean="0"/>
              <a:t>Click to edit Master title style</a:t>
            </a:r>
            <a:endParaRPr lang="en-US" noProof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5"/>
          </p:nvPr>
        </p:nvSpPr>
        <p:spPr bwMode="auto">
          <a:xfrm>
            <a:off x="1" y="1528054"/>
            <a:ext cx="4524374" cy="4932362"/>
          </a:xfrm>
          <a:custGeom>
            <a:avLst/>
            <a:gdLst>
              <a:gd name="connsiteX0" fmla="*/ 0 w 8258175"/>
              <a:gd name="connsiteY0" fmla="*/ 0 h 5275262"/>
              <a:gd name="connsiteX1" fmla="*/ 8258175 w 8258175"/>
              <a:gd name="connsiteY1" fmla="*/ 0 h 5275262"/>
              <a:gd name="connsiteX2" fmla="*/ 8258175 w 8258175"/>
              <a:gd name="connsiteY2" fmla="*/ 5275262 h 5275262"/>
              <a:gd name="connsiteX3" fmla="*/ 0 w 8258175"/>
              <a:gd name="connsiteY3" fmla="*/ 5275262 h 5275262"/>
              <a:gd name="connsiteX4" fmla="*/ 0 w 8258175"/>
              <a:gd name="connsiteY4" fmla="*/ 0 h 5275262"/>
              <a:gd name="connsiteX0" fmla="*/ 0 w 8258175"/>
              <a:gd name="connsiteY0" fmla="*/ 0 h 5275262"/>
              <a:gd name="connsiteX1" fmla="*/ 8258175 w 8258175"/>
              <a:gd name="connsiteY1" fmla="*/ 449942 h 5275262"/>
              <a:gd name="connsiteX2" fmla="*/ 8258175 w 8258175"/>
              <a:gd name="connsiteY2" fmla="*/ 5275262 h 5275262"/>
              <a:gd name="connsiteX3" fmla="*/ 0 w 8258175"/>
              <a:gd name="connsiteY3" fmla="*/ 5275262 h 5275262"/>
              <a:gd name="connsiteX4" fmla="*/ 0 w 8258175"/>
              <a:gd name="connsiteY4" fmla="*/ 0 h 5275262"/>
              <a:gd name="connsiteX0" fmla="*/ 0 w 8258175"/>
              <a:gd name="connsiteY0" fmla="*/ 0 h 5275262"/>
              <a:gd name="connsiteX1" fmla="*/ 8258175 w 8258175"/>
              <a:gd name="connsiteY1" fmla="*/ 449942 h 5275262"/>
              <a:gd name="connsiteX2" fmla="*/ 8258175 w 8258175"/>
              <a:gd name="connsiteY2" fmla="*/ 4408487 h 5275262"/>
              <a:gd name="connsiteX3" fmla="*/ 0 w 8258175"/>
              <a:gd name="connsiteY3" fmla="*/ 5275262 h 5275262"/>
              <a:gd name="connsiteX4" fmla="*/ 0 w 8258175"/>
              <a:gd name="connsiteY4" fmla="*/ 0 h 5275262"/>
              <a:gd name="connsiteX0" fmla="*/ 0 w 8258175"/>
              <a:gd name="connsiteY0" fmla="*/ 0 h 4932362"/>
              <a:gd name="connsiteX1" fmla="*/ 8258175 w 8258175"/>
              <a:gd name="connsiteY1" fmla="*/ 449942 h 4932362"/>
              <a:gd name="connsiteX2" fmla="*/ 8258175 w 8258175"/>
              <a:gd name="connsiteY2" fmla="*/ 4408487 h 4932362"/>
              <a:gd name="connsiteX3" fmla="*/ 0 w 8258175"/>
              <a:gd name="connsiteY3" fmla="*/ 4932362 h 4932362"/>
              <a:gd name="connsiteX4" fmla="*/ 0 w 8258175"/>
              <a:gd name="connsiteY4" fmla="*/ 0 h 49323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258175" h="4932362">
                <a:moveTo>
                  <a:pt x="0" y="0"/>
                </a:moveTo>
                <a:lnTo>
                  <a:pt x="8258175" y="449942"/>
                </a:lnTo>
                <a:lnTo>
                  <a:pt x="8258175" y="4408487"/>
                </a:lnTo>
                <a:lnTo>
                  <a:pt x="0" y="4932362"/>
                </a:ln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 w="9525">
            <a:noFill/>
            <a:miter lim="800000"/>
            <a:headEnd/>
            <a:tailEnd/>
          </a:ln>
          <a:effectLst/>
        </p:spPr>
        <p:txBody>
          <a:bodyPr lIns="288000" tIns="540000" rIns="288000" bIns="288000"/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6"/>
          </p:nvPr>
        </p:nvSpPr>
        <p:spPr bwMode="auto">
          <a:xfrm>
            <a:off x="4362450" y="2413009"/>
            <a:ext cx="4781550" cy="4362448"/>
          </a:xfrm>
          <a:custGeom>
            <a:avLst/>
            <a:gdLst>
              <a:gd name="connsiteX0" fmla="*/ 0 w 7416800"/>
              <a:gd name="connsiteY0" fmla="*/ 0 h 2954337"/>
              <a:gd name="connsiteX1" fmla="*/ 7416800 w 7416800"/>
              <a:gd name="connsiteY1" fmla="*/ 0 h 2954337"/>
              <a:gd name="connsiteX2" fmla="*/ 7416800 w 7416800"/>
              <a:gd name="connsiteY2" fmla="*/ 2954337 h 2954337"/>
              <a:gd name="connsiteX3" fmla="*/ 0 w 7416800"/>
              <a:gd name="connsiteY3" fmla="*/ 2954337 h 2954337"/>
              <a:gd name="connsiteX4" fmla="*/ 0 w 7416800"/>
              <a:gd name="connsiteY4" fmla="*/ 0 h 2954337"/>
              <a:gd name="connsiteX0" fmla="*/ 0 w 7416800"/>
              <a:gd name="connsiteY0" fmla="*/ 696686 h 2954337"/>
              <a:gd name="connsiteX1" fmla="*/ 7416800 w 7416800"/>
              <a:gd name="connsiteY1" fmla="*/ 0 h 2954337"/>
              <a:gd name="connsiteX2" fmla="*/ 7416800 w 7416800"/>
              <a:gd name="connsiteY2" fmla="*/ 2954337 h 2954337"/>
              <a:gd name="connsiteX3" fmla="*/ 0 w 7416800"/>
              <a:gd name="connsiteY3" fmla="*/ 2954337 h 2954337"/>
              <a:gd name="connsiteX4" fmla="*/ 0 w 7416800"/>
              <a:gd name="connsiteY4" fmla="*/ 696686 h 2954337"/>
              <a:gd name="connsiteX0" fmla="*/ 0 w 7416800"/>
              <a:gd name="connsiteY0" fmla="*/ 696686 h 3434229"/>
              <a:gd name="connsiteX1" fmla="*/ 7416800 w 7416800"/>
              <a:gd name="connsiteY1" fmla="*/ 0 h 3434229"/>
              <a:gd name="connsiteX2" fmla="*/ 7416800 w 7416800"/>
              <a:gd name="connsiteY2" fmla="*/ 3434229 h 3434229"/>
              <a:gd name="connsiteX3" fmla="*/ 0 w 7416800"/>
              <a:gd name="connsiteY3" fmla="*/ 2954337 h 3434229"/>
              <a:gd name="connsiteX4" fmla="*/ 0 w 7416800"/>
              <a:gd name="connsiteY4" fmla="*/ 696686 h 34342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416800" h="3434229">
                <a:moveTo>
                  <a:pt x="0" y="696686"/>
                </a:moveTo>
                <a:lnTo>
                  <a:pt x="7416800" y="0"/>
                </a:lnTo>
                <a:lnTo>
                  <a:pt x="7416800" y="3434229"/>
                </a:lnTo>
                <a:lnTo>
                  <a:pt x="0" y="2954337"/>
                </a:lnTo>
                <a:lnTo>
                  <a:pt x="0" y="696686"/>
                </a:lnTo>
                <a:close/>
              </a:path>
            </a:pathLst>
          </a:custGeom>
          <a:solidFill>
            <a:schemeClr val="bg2"/>
          </a:solidFill>
          <a:ln w="9525">
            <a:noFill/>
            <a:miter lim="800000"/>
            <a:headEnd/>
            <a:tailEnd/>
          </a:ln>
          <a:effectLst/>
        </p:spPr>
        <p:txBody>
          <a:bodyPr lIns="288000" tIns="1008000" rIns="288000" bIns="288000"/>
          <a:lstStyle>
            <a:lvl1pPr>
              <a:buClrTx/>
              <a:buFont typeface="Wingdings" pitchFamily="2" charset="2"/>
              <a:buChar char="§"/>
              <a:defRPr>
                <a:solidFill>
                  <a:schemeClr val="tx1"/>
                </a:solidFill>
              </a:defRPr>
            </a:lvl1pPr>
            <a:lvl2pPr>
              <a:buClrTx/>
              <a:buFont typeface="Wingdings" pitchFamily="2" charset="2"/>
              <a:buChar char="§"/>
              <a:defRPr>
                <a:solidFill>
                  <a:schemeClr val="tx1"/>
                </a:solidFill>
              </a:defRPr>
            </a:lvl2pPr>
            <a:lvl3pPr>
              <a:buClrTx/>
              <a:buFont typeface="Wingdings" pitchFamily="2" charset="2"/>
              <a:buChar char="§"/>
              <a:defRPr>
                <a:solidFill>
                  <a:schemeClr val="tx1"/>
                </a:solidFill>
              </a:defRPr>
            </a:lvl3pPr>
            <a:lvl4pPr>
              <a:buClrTx/>
              <a:buFont typeface="Wingdings" pitchFamily="2" charset="2"/>
              <a:buChar char="§"/>
              <a:defRPr>
                <a:solidFill>
                  <a:schemeClr val="tx1"/>
                </a:solidFill>
              </a:defRPr>
            </a:lvl4pPr>
            <a:lvl5pPr>
              <a:buClrTx/>
              <a:buFont typeface="Wingdings" pitchFamily="2" charset="2"/>
              <a:buChar char="§"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8" name="Footer Placeholder 2"/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NOVOZYMES PRESENTATION</a:t>
            </a:r>
          </a:p>
        </p:txBody>
      </p:sp>
      <p:sp>
        <p:nvSpPr>
          <p:cNvPr id="9" name="Slide Number Placeholder 3"/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464088-5615-49A2-A1EF-6B73F21D080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0" name="Date Placeholder 4"/>
          <p:cNvSpPr>
            <a:spLocks noGrp="1"/>
          </p:cNvSpPr>
          <p:nvPr>
            <p:ph type="dt" sz="half" idx="19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3961B6-7837-43D1-A22D-DEFA4CB1D4B6}" type="datetime1">
              <a:rPr lang="en-US"/>
              <a:pPr>
                <a:defRPr/>
              </a:pPr>
              <a:t>6/25/2010</a:t>
            </a:fld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ullets in plan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12"/>
          <p:cNvGrpSpPr>
            <a:grpSpLocks/>
          </p:cNvGrpSpPr>
          <p:nvPr/>
        </p:nvGrpSpPr>
        <p:grpSpPr bwMode="auto">
          <a:xfrm>
            <a:off x="9255125" y="0"/>
            <a:ext cx="1924050" cy="6870700"/>
            <a:chOff x="5830" y="0"/>
            <a:chExt cx="1212" cy="4328"/>
          </a:xfrm>
        </p:grpSpPr>
        <p:sp>
          <p:nvSpPr>
            <p:cNvPr id="6" name="Rectangle 5"/>
            <p:cNvSpPr>
              <a:spLocks noChangeArrowheads="1"/>
            </p:cNvSpPr>
            <p:nvPr/>
          </p:nvSpPr>
          <p:spPr bwMode="auto">
            <a:xfrm>
              <a:off x="5830" y="0"/>
              <a:ext cx="1212" cy="4328"/>
            </a:xfrm>
            <a:prstGeom prst="rect">
              <a:avLst/>
            </a:prstGeom>
            <a:solidFill>
              <a:schemeClr val="tx1"/>
            </a:solidFill>
            <a:ln w="3175">
              <a:noFill/>
              <a:miter lim="800000"/>
              <a:headEnd/>
              <a:tailEnd/>
            </a:ln>
            <a:effectLst>
              <a:outerShdw blurRad="127000" dist="63500" dir="5400000" algn="t" rotWithShape="0">
                <a:prstClr val="black">
                  <a:alpha val="30000"/>
                </a:prstClr>
              </a:outerShdw>
            </a:effectLst>
          </p:spPr>
          <p:txBody>
            <a:bodyPr lIns="126000" tIns="118800" rIns="126000" bIns="118800"/>
            <a:lstStyle/>
            <a:p>
              <a:pPr fontAlgn="auto">
                <a:spcBef>
                  <a:spcPct val="20000"/>
                </a:spcBef>
                <a:spcAft>
                  <a:spcPct val="20000"/>
                </a:spcAft>
                <a:buFont typeface="Wingdings" pitchFamily="2" charset="2"/>
                <a:buNone/>
                <a:defRPr/>
              </a:pPr>
              <a:r>
                <a:rPr lang="en-US" sz="1200" cap="all" dirty="0">
                  <a:solidFill>
                    <a:srgbClr val="FFFFFF"/>
                  </a:solidFill>
                  <a:latin typeface="+mn-lt"/>
                  <a:cs typeface="Arial" charset="0"/>
                </a:rPr>
                <a:t>Bullets in Planes 3</a:t>
              </a:r>
            </a:p>
            <a:p>
              <a:pPr>
                <a:defRPr/>
              </a:pPr>
              <a:r>
                <a:rPr lang="en-US" sz="1000" dirty="0">
                  <a:solidFill>
                    <a:srgbClr val="C3D940"/>
                  </a:solidFill>
                  <a:latin typeface="+mn-lt"/>
                </a:rPr>
                <a:t>Animation: </a:t>
              </a:r>
              <a:r>
                <a:rPr lang="en-US" sz="1000" dirty="0">
                  <a:solidFill>
                    <a:srgbClr val="FFFFFF"/>
                  </a:solidFill>
                  <a:latin typeface="+mn-lt"/>
                </a:rPr>
                <a:t>The plane in the back is fixed. Plane (Today green) in front is animated: Fade on click. </a:t>
              </a:r>
            </a:p>
            <a:p>
              <a:pPr>
                <a:defRPr/>
              </a:pPr>
              <a:endParaRPr lang="en-US" sz="1000" dirty="0">
                <a:solidFill>
                  <a:srgbClr val="C3D940"/>
                </a:solidFill>
                <a:latin typeface="+mn-lt"/>
              </a:endParaRPr>
            </a:p>
            <a:p>
              <a:pPr>
                <a:defRPr/>
              </a:pPr>
              <a:r>
                <a:rPr lang="en-US" sz="1000" dirty="0">
                  <a:solidFill>
                    <a:srgbClr val="C3D940"/>
                  </a:solidFill>
                  <a:latin typeface="+mn-lt"/>
                </a:rPr>
                <a:t>Use: </a:t>
              </a:r>
              <a:r>
                <a:rPr lang="en-US" sz="1000" dirty="0">
                  <a:solidFill>
                    <a:srgbClr val="FFFFFF"/>
                  </a:solidFill>
                  <a:latin typeface="+mn-lt"/>
                </a:rPr>
                <a:t>To highlight information when discussing past and future situations.</a:t>
              </a:r>
            </a:p>
          </p:txBody>
        </p:sp>
        <p:sp>
          <p:nvSpPr>
            <p:cNvPr id="7" name="Text Box 9"/>
            <p:cNvSpPr txBox="1">
              <a:spLocks noChangeArrowheads="1"/>
            </p:cNvSpPr>
            <p:nvPr/>
          </p:nvSpPr>
          <p:spPr bwMode="auto">
            <a:xfrm>
              <a:off x="5882" y="4077"/>
              <a:ext cx="649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200">
                  <a:solidFill>
                    <a:srgbClr val="FFFFFF"/>
                  </a:solidFill>
                  <a:latin typeface="+mn-lt"/>
                  <a:cs typeface="Arial" charset="0"/>
                </a:rPr>
                <a:t>guide</a:t>
              </a:r>
              <a:r>
                <a:rPr lang="en-US" sz="1200">
                  <a:solidFill>
                    <a:srgbClr val="28082E"/>
                  </a:solidFill>
                  <a:latin typeface="+mn-lt"/>
                  <a:cs typeface="Arial" charset="0"/>
                </a:rPr>
                <a:t> </a:t>
              </a:r>
              <a:endParaRPr lang="en-US" sz="1200">
                <a:solidFill>
                  <a:srgbClr val="28082E"/>
                </a:solidFill>
                <a:latin typeface="+mn-lt"/>
                <a:cs typeface="Arial" charset="0"/>
              </a:endParaRPr>
            </a:p>
          </p:txBody>
        </p:sp>
      </p:grpSp>
      <p:sp>
        <p:nvSpPr>
          <p:cNvPr id="10" name="Text Placeholder 10"/>
          <p:cNvSpPr>
            <a:spLocks noGrp="1"/>
          </p:cNvSpPr>
          <p:nvPr>
            <p:ph type="body" sz="quarter" idx="15"/>
          </p:nvPr>
        </p:nvSpPr>
        <p:spPr bwMode="auto">
          <a:xfrm>
            <a:off x="2" y="1801814"/>
            <a:ext cx="3340508" cy="5056550"/>
          </a:xfrm>
          <a:custGeom>
            <a:avLst/>
            <a:gdLst>
              <a:gd name="connsiteX0" fmla="*/ 0 w 8258175"/>
              <a:gd name="connsiteY0" fmla="*/ 0 h 5275262"/>
              <a:gd name="connsiteX1" fmla="*/ 8258175 w 8258175"/>
              <a:gd name="connsiteY1" fmla="*/ 0 h 5275262"/>
              <a:gd name="connsiteX2" fmla="*/ 8258175 w 8258175"/>
              <a:gd name="connsiteY2" fmla="*/ 5275262 h 5275262"/>
              <a:gd name="connsiteX3" fmla="*/ 0 w 8258175"/>
              <a:gd name="connsiteY3" fmla="*/ 5275262 h 5275262"/>
              <a:gd name="connsiteX4" fmla="*/ 0 w 8258175"/>
              <a:gd name="connsiteY4" fmla="*/ 0 h 5275262"/>
              <a:gd name="connsiteX0" fmla="*/ 0 w 8258175"/>
              <a:gd name="connsiteY0" fmla="*/ 0 h 5275262"/>
              <a:gd name="connsiteX1" fmla="*/ 8258175 w 8258175"/>
              <a:gd name="connsiteY1" fmla="*/ 449942 h 5275262"/>
              <a:gd name="connsiteX2" fmla="*/ 8258175 w 8258175"/>
              <a:gd name="connsiteY2" fmla="*/ 5275262 h 5275262"/>
              <a:gd name="connsiteX3" fmla="*/ 0 w 8258175"/>
              <a:gd name="connsiteY3" fmla="*/ 5275262 h 5275262"/>
              <a:gd name="connsiteX4" fmla="*/ 0 w 8258175"/>
              <a:gd name="connsiteY4" fmla="*/ 0 h 5275262"/>
              <a:gd name="connsiteX0" fmla="*/ 0 w 8258175"/>
              <a:gd name="connsiteY0" fmla="*/ 0 h 5275262"/>
              <a:gd name="connsiteX1" fmla="*/ 8258175 w 8258175"/>
              <a:gd name="connsiteY1" fmla="*/ 449942 h 5275262"/>
              <a:gd name="connsiteX2" fmla="*/ 8258175 w 8258175"/>
              <a:gd name="connsiteY2" fmla="*/ 4408487 h 5275262"/>
              <a:gd name="connsiteX3" fmla="*/ 0 w 8258175"/>
              <a:gd name="connsiteY3" fmla="*/ 5275262 h 5275262"/>
              <a:gd name="connsiteX4" fmla="*/ 0 w 8258175"/>
              <a:gd name="connsiteY4" fmla="*/ 0 h 5275262"/>
              <a:gd name="connsiteX0" fmla="*/ 0 w 8258175"/>
              <a:gd name="connsiteY0" fmla="*/ 0 h 4932362"/>
              <a:gd name="connsiteX1" fmla="*/ 8258175 w 8258175"/>
              <a:gd name="connsiteY1" fmla="*/ 449942 h 4932362"/>
              <a:gd name="connsiteX2" fmla="*/ 8258175 w 8258175"/>
              <a:gd name="connsiteY2" fmla="*/ 4408487 h 4932362"/>
              <a:gd name="connsiteX3" fmla="*/ 0 w 8258175"/>
              <a:gd name="connsiteY3" fmla="*/ 4932362 h 4932362"/>
              <a:gd name="connsiteX4" fmla="*/ 0 w 8258175"/>
              <a:gd name="connsiteY4" fmla="*/ 0 h 4932362"/>
              <a:gd name="connsiteX0" fmla="*/ 0 w 8258175"/>
              <a:gd name="connsiteY0" fmla="*/ 0 h 4932362"/>
              <a:gd name="connsiteX1" fmla="*/ 8258175 w 8258175"/>
              <a:gd name="connsiteY1" fmla="*/ 449942 h 4932362"/>
              <a:gd name="connsiteX2" fmla="*/ 8258175 w 8258175"/>
              <a:gd name="connsiteY2" fmla="*/ 4713287 h 4932362"/>
              <a:gd name="connsiteX3" fmla="*/ 0 w 8258175"/>
              <a:gd name="connsiteY3" fmla="*/ 4932362 h 4932362"/>
              <a:gd name="connsiteX4" fmla="*/ 0 w 8258175"/>
              <a:gd name="connsiteY4" fmla="*/ 0 h 4932362"/>
              <a:gd name="connsiteX0" fmla="*/ 0 w 8258175"/>
              <a:gd name="connsiteY0" fmla="*/ 0 h 5075237"/>
              <a:gd name="connsiteX1" fmla="*/ 8258175 w 8258175"/>
              <a:gd name="connsiteY1" fmla="*/ 449942 h 5075237"/>
              <a:gd name="connsiteX2" fmla="*/ 8258175 w 8258175"/>
              <a:gd name="connsiteY2" fmla="*/ 4713287 h 5075237"/>
              <a:gd name="connsiteX3" fmla="*/ 0 w 8258175"/>
              <a:gd name="connsiteY3" fmla="*/ 5075237 h 5075237"/>
              <a:gd name="connsiteX4" fmla="*/ 0 w 8258175"/>
              <a:gd name="connsiteY4" fmla="*/ 0 h 5075237"/>
              <a:gd name="connsiteX0" fmla="*/ 0 w 8258175"/>
              <a:gd name="connsiteY0" fmla="*/ 0 h 5075237"/>
              <a:gd name="connsiteX1" fmla="*/ 8258175 w 8258175"/>
              <a:gd name="connsiteY1" fmla="*/ 449942 h 5075237"/>
              <a:gd name="connsiteX2" fmla="*/ 8258175 w 8258175"/>
              <a:gd name="connsiteY2" fmla="*/ 4713287 h 5075237"/>
              <a:gd name="connsiteX3" fmla="*/ 3493842 w 8258175"/>
              <a:gd name="connsiteY3" fmla="*/ 5056187 h 5075237"/>
              <a:gd name="connsiteX4" fmla="*/ 0 w 8258175"/>
              <a:gd name="connsiteY4" fmla="*/ 5075237 h 5075237"/>
              <a:gd name="connsiteX5" fmla="*/ 0 w 8258175"/>
              <a:gd name="connsiteY5" fmla="*/ 0 h 5075237"/>
              <a:gd name="connsiteX0" fmla="*/ 0 w 8258175"/>
              <a:gd name="connsiteY0" fmla="*/ 0 h 5075237"/>
              <a:gd name="connsiteX1" fmla="*/ 8258175 w 8258175"/>
              <a:gd name="connsiteY1" fmla="*/ 449942 h 5075237"/>
              <a:gd name="connsiteX2" fmla="*/ 8258175 w 8258175"/>
              <a:gd name="connsiteY2" fmla="*/ 4713287 h 5075237"/>
              <a:gd name="connsiteX3" fmla="*/ 3493842 w 8258175"/>
              <a:gd name="connsiteY3" fmla="*/ 5056187 h 5075237"/>
              <a:gd name="connsiteX4" fmla="*/ 0 w 8258175"/>
              <a:gd name="connsiteY4" fmla="*/ 5075237 h 5075237"/>
              <a:gd name="connsiteX5" fmla="*/ 11548 w 8258175"/>
              <a:gd name="connsiteY5" fmla="*/ 4769143 h 5075237"/>
              <a:gd name="connsiteX6" fmla="*/ 0 w 8258175"/>
              <a:gd name="connsiteY6" fmla="*/ 0 h 5075237"/>
              <a:gd name="connsiteX0" fmla="*/ 0 w 8258175"/>
              <a:gd name="connsiteY0" fmla="*/ 0 h 5056187"/>
              <a:gd name="connsiteX1" fmla="*/ 8258175 w 8258175"/>
              <a:gd name="connsiteY1" fmla="*/ 449942 h 5056187"/>
              <a:gd name="connsiteX2" fmla="*/ 8258175 w 8258175"/>
              <a:gd name="connsiteY2" fmla="*/ 4713287 h 5056187"/>
              <a:gd name="connsiteX3" fmla="*/ 3493842 w 8258175"/>
              <a:gd name="connsiteY3" fmla="*/ 5056187 h 5056187"/>
              <a:gd name="connsiteX4" fmla="*/ 0 w 8258175"/>
              <a:gd name="connsiteY4" fmla="*/ 4984295 h 5056187"/>
              <a:gd name="connsiteX5" fmla="*/ 11548 w 8258175"/>
              <a:gd name="connsiteY5" fmla="*/ 4769143 h 5056187"/>
              <a:gd name="connsiteX6" fmla="*/ 0 w 8258175"/>
              <a:gd name="connsiteY6" fmla="*/ 0 h 5056187"/>
              <a:gd name="connsiteX0" fmla="*/ 0 w 8258175"/>
              <a:gd name="connsiteY0" fmla="*/ 0 h 5056550"/>
              <a:gd name="connsiteX1" fmla="*/ 8258175 w 8258175"/>
              <a:gd name="connsiteY1" fmla="*/ 449942 h 5056550"/>
              <a:gd name="connsiteX2" fmla="*/ 8258175 w 8258175"/>
              <a:gd name="connsiteY2" fmla="*/ 4713287 h 5056550"/>
              <a:gd name="connsiteX3" fmla="*/ 3493842 w 8258175"/>
              <a:gd name="connsiteY3" fmla="*/ 5056187 h 5056550"/>
              <a:gd name="connsiteX4" fmla="*/ 0 w 8258175"/>
              <a:gd name="connsiteY4" fmla="*/ 5056550 h 5056550"/>
              <a:gd name="connsiteX5" fmla="*/ 11548 w 8258175"/>
              <a:gd name="connsiteY5" fmla="*/ 4769143 h 5056550"/>
              <a:gd name="connsiteX6" fmla="*/ 0 w 8258175"/>
              <a:gd name="connsiteY6" fmla="*/ 0 h 5056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258175" h="5056550">
                <a:moveTo>
                  <a:pt x="0" y="0"/>
                </a:moveTo>
                <a:lnTo>
                  <a:pt x="8258175" y="449942"/>
                </a:lnTo>
                <a:lnTo>
                  <a:pt x="8258175" y="4713287"/>
                </a:lnTo>
                <a:lnTo>
                  <a:pt x="3493842" y="5056187"/>
                </a:lnTo>
                <a:lnTo>
                  <a:pt x="0" y="5056550"/>
                </a:lnTo>
                <a:lnTo>
                  <a:pt x="11548" y="4769143"/>
                </a:lnTo>
                <a:cubicBezTo>
                  <a:pt x="7699" y="3079308"/>
                  <a:pt x="3849" y="1689835"/>
                  <a:pt x="0" y="0"/>
                </a:cubicBezTo>
                <a:close/>
              </a:path>
            </a:pathLst>
          </a:custGeom>
          <a:solidFill>
            <a:srgbClr val="28082E"/>
          </a:solidFill>
          <a:ln w="9525">
            <a:noFill/>
            <a:miter lim="800000"/>
            <a:headEnd/>
            <a:tailEnd/>
          </a:ln>
          <a:effectLst/>
        </p:spPr>
        <p:txBody>
          <a:bodyPr lIns="288000" tIns="612000" rIns="288000" bIns="288000" anchor="b"/>
          <a:lstStyle>
            <a:lvl1pPr marL="0" indent="0">
              <a:buNone/>
              <a:defRPr sz="1400" cap="all" baseline="0">
                <a:solidFill>
                  <a:schemeClr val="bg1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smtClean="0"/>
              <a:t>Click to edit Master title style</a:t>
            </a:r>
            <a:endParaRPr lang="en-US" noProof="0"/>
          </a:p>
        </p:txBody>
      </p:sp>
      <p:sp>
        <p:nvSpPr>
          <p:cNvPr id="12" name="Text Placeholder 12"/>
          <p:cNvSpPr>
            <a:spLocks noGrp="1"/>
          </p:cNvSpPr>
          <p:nvPr>
            <p:ph type="body" sz="quarter" idx="16"/>
          </p:nvPr>
        </p:nvSpPr>
        <p:spPr bwMode="auto">
          <a:xfrm>
            <a:off x="1961535" y="1261874"/>
            <a:ext cx="7182464" cy="5274953"/>
          </a:xfrm>
          <a:custGeom>
            <a:avLst/>
            <a:gdLst>
              <a:gd name="connsiteX0" fmla="*/ 0 w 7416800"/>
              <a:gd name="connsiteY0" fmla="*/ 0 h 2954337"/>
              <a:gd name="connsiteX1" fmla="*/ 7416800 w 7416800"/>
              <a:gd name="connsiteY1" fmla="*/ 0 h 2954337"/>
              <a:gd name="connsiteX2" fmla="*/ 7416800 w 7416800"/>
              <a:gd name="connsiteY2" fmla="*/ 2954337 h 2954337"/>
              <a:gd name="connsiteX3" fmla="*/ 0 w 7416800"/>
              <a:gd name="connsiteY3" fmla="*/ 2954337 h 2954337"/>
              <a:gd name="connsiteX4" fmla="*/ 0 w 7416800"/>
              <a:gd name="connsiteY4" fmla="*/ 0 h 2954337"/>
              <a:gd name="connsiteX0" fmla="*/ 0 w 7416800"/>
              <a:gd name="connsiteY0" fmla="*/ 696686 h 2954337"/>
              <a:gd name="connsiteX1" fmla="*/ 7416800 w 7416800"/>
              <a:gd name="connsiteY1" fmla="*/ 0 h 2954337"/>
              <a:gd name="connsiteX2" fmla="*/ 7416800 w 7416800"/>
              <a:gd name="connsiteY2" fmla="*/ 2954337 h 2954337"/>
              <a:gd name="connsiteX3" fmla="*/ 0 w 7416800"/>
              <a:gd name="connsiteY3" fmla="*/ 2954337 h 2954337"/>
              <a:gd name="connsiteX4" fmla="*/ 0 w 7416800"/>
              <a:gd name="connsiteY4" fmla="*/ 696686 h 2954337"/>
              <a:gd name="connsiteX0" fmla="*/ 0 w 7416800"/>
              <a:gd name="connsiteY0" fmla="*/ 696686 h 3569902"/>
              <a:gd name="connsiteX1" fmla="*/ 7416800 w 7416800"/>
              <a:gd name="connsiteY1" fmla="*/ 0 h 3569902"/>
              <a:gd name="connsiteX2" fmla="*/ 7416800 w 7416800"/>
              <a:gd name="connsiteY2" fmla="*/ 2954337 h 3569902"/>
              <a:gd name="connsiteX3" fmla="*/ 0 w 7416800"/>
              <a:gd name="connsiteY3" fmla="*/ 3569902 h 3569902"/>
              <a:gd name="connsiteX4" fmla="*/ 0 w 7416800"/>
              <a:gd name="connsiteY4" fmla="*/ 696686 h 3569902"/>
              <a:gd name="connsiteX0" fmla="*/ 0 w 7416800"/>
              <a:gd name="connsiteY0" fmla="*/ 696686 h 4755990"/>
              <a:gd name="connsiteX1" fmla="*/ 7416800 w 7416800"/>
              <a:gd name="connsiteY1" fmla="*/ 0 h 4755990"/>
              <a:gd name="connsiteX2" fmla="*/ 7416800 w 7416800"/>
              <a:gd name="connsiteY2" fmla="*/ 4755990 h 4755990"/>
              <a:gd name="connsiteX3" fmla="*/ 0 w 7416800"/>
              <a:gd name="connsiteY3" fmla="*/ 3569902 h 4755990"/>
              <a:gd name="connsiteX4" fmla="*/ 0 w 7416800"/>
              <a:gd name="connsiteY4" fmla="*/ 696686 h 4755990"/>
              <a:gd name="connsiteX0" fmla="*/ 0 w 7416800"/>
              <a:gd name="connsiteY0" fmla="*/ 696686 h 4755990"/>
              <a:gd name="connsiteX1" fmla="*/ 7416800 w 7416800"/>
              <a:gd name="connsiteY1" fmla="*/ 0 h 4755990"/>
              <a:gd name="connsiteX2" fmla="*/ 7416800 w 7416800"/>
              <a:gd name="connsiteY2" fmla="*/ 4755990 h 4755990"/>
              <a:gd name="connsiteX3" fmla="*/ 0 w 7416800"/>
              <a:gd name="connsiteY3" fmla="*/ 4448208 h 4755990"/>
              <a:gd name="connsiteX4" fmla="*/ 0 w 7416800"/>
              <a:gd name="connsiteY4" fmla="*/ 696686 h 4755990"/>
              <a:gd name="connsiteX0" fmla="*/ 0 w 7416800"/>
              <a:gd name="connsiteY0" fmla="*/ 696686 h 5369870"/>
              <a:gd name="connsiteX1" fmla="*/ 7416800 w 7416800"/>
              <a:gd name="connsiteY1" fmla="*/ 0 h 5369870"/>
              <a:gd name="connsiteX2" fmla="*/ 7416800 w 7416800"/>
              <a:gd name="connsiteY2" fmla="*/ 4755990 h 5369870"/>
              <a:gd name="connsiteX3" fmla="*/ 7401194 w 7416800"/>
              <a:gd name="connsiteY3" fmla="*/ 5369870 h 5369870"/>
              <a:gd name="connsiteX4" fmla="*/ 0 w 7416800"/>
              <a:gd name="connsiteY4" fmla="*/ 4448208 h 5369870"/>
              <a:gd name="connsiteX5" fmla="*/ 0 w 7416800"/>
              <a:gd name="connsiteY5" fmla="*/ 696686 h 53698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416800" h="5369870">
                <a:moveTo>
                  <a:pt x="0" y="696686"/>
                </a:moveTo>
                <a:lnTo>
                  <a:pt x="7416800" y="0"/>
                </a:lnTo>
                <a:lnTo>
                  <a:pt x="7416800" y="4755990"/>
                </a:lnTo>
                <a:lnTo>
                  <a:pt x="7401194" y="5369870"/>
                </a:lnTo>
                <a:lnTo>
                  <a:pt x="0" y="4448208"/>
                </a:lnTo>
                <a:lnTo>
                  <a:pt x="0" y="696686"/>
                </a:lnTo>
                <a:close/>
              </a:path>
            </a:pathLst>
          </a:custGeom>
          <a:solidFill>
            <a:schemeClr val="bg2"/>
          </a:solidFill>
          <a:ln w="9525">
            <a:noFill/>
            <a:miter lim="800000"/>
            <a:headEnd/>
            <a:tailEnd/>
          </a:ln>
          <a:effectLst/>
        </p:spPr>
        <p:txBody>
          <a:bodyPr lIns="288000" tIns="864000" rIns="288000" bIns="288000"/>
          <a:lstStyle>
            <a:lvl1pPr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2"/>
                </a:solidFill>
              </a:defRPr>
            </a:lvl1pPr>
            <a:lvl2pPr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2"/>
                </a:solidFill>
              </a:defRPr>
            </a:lvl2pPr>
            <a:lvl3pPr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2"/>
                </a:solidFill>
              </a:defRPr>
            </a:lvl3pPr>
            <a:lvl4pPr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2"/>
                </a:solidFill>
              </a:defRPr>
            </a:lvl4pPr>
            <a:lvl5pPr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8" name="Footer Placeholder 2"/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NOVOZYMES PRESENTATION</a:t>
            </a:r>
          </a:p>
        </p:txBody>
      </p:sp>
      <p:sp>
        <p:nvSpPr>
          <p:cNvPr id="9" name="Slide Number Placeholder 3"/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3AF61A-C844-4A0B-A2F1-91A1A9E7106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1" name="Date Placeholder 4"/>
          <p:cNvSpPr>
            <a:spLocks noGrp="1"/>
          </p:cNvSpPr>
          <p:nvPr>
            <p:ph type="dt" sz="half" idx="19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476973-71E8-4315-814F-F316EB7D0B14}" type="datetime1">
              <a:rPr lang="en-US"/>
              <a:pPr>
                <a:defRPr/>
              </a:pPr>
              <a:t>6/25/2010</a:t>
            </a:fld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ouble content holders 1 (animated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5"/>
          <p:cNvSpPr>
            <a:spLocks/>
          </p:cNvSpPr>
          <p:nvPr/>
        </p:nvSpPr>
        <p:spPr bwMode="auto">
          <a:xfrm rot="17100000">
            <a:off x="-1714501" y="6146801"/>
            <a:ext cx="1293813" cy="1166812"/>
          </a:xfrm>
          <a:custGeom>
            <a:avLst/>
            <a:gdLst/>
            <a:ahLst/>
            <a:cxnLst>
              <a:cxn ang="0">
                <a:pos x="360" y="450"/>
              </a:cxn>
              <a:cxn ang="0">
                <a:pos x="443" y="386"/>
              </a:cxn>
              <a:cxn ang="0">
                <a:pos x="562" y="340"/>
              </a:cxn>
              <a:cxn ang="0">
                <a:pos x="727" y="337"/>
              </a:cxn>
              <a:cxn ang="0">
                <a:pos x="939" y="504"/>
              </a:cxn>
              <a:cxn ang="0">
                <a:pos x="990" y="682"/>
              </a:cxn>
              <a:cxn ang="0">
                <a:pos x="992" y="793"/>
              </a:cxn>
              <a:cxn ang="0">
                <a:pos x="1111" y="808"/>
              </a:cxn>
              <a:cxn ang="0">
                <a:pos x="1145" y="723"/>
              </a:cxn>
              <a:cxn ang="0">
                <a:pos x="1053" y="524"/>
              </a:cxn>
              <a:cxn ang="0">
                <a:pos x="1061" y="343"/>
              </a:cxn>
              <a:cxn ang="0">
                <a:pos x="1410" y="28"/>
              </a:cxn>
              <a:cxn ang="0">
                <a:pos x="1956" y="76"/>
              </a:cxn>
              <a:cxn ang="0">
                <a:pos x="2178" y="199"/>
              </a:cxn>
              <a:cxn ang="0">
                <a:pos x="2043" y="495"/>
              </a:cxn>
              <a:cxn ang="0">
                <a:pos x="1670" y="665"/>
              </a:cxn>
              <a:cxn ang="0">
                <a:pos x="1447" y="719"/>
              </a:cxn>
              <a:cxn ang="0">
                <a:pos x="1278" y="752"/>
              </a:cxn>
              <a:cxn ang="0">
                <a:pos x="1276" y="888"/>
              </a:cxn>
              <a:cxn ang="0">
                <a:pos x="1512" y="840"/>
              </a:cxn>
              <a:cxn ang="0">
                <a:pos x="1897" y="744"/>
              </a:cxn>
              <a:cxn ang="0">
                <a:pos x="2263" y="759"/>
              </a:cxn>
              <a:cxn ang="0">
                <a:pos x="2568" y="918"/>
              </a:cxn>
              <a:cxn ang="0">
                <a:pos x="2655" y="1179"/>
              </a:cxn>
              <a:cxn ang="0">
                <a:pos x="2523" y="1510"/>
              </a:cxn>
              <a:cxn ang="0">
                <a:pos x="2340" y="1838"/>
              </a:cxn>
              <a:cxn ang="0">
                <a:pos x="1951" y="1898"/>
              </a:cxn>
              <a:cxn ang="0">
                <a:pos x="1738" y="1800"/>
              </a:cxn>
              <a:cxn ang="0">
                <a:pos x="1466" y="1531"/>
              </a:cxn>
              <a:cxn ang="0">
                <a:pos x="1317" y="1200"/>
              </a:cxn>
              <a:cxn ang="0">
                <a:pos x="1264" y="1007"/>
              </a:cxn>
              <a:cxn ang="0">
                <a:pos x="1156" y="1000"/>
              </a:cxn>
              <a:cxn ang="0">
                <a:pos x="1097" y="1100"/>
              </a:cxn>
              <a:cxn ang="0">
                <a:pos x="1205" y="1288"/>
              </a:cxn>
              <a:cxn ang="0">
                <a:pos x="1277" y="1572"/>
              </a:cxn>
              <a:cxn ang="0">
                <a:pos x="1272" y="1880"/>
              </a:cxn>
              <a:cxn ang="0">
                <a:pos x="1117" y="2249"/>
              </a:cxn>
              <a:cxn ang="0">
                <a:pos x="820" y="2375"/>
              </a:cxn>
              <a:cxn ang="0">
                <a:pos x="495" y="2211"/>
              </a:cxn>
              <a:cxn ang="0">
                <a:pos x="200" y="2051"/>
              </a:cxn>
              <a:cxn ang="0">
                <a:pos x="169" y="1772"/>
              </a:cxn>
              <a:cxn ang="0">
                <a:pos x="267" y="1527"/>
              </a:cxn>
              <a:cxn ang="0">
                <a:pos x="402" y="1374"/>
              </a:cxn>
              <a:cxn ang="0">
                <a:pos x="509" y="1293"/>
              </a:cxn>
              <a:cxn ang="0">
                <a:pos x="727" y="1160"/>
              </a:cxn>
              <a:cxn ang="0">
                <a:pos x="915" y="1107"/>
              </a:cxn>
              <a:cxn ang="0">
                <a:pos x="1013" y="1028"/>
              </a:cxn>
              <a:cxn ang="0">
                <a:pos x="974" y="926"/>
              </a:cxn>
              <a:cxn ang="0">
                <a:pos x="600" y="1109"/>
              </a:cxn>
              <a:cxn ang="0">
                <a:pos x="166" y="1183"/>
              </a:cxn>
              <a:cxn ang="0">
                <a:pos x="25" y="1113"/>
              </a:cxn>
              <a:cxn ang="0">
                <a:pos x="39" y="916"/>
              </a:cxn>
              <a:cxn ang="0">
                <a:pos x="106" y="802"/>
              </a:cxn>
              <a:cxn ang="0">
                <a:pos x="183" y="705"/>
              </a:cxn>
              <a:cxn ang="0">
                <a:pos x="307" y="525"/>
              </a:cxn>
              <a:cxn ang="0">
                <a:pos x="356" y="455"/>
              </a:cxn>
              <a:cxn ang="0">
                <a:pos x="360" y="450"/>
              </a:cxn>
            </a:cxnLst>
            <a:rect l="0" t="0" r="r" b="b"/>
            <a:pathLst>
              <a:path w="2659" h="2397">
                <a:moveTo>
                  <a:pt x="360" y="450"/>
                </a:moveTo>
                <a:cubicBezTo>
                  <a:pt x="395" y="419"/>
                  <a:pt x="421" y="401"/>
                  <a:pt x="443" y="386"/>
                </a:cubicBezTo>
                <a:cubicBezTo>
                  <a:pt x="490" y="357"/>
                  <a:pt x="524" y="347"/>
                  <a:pt x="562" y="340"/>
                </a:cubicBezTo>
                <a:cubicBezTo>
                  <a:pt x="612" y="329"/>
                  <a:pt x="671" y="324"/>
                  <a:pt x="727" y="337"/>
                </a:cubicBezTo>
                <a:cubicBezTo>
                  <a:pt x="811" y="356"/>
                  <a:pt x="888" y="417"/>
                  <a:pt x="939" y="504"/>
                </a:cubicBezTo>
                <a:cubicBezTo>
                  <a:pt x="970" y="557"/>
                  <a:pt x="992" y="619"/>
                  <a:pt x="990" y="682"/>
                </a:cubicBezTo>
                <a:cubicBezTo>
                  <a:pt x="989" y="725"/>
                  <a:pt x="976" y="768"/>
                  <a:pt x="992" y="793"/>
                </a:cubicBezTo>
                <a:cubicBezTo>
                  <a:pt x="1011" y="824"/>
                  <a:pt x="1076" y="824"/>
                  <a:pt x="1111" y="808"/>
                </a:cubicBezTo>
                <a:cubicBezTo>
                  <a:pt x="1151" y="791"/>
                  <a:pt x="1153" y="755"/>
                  <a:pt x="1145" y="723"/>
                </a:cubicBezTo>
                <a:cubicBezTo>
                  <a:pt x="1129" y="657"/>
                  <a:pt x="1072" y="608"/>
                  <a:pt x="1053" y="524"/>
                </a:cubicBezTo>
                <a:cubicBezTo>
                  <a:pt x="1041" y="471"/>
                  <a:pt x="1045" y="406"/>
                  <a:pt x="1061" y="343"/>
                </a:cubicBezTo>
                <a:cubicBezTo>
                  <a:pt x="1098" y="200"/>
                  <a:pt x="1201" y="65"/>
                  <a:pt x="1410" y="28"/>
                </a:cubicBezTo>
                <a:cubicBezTo>
                  <a:pt x="1567" y="0"/>
                  <a:pt x="1783" y="27"/>
                  <a:pt x="1956" y="76"/>
                </a:cubicBezTo>
                <a:cubicBezTo>
                  <a:pt x="2058" y="106"/>
                  <a:pt x="2145" y="143"/>
                  <a:pt x="2178" y="199"/>
                </a:cubicBezTo>
                <a:cubicBezTo>
                  <a:pt x="2227" y="283"/>
                  <a:pt x="2150" y="410"/>
                  <a:pt x="2043" y="495"/>
                </a:cubicBezTo>
                <a:cubicBezTo>
                  <a:pt x="1930" y="584"/>
                  <a:pt x="1783" y="627"/>
                  <a:pt x="1670" y="665"/>
                </a:cubicBezTo>
                <a:cubicBezTo>
                  <a:pt x="1597" y="690"/>
                  <a:pt x="1538" y="713"/>
                  <a:pt x="1447" y="719"/>
                </a:cubicBezTo>
                <a:cubicBezTo>
                  <a:pt x="1387" y="722"/>
                  <a:pt x="1312" y="719"/>
                  <a:pt x="1278" y="752"/>
                </a:cubicBezTo>
                <a:cubicBezTo>
                  <a:pt x="1244" y="786"/>
                  <a:pt x="1251" y="856"/>
                  <a:pt x="1276" y="888"/>
                </a:cubicBezTo>
                <a:cubicBezTo>
                  <a:pt x="1319" y="941"/>
                  <a:pt x="1415" y="881"/>
                  <a:pt x="1512" y="840"/>
                </a:cubicBezTo>
                <a:cubicBezTo>
                  <a:pt x="1645" y="782"/>
                  <a:pt x="1779" y="758"/>
                  <a:pt x="1897" y="744"/>
                </a:cubicBezTo>
                <a:cubicBezTo>
                  <a:pt x="2020" y="729"/>
                  <a:pt x="2127" y="723"/>
                  <a:pt x="2263" y="759"/>
                </a:cubicBezTo>
                <a:cubicBezTo>
                  <a:pt x="2371" y="787"/>
                  <a:pt x="2496" y="841"/>
                  <a:pt x="2568" y="918"/>
                </a:cubicBezTo>
                <a:cubicBezTo>
                  <a:pt x="2642" y="999"/>
                  <a:pt x="2659" y="1104"/>
                  <a:pt x="2655" y="1179"/>
                </a:cubicBezTo>
                <a:cubicBezTo>
                  <a:pt x="2648" y="1300"/>
                  <a:pt x="2588" y="1341"/>
                  <a:pt x="2523" y="1510"/>
                </a:cubicBezTo>
                <a:cubicBezTo>
                  <a:pt x="2485" y="1611"/>
                  <a:pt x="2444" y="1758"/>
                  <a:pt x="2340" y="1838"/>
                </a:cubicBezTo>
                <a:cubicBezTo>
                  <a:pt x="2240" y="1915"/>
                  <a:pt x="2080" y="1929"/>
                  <a:pt x="1951" y="1898"/>
                </a:cubicBezTo>
                <a:cubicBezTo>
                  <a:pt x="1870" y="1879"/>
                  <a:pt x="1800" y="1842"/>
                  <a:pt x="1738" y="1800"/>
                </a:cubicBezTo>
                <a:cubicBezTo>
                  <a:pt x="1623" y="1722"/>
                  <a:pt x="1535" y="1628"/>
                  <a:pt x="1466" y="1531"/>
                </a:cubicBezTo>
                <a:cubicBezTo>
                  <a:pt x="1390" y="1425"/>
                  <a:pt x="1336" y="1316"/>
                  <a:pt x="1317" y="1200"/>
                </a:cubicBezTo>
                <a:cubicBezTo>
                  <a:pt x="1305" y="1124"/>
                  <a:pt x="1308" y="1044"/>
                  <a:pt x="1264" y="1007"/>
                </a:cubicBezTo>
                <a:cubicBezTo>
                  <a:pt x="1237" y="984"/>
                  <a:pt x="1191" y="977"/>
                  <a:pt x="1156" y="1000"/>
                </a:cubicBezTo>
                <a:cubicBezTo>
                  <a:pt x="1124" y="1021"/>
                  <a:pt x="1101" y="1067"/>
                  <a:pt x="1097" y="1100"/>
                </a:cubicBezTo>
                <a:cubicBezTo>
                  <a:pt x="1087" y="1169"/>
                  <a:pt x="1154" y="1184"/>
                  <a:pt x="1205" y="1288"/>
                </a:cubicBezTo>
                <a:cubicBezTo>
                  <a:pt x="1239" y="1358"/>
                  <a:pt x="1265" y="1469"/>
                  <a:pt x="1277" y="1572"/>
                </a:cubicBezTo>
                <a:cubicBezTo>
                  <a:pt x="1290" y="1685"/>
                  <a:pt x="1286" y="1788"/>
                  <a:pt x="1272" y="1880"/>
                </a:cubicBezTo>
                <a:cubicBezTo>
                  <a:pt x="1248" y="2037"/>
                  <a:pt x="1196" y="2159"/>
                  <a:pt x="1117" y="2249"/>
                </a:cubicBezTo>
                <a:cubicBezTo>
                  <a:pt x="1037" y="2340"/>
                  <a:pt x="929" y="2397"/>
                  <a:pt x="820" y="2375"/>
                </a:cubicBezTo>
                <a:cubicBezTo>
                  <a:pt x="717" y="2354"/>
                  <a:pt x="615" y="2264"/>
                  <a:pt x="495" y="2211"/>
                </a:cubicBezTo>
                <a:cubicBezTo>
                  <a:pt x="383" y="2161"/>
                  <a:pt x="256" y="2143"/>
                  <a:pt x="200" y="2051"/>
                </a:cubicBezTo>
                <a:cubicBezTo>
                  <a:pt x="156" y="1979"/>
                  <a:pt x="156" y="1862"/>
                  <a:pt x="169" y="1772"/>
                </a:cubicBezTo>
                <a:cubicBezTo>
                  <a:pt x="183" y="1673"/>
                  <a:pt x="212" y="1606"/>
                  <a:pt x="267" y="1527"/>
                </a:cubicBezTo>
                <a:cubicBezTo>
                  <a:pt x="304" y="1475"/>
                  <a:pt x="352" y="1417"/>
                  <a:pt x="402" y="1374"/>
                </a:cubicBezTo>
                <a:cubicBezTo>
                  <a:pt x="437" y="1343"/>
                  <a:pt x="472" y="1320"/>
                  <a:pt x="509" y="1293"/>
                </a:cubicBezTo>
                <a:cubicBezTo>
                  <a:pt x="576" y="1246"/>
                  <a:pt x="647" y="1189"/>
                  <a:pt x="727" y="1160"/>
                </a:cubicBezTo>
                <a:cubicBezTo>
                  <a:pt x="788" y="1138"/>
                  <a:pt x="854" y="1132"/>
                  <a:pt x="915" y="1107"/>
                </a:cubicBezTo>
                <a:cubicBezTo>
                  <a:pt x="960" y="1089"/>
                  <a:pt x="1001" y="1061"/>
                  <a:pt x="1013" y="1028"/>
                </a:cubicBezTo>
                <a:cubicBezTo>
                  <a:pt x="1027" y="990"/>
                  <a:pt x="1001" y="946"/>
                  <a:pt x="974" y="926"/>
                </a:cubicBezTo>
                <a:cubicBezTo>
                  <a:pt x="893" y="866"/>
                  <a:pt x="801" y="1022"/>
                  <a:pt x="600" y="1109"/>
                </a:cubicBezTo>
                <a:cubicBezTo>
                  <a:pt x="468" y="1167"/>
                  <a:pt x="289" y="1195"/>
                  <a:pt x="166" y="1183"/>
                </a:cubicBezTo>
                <a:cubicBezTo>
                  <a:pt x="98" y="1176"/>
                  <a:pt x="47" y="1156"/>
                  <a:pt x="25" y="1113"/>
                </a:cubicBezTo>
                <a:cubicBezTo>
                  <a:pt x="0" y="1063"/>
                  <a:pt x="13" y="981"/>
                  <a:pt x="39" y="916"/>
                </a:cubicBezTo>
                <a:cubicBezTo>
                  <a:pt x="58" y="868"/>
                  <a:pt x="85" y="830"/>
                  <a:pt x="106" y="802"/>
                </a:cubicBezTo>
                <a:cubicBezTo>
                  <a:pt x="137" y="759"/>
                  <a:pt x="156" y="738"/>
                  <a:pt x="183" y="705"/>
                </a:cubicBezTo>
                <a:cubicBezTo>
                  <a:pt x="215" y="665"/>
                  <a:pt x="259" y="608"/>
                  <a:pt x="307" y="525"/>
                </a:cubicBezTo>
                <a:cubicBezTo>
                  <a:pt x="314" y="513"/>
                  <a:pt x="321" y="500"/>
                  <a:pt x="356" y="455"/>
                </a:cubicBezTo>
                <a:cubicBezTo>
                  <a:pt x="357" y="454"/>
                  <a:pt x="359" y="452"/>
                  <a:pt x="360" y="450"/>
                </a:cubicBezTo>
              </a:path>
            </a:pathLst>
          </a:custGeom>
          <a:solidFill>
            <a:srgbClr val="6BCEF2">
              <a:alpha val="89999"/>
            </a:srgbClr>
          </a:solidFill>
          <a:ln w="6350" cap="rnd">
            <a:noFill/>
            <a:prstDash val="solid"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28082E"/>
              </a:solidFill>
              <a:latin typeface="+mn-lt"/>
            </a:endParaRPr>
          </a:p>
        </p:txBody>
      </p:sp>
      <p:sp>
        <p:nvSpPr>
          <p:cNvPr id="7" name="Freeform 6"/>
          <p:cNvSpPr>
            <a:spLocks/>
          </p:cNvSpPr>
          <p:nvPr/>
        </p:nvSpPr>
        <p:spPr bwMode="auto">
          <a:xfrm>
            <a:off x="-895350" y="4416425"/>
            <a:ext cx="552450" cy="431800"/>
          </a:xfrm>
          <a:custGeom>
            <a:avLst/>
            <a:gdLst/>
            <a:ahLst/>
            <a:cxnLst>
              <a:cxn ang="0">
                <a:pos x="434" y="1195"/>
              </a:cxn>
              <a:cxn ang="0">
                <a:pos x="322" y="1098"/>
              </a:cxn>
              <a:cxn ang="0">
                <a:pos x="235" y="976"/>
              </a:cxn>
              <a:cxn ang="0">
                <a:pos x="112" y="780"/>
              </a:cxn>
              <a:cxn ang="0">
                <a:pos x="33" y="656"/>
              </a:cxn>
              <a:cxn ang="0">
                <a:pos x="3" y="500"/>
              </a:cxn>
              <a:cxn ang="0">
                <a:pos x="48" y="310"/>
              </a:cxn>
              <a:cxn ang="0">
                <a:pos x="117" y="210"/>
              </a:cxn>
              <a:cxn ang="0">
                <a:pos x="390" y="60"/>
              </a:cxn>
              <a:cxn ang="0">
                <a:pos x="899" y="19"/>
              </a:cxn>
              <a:cxn ang="0">
                <a:pos x="1179" y="113"/>
              </a:cxn>
              <a:cxn ang="0">
                <a:pos x="1289" y="175"/>
              </a:cxn>
              <a:cxn ang="0">
                <a:pos x="1389" y="162"/>
              </a:cxn>
              <a:cxn ang="0">
                <a:pos x="1434" y="90"/>
              </a:cxn>
              <a:cxn ang="0">
                <a:pos x="1526" y="86"/>
              </a:cxn>
              <a:cxn ang="0">
                <a:pos x="1565" y="205"/>
              </a:cxn>
              <a:cxn ang="0">
                <a:pos x="1487" y="264"/>
              </a:cxn>
              <a:cxn ang="0">
                <a:pos x="1414" y="281"/>
              </a:cxn>
              <a:cxn ang="0">
                <a:pos x="1357" y="456"/>
              </a:cxn>
              <a:cxn ang="0">
                <a:pos x="1171" y="886"/>
              </a:cxn>
              <a:cxn ang="0">
                <a:pos x="868" y="1155"/>
              </a:cxn>
              <a:cxn ang="0">
                <a:pos x="653" y="1225"/>
              </a:cxn>
              <a:cxn ang="0">
                <a:pos x="434" y="1195"/>
              </a:cxn>
            </a:cxnLst>
            <a:rect l="0" t="0" r="r" b="b"/>
            <a:pathLst>
              <a:path w="1582" h="1237">
                <a:moveTo>
                  <a:pt x="434" y="1195"/>
                </a:moveTo>
                <a:cubicBezTo>
                  <a:pt x="357" y="1140"/>
                  <a:pt x="338" y="1118"/>
                  <a:pt x="322" y="1098"/>
                </a:cubicBezTo>
                <a:cubicBezTo>
                  <a:pt x="276" y="1042"/>
                  <a:pt x="257" y="1011"/>
                  <a:pt x="235" y="976"/>
                </a:cubicBezTo>
                <a:cubicBezTo>
                  <a:pt x="195" y="911"/>
                  <a:pt x="149" y="830"/>
                  <a:pt x="112" y="780"/>
                </a:cubicBezTo>
                <a:cubicBezTo>
                  <a:pt x="79" y="736"/>
                  <a:pt x="54" y="716"/>
                  <a:pt x="33" y="656"/>
                </a:cubicBezTo>
                <a:cubicBezTo>
                  <a:pt x="18" y="614"/>
                  <a:pt x="5" y="553"/>
                  <a:pt x="3" y="500"/>
                </a:cubicBezTo>
                <a:cubicBezTo>
                  <a:pt x="0" y="415"/>
                  <a:pt x="27" y="354"/>
                  <a:pt x="48" y="310"/>
                </a:cubicBezTo>
                <a:cubicBezTo>
                  <a:pt x="71" y="266"/>
                  <a:pt x="88" y="239"/>
                  <a:pt x="117" y="210"/>
                </a:cubicBezTo>
                <a:cubicBezTo>
                  <a:pt x="165" y="159"/>
                  <a:pt x="245" y="100"/>
                  <a:pt x="390" y="60"/>
                </a:cubicBezTo>
                <a:cubicBezTo>
                  <a:pt x="534" y="21"/>
                  <a:pt x="743" y="0"/>
                  <a:pt x="899" y="19"/>
                </a:cubicBezTo>
                <a:cubicBezTo>
                  <a:pt x="1022" y="33"/>
                  <a:pt x="1112" y="72"/>
                  <a:pt x="1179" y="113"/>
                </a:cubicBezTo>
                <a:cubicBezTo>
                  <a:pt x="1218" y="138"/>
                  <a:pt x="1250" y="164"/>
                  <a:pt x="1289" y="175"/>
                </a:cubicBezTo>
                <a:cubicBezTo>
                  <a:pt x="1326" y="186"/>
                  <a:pt x="1368" y="184"/>
                  <a:pt x="1389" y="162"/>
                </a:cubicBezTo>
                <a:cubicBezTo>
                  <a:pt x="1407" y="143"/>
                  <a:pt x="1409" y="109"/>
                  <a:pt x="1434" y="90"/>
                </a:cubicBezTo>
                <a:cubicBezTo>
                  <a:pt x="1457" y="74"/>
                  <a:pt x="1497" y="70"/>
                  <a:pt x="1526" y="86"/>
                </a:cubicBezTo>
                <a:cubicBezTo>
                  <a:pt x="1565" y="107"/>
                  <a:pt x="1582" y="165"/>
                  <a:pt x="1565" y="205"/>
                </a:cubicBezTo>
                <a:cubicBezTo>
                  <a:pt x="1551" y="237"/>
                  <a:pt x="1516" y="259"/>
                  <a:pt x="1487" y="264"/>
                </a:cubicBezTo>
                <a:cubicBezTo>
                  <a:pt x="1457" y="271"/>
                  <a:pt x="1433" y="260"/>
                  <a:pt x="1414" y="281"/>
                </a:cubicBezTo>
                <a:cubicBezTo>
                  <a:pt x="1390" y="307"/>
                  <a:pt x="1375" y="385"/>
                  <a:pt x="1357" y="456"/>
                </a:cubicBezTo>
                <a:cubicBezTo>
                  <a:pt x="1311" y="636"/>
                  <a:pt x="1250" y="772"/>
                  <a:pt x="1171" y="886"/>
                </a:cubicBezTo>
                <a:cubicBezTo>
                  <a:pt x="1092" y="1001"/>
                  <a:pt x="995" y="1093"/>
                  <a:pt x="868" y="1155"/>
                </a:cubicBezTo>
                <a:cubicBezTo>
                  <a:pt x="799" y="1189"/>
                  <a:pt x="721" y="1215"/>
                  <a:pt x="653" y="1225"/>
                </a:cubicBezTo>
                <a:cubicBezTo>
                  <a:pt x="570" y="1237"/>
                  <a:pt x="502" y="1227"/>
                  <a:pt x="434" y="1195"/>
                </a:cubicBezTo>
              </a:path>
            </a:pathLst>
          </a:custGeom>
          <a:solidFill>
            <a:srgbClr val="6BCEF2">
              <a:alpha val="89999"/>
            </a:srgbClr>
          </a:solidFill>
          <a:ln w="9525" cap="rnd">
            <a:noFill/>
            <a:prstDash val="solid"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28082E"/>
              </a:solidFill>
              <a:latin typeface="+mn-lt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 rot="904626">
            <a:off x="-2630488" y="3616325"/>
            <a:ext cx="2611438" cy="2355850"/>
          </a:xfrm>
          <a:custGeom>
            <a:avLst/>
            <a:gdLst/>
            <a:ahLst/>
            <a:cxnLst>
              <a:cxn ang="0">
                <a:pos x="360" y="450"/>
              </a:cxn>
              <a:cxn ang="0">
                <a:pos x="443" y="386"/>
              </a:cxn>
              <a:cxn ang="0">
                <a:pos x="562" y="340"/>
              </a:cxn>
              <a:cxn ang="0">
                <a:pos x="727" y="337"/>
              </a:cxn>
              <a:cxn ang="0">
                <a:pos x="939" y="504"/>
              </a:cxn>
              <a:cxn ang="0">
                <a:pos x="990" y="682"/>
              </a:cxn>
              <a:cxn ang="0">
                <a:pos x="992" y="793"/>
              </a:cxn>
              <a:cxn ang="0">
                <a:pos x="1111" y="808"/>
              </a:cxn>
              <a:cxn ang="0">
                <a:pos x="1145" y="723"/>
              </a:cxn>
              <a:cxn ang="0">
                <a:pos x="1053" y="524"/>
              </a:cxn>
              <a:cxn ang="0">
                <a:pos x="1061" y="343"/>
              </a:cxn>
              <a:cxn ang="0">
                <a:pos x="1410" y="28"/>
              </a:cxn>
              <a:cxn ang="0">
                <a:pos x="1956" y="76"/>
              </a:cxn>
              <a:cxn ang="0">
                <a:pos x="2178" y="199"/>
              </a:cxn>
              <a:cxn ang="0">
                <a:pos x="2043" y="495"/>
              </a:cxn>
              <a:cxn ang="0">
                <a:pos x="1670" y="665"/>
              </a:cxn>
              <a:cxn ang="0">
                <a:pos x="1447" y="719"/>
              </a:cxn>
              <a:cxn ang="0">
                <a:pos x="1278" y="752"/>
              </a:cxn>
              <a:cxn ang="0">
                <a:pos x="1276" y="888"/>
              </a:cxn>
              <a:cxn ang="0">
                <a:pos x="1512" y="840"/>
              </a:cxn>
              <a:cxn ang="0">
                <a:pos x="1897" y="744"/>
              </a:cxn>
              <a:cxn ang="0">
                <a:pos x="2263" y="759"/>
              </a:cxn>
              <a:cxn ang="0">
                <a:pos x="2568" y="918"/>
              </a:cxn>
              <a:cxn ang="0">
                <a:pos x="2655" y="1179"/>
              </a:cxn>
              <a:cxn ang="0">
                <a:pos x="2523" y="1510"/>
              </a:cxn>
              <a:cxn ang="0">
                <a:pos x="2340" y="1838"/>
              </a:cxn>
              <a:cxn ang="0">
                <a:pos x="1951" y="1898"/>
              </a:cxn>
              <a:cxn ang="0">
                <a:pos x="1738" y="1800"/>
              </a:cxn>
              <a:cxn ang="0">
                <a:pos x="1466" y="1531"/>
              </a:cxn>
              <a:cxn ang="0">
                <a:pos x="1317" y="1200"/>
              </a:cxn>
              <a:cxn ang="0">
                <a:pos x="1264" y="1007"/>
              </a:cxn>
              <a:cxn ang="0">
                <a:pos x="1156" y="1000"/>
              </a:cxn>
              <a:cxn ang="0">
                <a:pos x="1097" y="1100"/>
              </a:cxn>
              <a:cxn ang="0">
                <a:pos x="1205" y="1288"/>
              </a:cxn>
              <a:cxn ang="0">
                <a:pos x="1277" y="1572"/>
              </a:cxn>
              <a:cxn ang="0">
                <a:pos x="1272" y="1880"/>
              </a:cxn>
              <a:cxn ang="0">
                <a:pos x="1117" y="2249"/>
              </a:cxn>
              <a:cxn ang="0">
                <a:pos x="820" y="2375"/>
              </a:cxn>
              <a:cxn ang="0">
                <a:pos x="495" y="2211"/>
              </a:cxn>
              <a:cxn ang="0">
                <a:pos x="200" y="2051"/>
              </a:cxn>
              <a:cxn ang="0">
                <a:pos x="169" y="1772"/>
              </a:cxn>
              <a:cxn ang="0">
                <a:pos x="267" y="1527"/>
              </a:cxn>
              <a:cxn ang="0">
                <a:pos x="402" y="1374"/>
              </a:cxn>
              <a:cxn ang="0">
                <a:pos x="509" y="1293"/>
              </a:cxn>
              <a:cxn ang="0">
                <a:pos x="727" y="1160"/>
              </a:cxn>
              <a:cxn ang="0">
                <a:pos x="915" y="1107"/>
              </a:cxn>
              <a:cxn ang="0">
                <a:pos x="1013" y="1028"/>
              </a:cxn>
              <a:cxn ang="0">
                <a:pos x="974" y="926"/>
              </a:cxn>
              <a:cxn ang="0">
                <a:pos x="600" y="1109"/>
              </a:cxn>
              <a:cxn ang="0">
                <a:pos x="166" y="1183"/>
              </a:cxn>
              <a:cxn ang="0">
                <a:pos x="25" y="1113"/>
              </a:cxn>
              <a:cxn ang="0">
                <a:pos x="39" y="916"/>
              </a:cxn>
              <a:cxn ang="0">
                <a:pos x="106" y="802"/>
              </a:cxn>
              <a:cxn ang="0">
                <a:pos x="183" y="705"/>
              </a:cxn>
              <a:cxn ang="0">
                <a:pos x="307" y="525"/>
              </a:cxn>
              <a:cxn ang="0">
                <a:pos x="356" y="455"/>
              </a:cxn>
              <a:cxn ang="0">
                <a:pos x="360" y="450"/>
              </a:cxn>
            </a:cxnLst>
            <a:rect l="0" t="0" r="r" b="b"/>
            <a:pathLst>
              <a:path w="2659" h="2397">
                <a:moveTo>
                  <a:pt x="360" y="450"/>
                </a:moveTo>
                <a:cubicBezTo>
                  <a:pt x="395" y="419"/>
                  <a:pt x="421" y="401"/>
                  <a:pt x="443" y="386"/>
                </a:cubicBezTo>
                <a:cubicBezTo>
                  <a:pt x="490" y="357"/>
                  <a:pt x="524" y="347"/>
                  <a:pt x="562" y="340"/>
                </a:cubicBezTo>
                <a:cubicBezTo>
                  <a:pt x="612" y="329"/>
                  <a:pt x="671" y="324"/>
                  <a:pt x="727" y="337"/>
                </a:cubicBezTo>
                <a:cubicBezTo>
                  <a:pt x="811" y="356"/>
                  <a:pt x="888" y="417"/>
                  <a:pt x="939" y="504"/>
                </a:cubicBezTo>
                <a:cubicBezTo>
                  <a:pt x="970" y="557"/>
                  <a:pt x="992" y="619"/>
                  <a:pt x="990" y="682"/>
                </a:cubicBezTo>
                <a:cubicBezTo>
                  <a:pt x="989" y="725"/>
                  <a:pt x="976" y="768"/>
                  <a:pt x="992" y="793"/>
                </a:cubicBezTo>
                <a:cubicBezTo>
                  <a:pt x="1011" y="824"/>
                  <a:pt x="1076" y="824"/>
                  <a:pt x="1111" y="808"/>
                </a:cubicBezTo>
                <a:cubicBezTo>
                  <a:pt x="1151" y="791"/>
                  <a:pt x="1153" y="755"/>
                  <a:pt x="1145" y="723"/>
                </a:cubicBezTo>
                <a:cubicBezTo>
                  <a:pt x="1129" y="657"/>
                  <a:pt x="1072" y="608"/>
                  <a:pt x="1053" y="524"/>
                </a:cubicBezTo>
                <a:cubicBezTo>
                  <a:pt x="1041" y="471"/>
                  <a:pt x="1045" y="406"/>
                  <a:pt x="1061" y="343"/>
                </a:cubicBezTo>
                <a:cubicBezTo>
                  <a:pt x="1098" y="200"/>
                  <a:pt x="1201" y="65"/>
                  <a:pt x="1410" y="28"/>
                </a:cubicBezTo>
                <a:cubicBezTo>
                  <a:pt x="1567" y="0"/>
                  <a:pt x="1783" y="27"/>
                  <a:pt x="1956" y="76"/>
                </a:cubicBezTo>
                <a:cubicBezTo>
                  <a:pt x="2058" y="106"/>
                  <a:pt x="2145" y="143"/>
                  <a:pt x="2178" y="199"/>
                </a:cubicBezTo>
                <a:cubicBezTo>
                  <a:pt x="2227" y="283"/>
                  <a:pt x="2150" y="410"/>
                  <a:pt x="2043" y="495"/>
                </a:cubicBezTo>
                <a:cubicBezTo>
                  <a:pt x="1930" y="584"/>
                  <a:pt x="1783" y="627"/>
                  <a:pt x="1670" y="665"/>
                </a:cubicBezTo>
                <a:cubicBezTo>
                  <a:pt x="1597" y="690"/>
                  <a:pt x="1538" y="713"/>
                  <a:pt x="1447" y="719"/>
                </a:cubicBezTo>
                <a:cubicBezTo>
                  <a:pt x="1387" y="722"/>
                  <a:pt x="1312" y="719"/>
                  <a:pt x="1278" y="752"/>
                </a:cubicBezTo>
                <a:cubicBezTo>
                  <a:pt x="1244" y="786"/>
                  <a:pt x="1251" y="856"/>
                  <a:pt x="1276" y="888"/>
                </a:cubicBezTo>
                <a:cubicBezTo>
                  <a:pt x="1319" y="941"/>
                  <a:pt x="1415" y="881"/>
                  <a:pt x="1512" y="840"/>
                </a:cubicBezTo>
                <a:cubicBezTo>
                  <a:pt x="1645" y="782"/>
                  <a:pt x="1779" y="758"/>
                  <a:pt x="1897" y="744"/>
                </a:cubicBezTo>
                <a:cubicBezTo>
                  <a:pt x="2020" y="729"/>
                  <a:pt x="2127" y="723"/>
                  <a:pt x="2263" y="759"/>
                </a:cubicBezTo>
                <a:cubicBezTo>
                  <a:pt x="2371" y="787"/>
                  <a:pt x="2496" y="841"/>
                  <a:pt x="2568" y="918"/>
                </a:cubicBezTo>
                <a:cubicBezTo>
                  <a:pt x="2642" y="999"/>
                  <a:pt x="2659" y="1104"/>
                  <a:pt x="2655" y="1179"/>
                </a:cubicBezTo>
                <a:cubicBezTo>
                  <a:pt x="2648" y="1300"/>
                  <a:pt x="2588" y="1341"/>
                  <a:pt x="2523" y="1510"/>
                </a:cubicBezTo>
                <a:cubicBezTo>
                  <a:pt x="2485" y="1611"/>
                  <a:pt x="2444" y="1758"/>
                  <a:pt x="2340" y="1838"/>
                </a:cubicBezTo>
                <a:cubicBezTo>
                  <a:pt x="2240" y="1915"/>
                  <a:pt x="2080" y="1929"/>
                  <a:pt x="1951" y="1898"/>
                </a:cubicBezTo>
                <a:cubicBezTo>
                  <a:pt x="1870" y="1879"/>
                  <a:pt x="1800" y="1842"/>
                  <a:pt x="1738" y="1800"/>
                </a:cubicBezTo>
                <a:cubicBezTo>
                  <a:pt x="1623" y="1722"/>
                  <a:pt x="1535" y="1628"/>
                  <a:pt x="1466" y="1531"/>
                </a:cubicBezTo>
                <a:cubicBezTo>
                  <a:pt x="1390" y="1425"/>
                  <a:pt x="1336" y="1316"/>
                  <a:pt x="1317" y="1200"/>
                </a:cubicBezTo>
                <a:cubicBezTo>
                  <a:pt x="1305" y="1124"/>
                  <a:pt x="1308" y="1044"/>
                  <a:pt x="1264" y="1007"/>
                </a:cubicBezTo>
                <a:cubicBezTo>
                  <a:pt x="1237" y="984"/>
                  <a:pt x="1191" y="977"/>
                  <a:pt x="1156" y="1000"/>
                </a:cubicBezTo>
                <a:cubicBezTo>
                  <a:pt x="1124" y="1021"/>
                  <a:pt x="1101" y="1067"/>
                  <a:pt x="1097" y="1100"/>
                </a:cubicBezTo>
                <a:cubicBezTo>
                  <a:pt x="1087" y="1169"/>
                  <a:pt x="1154" y="1184"/>
                  <a:pt x="1205" y="1288"/>
                </a:cubicBezTo>
                <a:cubicBezTo>
                  <a:pt x="1239" y="1358"/>
                  <a:pt x="1265" y="1469"/>
                  <a:pt x="1277" y="1572"/>
                </a:cubicBezTo>
                <a:cubicBezTo>
                  <a:pt x="1290" y="1685"/>
                  <a:pt x="1286" y="1788"/>
                  <a:pt x="1272" y="1880"/>
                </a:cubicBezTo>
                <a:cubicBezTo>
                  <a:pt x="1248" y="2037"/>
                  <a:pt x="1196" y="2159"/>
                  <a:pt x="1117" y="2249"/>
                </a:cubicBezTo>
                <a:cubicBezTo>
                  <a:pt x="1037" y="2340"/>
                  <a:pt x="929" y="2397"/>
                  <a:pt x="820" y="2375"/>
                </a:cubicBezTo>
                <a:cubicBezTo>
                  <a:pt x="717" y="2354"/>
                  <a:pt x="615" y="2264"/>
                  <a:pt x="495" y="2211"/>
                </a:cubicBezTo>
                <a:cubicBezTo>
                  <a:pt x="383" y="2161"/>
                  <a:pt x="256" y="2143"/>
                  <a:pt x="200" y="2051"/>
                </a:cubicBezTo>
                <a:cubicBezTo>
                  <a:pt x="156" y="1979"/>
                  <a:pt x="156" y="1862"/>
                  <a:pt x="169" y="1772"/>
                </a:cubicBezTo>
                <a:cubicBezTo>
                  <a:pt x="183" y="1673"/>
                  <a:pt x="212" y="1606"/>
                  <a:pt x="267" y="1527"/>
                </a:cubicBezTo>
                <a:cubicBezTo>
                  <a:pt x="304" y="1475"/>
                  <a:pt x="352" y="1417"/>
                  <a:pt x="402" y="1374"/>
                </a:cubicBezTo>
                <a:cubicBezTo>
                  <a:pt x="437" y="1343"/>
                  <a:pt x="472" y="1320"/>
                  <a:pt x="509" y="1293"/>
                </a:cubicBezTo>
                <a:cubicBezTo>
                  <a:pt x="576" y="1246"/>
                  <a:pt x="647" y="1189"/>
                  <a:pt x="727" y="1160"/>
                </a:cubicBezTo>
                <a:cubicBezTo>
                  <a:pt x="788" y="1138"/>
                  <a:pt x="854" y="1132"/>
                  <a:pt x="915" y="1107"/>
                </a:cubicBezTo>
                <a:cubicBezTo>
                  <a:pt x="960" y="1089"/>
                  <a:pt x="1001" y="1061"/>
                  <a:pt x="1013" y="1028"/>
                </a:cubicBezTo>
                <a:cubicBezTo>
                  <a:pt x="1027" y="990"/>
                  <a:pt x="1001" y="946"/>
                  <a:pt x="974" y="926"/>
                </a:cubicBezTo>
                <a:cubicBezTo>
                  <a:pt x="893" y="866"/>
                  <a:pt x="801" y="1022"/>
                  <a:pt x="600" y="1109"/>
                </a:cubicBezTo>
                <a:cubicBezTo>
                  <a:pt x="468" y="1167"/>
                  <a:pt x="289" y="1195"/>
                  <a:pt x="166" y="1183"/>
                </a:cubicBezTo>
                <a:cubicBezTo>
                  <a:pt x="98" y="1176"/>
                  <a:pt x="47" y="1156"/>
                  <a:pt x="25" y="1113"/>
                </a:cubicBezTo>
                <a:cubicBezTo>
                  <a:pt x="0" y="1063"/>
                  <a:pt x="13" y="981"/>
                  <a:pt x="39" y="916"/>
                </a:cubicBezTo>
                <a:cubicBezTo>
                  <a:pt x="58" y="868"/>
                  <a:pt x="85" y="830"/>
                  <a:pt x="106" y="802"/>
                </a:cubicBezTo>
                <a:cubicBezTo>
                  <a:pt x="137" y="759"/>
                  <a:pt x="156" y="738"/>
                  <a:pt x="183" y="705"/>
                </a:cubicBezTo>
                <a:cubicBezTo>
                  <a:pt x="215" y="665"/>
                  <a:pt x="259" y="608"/>
                  <a:pt x="307" y="525"/>
                </a:cubicBezTo>
                <a:cubicBezTo>
                  <a:pt x="314" y="513"/>
                  <a:pt x="321" y="500"/>
                  <a:pt x="356" y="455"/>
                </a:cubicBezTo>
                <a:cubicBezTo>
                  <a:pt x="357" y="454"/>
                  <a:pt x="359" y="452"/>
                  <a:pt x="360" y="450"/>
                </a:cubicBezTo>
              </a:path>
            </a:pathLst>
          </a:custGeom>
          <a:solidFill>
            <a:srgbClr val="6BCEF2">
              <a:alpha val="89999"/>
            </a:srgbClr>
          </a:solidFill>
          <a:ln w="6350" cap="rnd">
            <a:noFill/>
            <a:prstDash val="solid"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28082E"/>
              </a:solidFill>
              <a:latin typeface="+mn-lt"/>
            </a:endParaRPr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 rot="14800307">
            <a:off x="-1111251" y="2846388"/>
            <a:ext cx="860425" cy="673100"/>
          </a:xfrm>
          <a:custGeom>
            <a:avLst/>
            <a:gdLst/>
            <a:ahLst/>
            <a:cxnLst>
              <a:cxn ang="0">
                <a:pos x="434" y="1195"/>
              </a:cxn>
              <a:cxn ang="0">
                <a:pos x="322" y="1098"/>
              </a:cxn>
              <a:cxn ang="0">
                <a:pos x="235" y="976"/>
              </a:cxn>
              <a:cxn ang="0">
                <a:pos x="112" y="780"/>
              </a:cxn>
              <a:cxn ang="0">
                <a:pos x="33" y="656"/>
              </a:cxn>
              <a:cxn ang="0">
                <a:pos x="3" y="500"/>
              </a:cxn>
              <a:cxn ang="0">
                <a:pos x="48" y="310"/>
              </a:cxn>
              <a:cxn ang="0">
                <a:pos x="117" y="210"/>
              </a:cxn>
              <a:cxn ang="0">
                <a:pos x="390" y="60"/>
              </a:cxn>
              <a:cxn ang="0">
                <a:pos x="899" y="19"/>
              </a:cxn>
              <a:cxn ang="0">
                <a:pos x="1179" y="113"/>
              </a:cxn>
              <a:cxn ang="0">
                <a:pos x="1289" y="175"/>
              </a:cxn>
              <a:cxn ang="0">
                <a:pos x="1389" y="162"/>
              </a:cxn>
              <a:cxn ang="0">
                <a:pos x="1434" y="90"/>
              </a:cxn>
              <a:cxn ang="0">
                <a:pos x="1526" y="86"/>
              </a:cxn>
              <a:cxn ang="0">
                <a:pos x="1565" y="205"/>
              </a:cxn>
              <a:cxn ang="0">
                <a:pos x="1487" y="264"/>
              </a:cxn>
              <a:cxn ang="0">
                <a:pos x="1414" y="281"/>
              </a:cxn>
              <a:cxn ang="0">
                <a:pos x="1357" y="456"/>
              </a:cxn>
              <a:cxn ang="0">
                <a:pos x="1171" y="886"/>
              </a:cxn>
              <a:cxn ang="0">
                <a:pos x="868" y="1155"/>
              </a:cxn>
              <a:cxn ang="0">
                <a:pos x="653" y="1225"/>
              </a:cxn>
              <a:cxn ang="0">
                <a:pos x="434" y="1195"/>
              </a:cxn>
            </a:cxnLst>
            <a:rect l="0" t="0" r="r" b="b"/>
            <a:pathLst>
              <a:path w="1582" h="1237">
                <a:moveTo>
                  <a:pt x="434" y="1195"/>
                </a:moveTo>
                <a:cubicBezTo>
                  <a:pt x="357" y="1140"/>
                  <a:pt x="338" y="1118"/>
                  <a:pt x="322" y="1098"/>
                </a:cubicBezTo>
                <a:cubicBezTo>
                  <a:pt x="276" y="1042"/>
                  <a:pt x="257" y="1011"/>
                  <a:pt x="235" y="976"/>
                </a:cubicBezTo>
                <a:cubicBezTo>
                  <a:pt x="195" y="911"/>
                  <a:pt x="149" y="830"/>
                  <a:pt x="112" y="780"/>
                </a:cubicBezTo>
                <a:cubicBezTo>
                  <a:pt x="79" y="736"/>
                  <a:pt x="54" y="716"/>
                  <a:pt x="33" y="656"/>
                </a:cubicBezTo>
                <a:cubicBezTo>
                  <a:pt x="18" y="614"/>
                  <a:pt x="5" y="553"/>
                  <a:pt x="3" y="500"/>
                </a:cubicBezTo>
                <a:cubicBezTo>
                  <a:pt x="0" y="415"/>
                  <a:pt x="27" y="354"/>
                  <a:pt x="48" y="310"/>
                </a:cubicBezTo>
                <a:cubicBezTo>
                  <a:pt x="71" y="266"/>
                  <a:pt x="88" y="239"/>
                  <a:pt x="117" y="210"/>
                </a:cubicBezTo>
                <a:cubicBezTo>
                  <a:pt x="165" y="159"/>
                  <a:pt x="245" y="100"/>
                  <a:pt x="390" y="60"/>
                </a:cubicBezTo>
                <a:cubicBezTo>
                  <a:pt x="534" y="21"/>
                  <a:pt x="743" y="0"/>
                  <a:pt x="899" y="19"/>
                </a:cubicBezTo>
                <a:cubicBezTo>
                  <a:pt x="1022" y="33"/>
                  <a:pt x="1112" y="72"/>
                  <a:pt x="1179" y="113"/>
                </a:cubicBezTo>
                <a:cubicBezTo>
                  <a:pt x="1218" y="138"/>
                  <a:pt x="1250" y="164"/>
                  <a:pt x="1289" y="175"/>
                </a:cubicBezTo>
                <a:cubicBezTo>
                  <a:pt x="1326" y="186"/>
                  <a:pt x="1368" y="184"/>
                  <a:pt x="1389" y="162"/>
                </a:cubicBezTo>
                <a:cubicBezTo>
                  <a:pt x="1407" y="143"/>
                  <a:pt x="1409" y="109"/>
                  <a:pt x="1434" y="90"/>
                </a:cubicBezTo>
                <a:cubicBezTo>
                  <a:pt x="1457" y="74"/>
                  <a:pt x="1497" y="70"/>
                  <a:pt x="1526" y="86"/>
                </a:cubicBezTo>
                <a:cubicBezTo>
                  <a:pt x="1565" y="107"/>
                  <a:pt x="1582" y="165"/>
                  <a:pt x="1565" y="205"/>
                </a:cubicBezTo>
                <a:cubicBezTo>
                  <a:pt x="1551" y="237"/>
                  <a:pt x="1516" y="259"/>
                  <a:pt x="1487" y="264"/>
                </a:cubicBezTo>
                <a:cubicBezTo>
                  <a:pt x="1457" y="271"/>
                  <a:pt x="1433" y="260"/>
                  <a:pt x="1414" y="281"/>
                </a:cubicBezTo>
                <a:cubicBezTo>
                  <a:pt x="1390" y="307"/>
                  <a:pt x="1375" y="385"/>
                  <a:pt x="1357" y="456"/>
                </a:cubicBezTo>
                <a:cubicBezTo>
                  <a:pt x="1311" y="636"/>
                  <a:pt x="1250" y="772"/>
                  <a:pt x="1171" y="886"/>
                </a:cubicBezTo>
                <a:cubicBezTo>
                  <a:pt x="1092" y="1001"/>
                  <a:pt x="995" y="1093"/>
                  <a:pt x="868" y="1155"/>
                </a:cubicBezTo>
                <a:cubicBezTo>
                  <a:pt x="799" y="1189"/>
                  <a:pt x="721" y="1215"/>
                  <a:pt x="653" y="1225"/>
                </a:cubicBezTo>
                <a:cubicBezTo>
                  <a:pt x="570" y="1237"/>
                  <a:pt x="502" y="1227"/>
                  <a:pt x="434" y="1195"/>
                </a:cubicBezTo>
              </a:path>
            </a:pathLst>
          </a:custGeom>
          <a:solidFill>
            <a:srgbClr val="6BCEF2">
              <a:alpha val="89999"/>
            </a:srgbClr>
          </a:solidFill>
          <a:ln w="9525" cap="rnd">
            <a:noFill/>
            <a:prstDash val="solid"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28082E"/>
              </a:solidFill>
              <a:latin typeface="+mn-lt"/>
            </a:endParaRPr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rot="19800000">
            <a:off x="-630238" y="6396038"/>
            <a:ext cx="415925" cy="325437"/>
          </a:xfrm>
          <a:custGeom>
            <a:avLst/>
            <a:gdLst/>
            <a:ahLst/>
            <a:cxnLst>
              <a:cxn ang="0">
                <a:pos x="434" y="1195"/>
              </a:cxn>
              <a:cxn ang="0">
                <a:pos x="322" y="1098"/>
              </a:cxn>
              <a:cxn ang="0">
                <a:pos x="235" y="976"/>
              </a:cxn>
              <a:cxn ang="0">
                <a:pos x="112" y="780"/>
              </a:cxn>
              <a:cxn ang="0">
                <a:pos x="33" y="656"/>
              </a:cxn>
              <a:cxn ang="0">
                <a:pos x="3" y="500"/>
              </a:cxn>
              <a:cxn ang="0">
                <a:pos x="48" y="310"/>
              </a:cxn>
              <a:cxn ang="0">
                <a:pos x="117" y="210"/>
              </a:cxn>
              <a:cxn ang="0">
                <a:pos x="390" y="60"/>
              </a:cxn>
              <a:cxn ang="0">
                <a:pos x="899" y="19"/>
              </a:cxn>
              <a:cxn ang="0">
                <a:pos x="1179" y="113"/>
              </a:cxn>
              <a:cxn ang="0">
                <a:pos x="1289" y="175"/>
              </a:cxn>
              <a:cxn ang="0">
                <a:pos x="1389" y="162"/>
              </a:cxn>
              <a:cxn ang="0">
                <a:pos x="1434" y="90"/>
              </a:cxn>
              <a:cxn ang="0">
                <a:pos x="1526" y="86"/>
              </a:cxn>
              <a:cxn ang="0">
                <a:pos x="1565" y="205"/>
              </a:cxn>
              <a:cxn ang="0">
                <a:pos x="1487" y="264"/>
              </a:cxn>
              <a:cxn ang="0">
                <a:pos x="1414" y="281"/>
              </a:cxn>
              <a:cxn ang="0">
                <a:pos x="1357" y="456"/>
              </a:cxn>
              <a:cxn ang="0">
                <a:pos x="1171" y="886"/>
              </a:cxn>
              <a:cxn ang="0">
                <a:pos x="868" y="1155"/>
              </a:cxn>
              <a:cxn ang="0">
                <a:pos x="653" y="1225"/>
              </a:cxn>
              <a:cxn ang="0">
                <a:pos x="434" y="1195"/>
              </a:cxn>
            </a:cxnLst>
            <a:rect l="0" t="0" r="r" b="b"/>
            <a:pathLst>
              <a:path w="1582" h="1237">
                <a:moveTo>
                  <a:pt x="434" y="1195"/>
                </a:moveTo>
                <a:cubicBezTo>
                  <a:pt x="357" y="1140"/>
                  <a:pt x="338" y="1118"/>
                  <a:pt x="322" y="1098"/>
                </a:cubicBezTo>
                <a:cubicBezTo>
                  <a:pt x="276" y="1042"/>
                  <a:pt x="257" y="1011"/>
                  <a:pt x="235" y="976"/>
                </a:cubicBezTo>
                <a:cubicBezTo>
                  <a:pt x="195" y="911"/>
                  <a:pt x="149" y="830"/>
                  <a:pt x="112" y="780"/>
                </a:cubicBezTo>
                <a:cubicBezTo>
                  <a:pt x="79" y="736"/>
                  <a:pt x="54" y="716"/>
                  <a:pt x="33" y="656"/>
                </a:cubicBezTo>
                <a:cubicBezTo>
                  <a:pt x="18" y="614"/>
                  <a:pt x="5" y="553"/>
                  <a:pt x="3" y="500"/>
                </a:cubicBezTo>
                <a:cubicBezTo>
                  <a:pt x="0" y="415"/>
                  <a:pt x="27" y="354"/>
                  <a:pt x="48" y="310"/>
                </a:cubicBezTo>
                <a:cubicBezTo>
                  <a:pt x="71" y="266"/>
                  <a:pt x="88" y="239"/>
                  <a:pt x="117" y="210"/>
                </a:cubicBezTo>
                <a:cubicBezTo>
                  <a:pt x="165" y="159"/>
                  <a:pt x="245" y="100"/>
                  <a:pt x="390" y="60"/>
                </a:cubicBezTo>
                <a:cubicBezTo>
                  <a:pt x="534" y="21"/>
                  <a:pt x="743" y="0"/>
                  <a:pt x="899" y="19"/>
                </a:cubicBezTo>
                <a:cubicBezTo>
                  <a:pt x="1022" y="33"/>
                  <a:pt x="1112" y="72"/>
                  <a:pt x="1179" y="113"/>
                </a:cubicBezTo>
                <a:cubicBezTo>
                  <a:pt x="1218" y="138"/>
                  <a:pt x="1250" y="164"/>
                  <a:pt x="1289" y="175"/>
                </a:cubicBezTo>
                <a:cubicBezTo>
                  <a:pt x="1326" y="186"/>
                  <a:pt x="1368" y="184"/>
                  <a:pt x="1389" y="162"/>
                </a:cubicBezTo>
                <a:cubicBezTo>
                  <a:pt x="1407" y="143"/>
                  <a:pt x="1409" y="109"/>
                  <a:pt x="1434" y="90"/>
                </a:cubicBezTo>
                <a:cubicBezTo>
                  <a:pt x="1457" y="74"/>
                  <a:pt x="1497" y="70"/>
                  <a:pt x="1526" y="86"/>
                </a:cubicBezTo>
                <a:cubicBezTo>
                  <a:pt x="1565" y="107"/>
                  <a:pt x="1582" y="165"/>
                  <a:pt x="1565" y="205"/>
                </a:cubicBezTo>
                <a:cubicBezTo>
                  <a:pt x="1551" y="237"/>
                  <a:pt x="1516" y="259"/>
                  <a:pt x="1487" y="264"/>
                </a:cubicBezTo>
                <a:cubicBezTo>
                  <a:pt x="1457" y="271"/>
                  <a:pt x="1433" y="260"/>
                  <a:pt x="1414" y="281"/>
                </a:cubicBezTo>
                <a:cubicBezTo>
                  <a:pt x="1390" y="307"/>
                  <a:pt x="1375" y="385"/>
                  <a:pt x="1357" y="456"/>
                </a:cubicBezTo>
                <a:cubicBezTo>
                  <a:pt x="1311" y="636"/>
                  <a:pt x="1250" y="772"/>
                  <a:pt x="1171" y="886"/>
                </a:cubicBezTo>
                <a:cubicBezTo>
                  <a:pt x="1092" y="1001"/>
                  <a:pt x="995" y="1093"/>
                  <a:pt x="868" y="1155"/>
                </a:cubicBezTo>
                <a:cubicBezTo>
                  <a:pt x="799" y="1189"/>
                  <a:pt x="721" y="1215"/>
                  <a:pt x="653" y="1225"/>
                </a:cubicBezTo>
                <a:cubicBezTo>
                  <a:pt x="570" y="1237"/>
                  <a:pt x="502" y="1227"/>
                  <a:pt x="434" y="1195"/>
                </a:cubicBezTo>
              </a:path>
            </a:pathLst>
          </a:custGeom>
          <a:solidFill>
            <a:srgbClr val="6BCEF2">
              <a:alpha val="89999"/>
            </a:srgbClr>
          </a:solidFill>
          <a:ln w="9525" cap="rnd">
            <a:noFill/>
            <a:prstDash val="solid"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28082E"/>
              </a:solidFill>
              <a:latin typeface="+mn-lt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rot="10800000">
            <a:off x="-1677988" y="4873625"/>
            <a:ext cx="1293813" cy="1166813"/>
          </a:xfrm>
          <a:custGeom>
            <a:avLst/>
            <a:gdLst/>
            <a:ahLst/>
            <a:cxnLst>
              <a:cxn ang="0">
                <a:pos x="360" y="450"/>
              </a:cxn>
              <a:cxn ang="0">
                <a:pos x="443" y="386"/>
              </a:cxn>
              <a:cxn ang="0">
                <a:pos x="562" y="340"/>
              </a:cxn>
              <a:cxn ang="0">
                <a:pos x="727" y="337"/>
              </a:cxn>
              <a:cxn ang="0">
                <a:pos x="939" y="504"/>
              </a:cxn>
              <a:cxn ang="0">
                <a:pos x="990" y="682"/>
              </a:cxn>
              <a:cxn ang="0">
                <a:pos x="992" y="793"/>
              </a:cxn>
              <a:cxn ang="0">
                <a:pos x="1111" y="808"/>
              </a:cxn>
              <a:cxn ang="0">
                <a:pos x="1145" y="723"/>
              </a:cxn>
              <a:cxn ang="0">
                <a:pos x="1053" y="524"/>
              </a:cxn>
              <a:cxn ang="0">
                <a:pos x="1061" y="343"/>
              </a:cxn>
              <a:cxn ang="0">
                <a:pos x="1410" y="28"/>
              </a:cxn>
              <a:cxn ang="0">
                <a:pos x="1956" y="76"/>
              </a:cxn>
              <a:cxn ang="0">
                <a:pos x="2178" y="199"/>
              </a:cxn>
              <a:cxn ang="0">
                <a:pos x="2043" y="495"/>
              </a:cxn>
              <a:cxn ang="0">
                <a:pos x="1670" y="665"/>
              </a:cxn>
              <a:cxn ang="0">
                <a:pos x="1447" y="719"/>
              </a:cxn>
              <a:cxn ang="0">
                <a:pos x="1278" y="752"/>
              </a:cxn>
              <a:cxn ang="0">
                <a:pos x="1276" y="888"/>
              </a:cxn>
              <a:cxn ang="0">
                <a:pos x="1512" y="840"/>
              </a:cxn>
              <a:cxn ang="0">
                <a:pos x="1897" y="744"/>
              </a:cxn>
              <a:cxn ang="0">
                <a:pos x="2263" y="759"/>
              </a:cxn>
              <a:cxn ang="0">
                <a:pos x="2568" y="918"/>
              </a:cxn>
              <a:cxn ang="0">
                <a:pos x="2655" y="1179"/>
              </a:cxn>
              <a:cxn ang="0">
                <a:pos x="2523" y="1510"/>
              </a:cxn>
              <a:cxn ang="0">
                <a:pos x="2340" y="1838"/>
              </a:cxn>
              <a:cxn ang="0">
                <a:pos x="1951" y="1898"/>
              </a:cxn>
              <a:cxn ang="0">
                <a:pos x="1738" y="1800"/>
              </a:cxn>
              <a:cxn ang="0">
                <a:pos x="1466" y="1531"/>
              </a:cxn>
              <a:cxn ang="0">
                <a:pos x="1317" y="1200"/>
              </a:cxn>
              <a:cxn ang="0">
                <a:pos x="1264" y="1007"/>
              </a:cxn>
              <a:cxn ang="0">
                <a:pos x="1156" y="1000"/>
              </a:cxn>
              <a:cxn ang="0">
                <a:pos x="1097" y="1100"/>
              </a:cxn>
              <a:cxn ang="0">
                <a:pos x="1205" y="1288"/>
              </a:cxn>
              <a:cxn ang="0">
                <a:pos x="1277" y="1572"/>
              </a:cxn>
              <a:cxn ang="0">
                <a:pos x="1272" y="1880"/>
              </a:cxn>
              <a:cxn ang="0">
                <a:pos x="1117" y="2249"/>
              </a:cxn>
              <a:cxn ang="0">
                <a:pos x="820" y="2375"/>
              </a:cxn>
              <a:cxn ang="0">
                <a:pos x="495" y="2211"/>
              </a:cxn>
              <a:cxn ang="0">
                <a:pos x="200" y="2051"/>
              </a:cxn>
              <a:cxn ang="0">
                <a:pos x="169" y="1772"/>
              </a:cxn>
              <a:cxn ang="0">
                <a:pos x="267" y="1527"/>
              </a:cxn>
              <a:cxn ang="0">
                <a:pos x="402" y="1374"/>
              </a:cxn>
              <a:cxn ang="0">
                <a:pos x="509" y="1293"/>
              </a:cxn>
              <a:cxn ang="0">
                <a:pos x="727" y="1160"/>
              </a:cxn>
              <a:cxn ang="0">
                <a:pos x="915" y="1107"/>
              </a:cxn>
              <a:cxn ang="0">
                <a:pos x="1013" y="1028"/>
              </a:cxn>
              <a:cxn ang="0">
                <a:pos x="974" y="926"/>
              </a:cxn>
              <a:cxn ang="0">
                <a:pos x="600" y="1109"/>
              </a:cxn>
              <a:cxn ang="0">
                <a:pos x="166" y="1183"/>
              </a:cxn>
              <a:cxn ang="0">
                <a:pos x="25" y="1113"/>
              </a:cxn>
              <a:cxn ang="0">
                <a:pos x="39" y="916"/>
              </a:cxn>
              <a:cxn ang="0">
                <a:pos x="106" y="802"/>
              </a:cxn>
              <a:cxn ang="0">
                <a:pos x="183" y="705"/>
              </a:cxn>
              <a:cxn ang="0">
                <a:pos x="307" y="525"/>
              </a:cxn>
              <a:cxn ang="0">
                <a:pos x="356" y="455"/>
              </a:cxn>
              <a:cxn ang="0">
                <a:pos x="360" y="450"/>
              </a:cxn>
            </a:cxnLst>
            <a:rect l="0" t="0" r="r" b="b"/>
            <a:pathLst>
              <a:path w="2659" h="2397">
                <a:moveTo>
                  <a:pt x="360" y="450"/>
                </a:moveTo>
                <a:cubicBezTo>
                  <a:pt x="395" y="419"/>
                  <a:pt x="421" y="401"/>
                  <a:pt x="443" y="386"/>
                </a:cubicBezTo>
                <a:cubicBezTo>
                  <a:pt x="490" y="357"/>
                  <a:pt x="524" y="347"/>
                  <a:pt x="562" y="340"/>
                </a:cubicBezTo>
                <a:cubicBezTo>
                  <a:pt x="612" y="329"/>
                  <a:pt x="671" y="324"/>
                  <a:pt x="727" y="337"/>
                </a:cubicBezTo>
                <a:cubicBezTo>
                  <a:pt x="811" y="356"/>
                  <a:pt x="888" y="417"/>
                  <a:pt x="939" y="504"/>
                </a:cubicBezTo>
                <a:cubicBezTo>
                  <a:pt x="970" y="557"/>
                  <a:pt x="992" y="619"/>
                  <a:pt x="990" y="682"/>
                </a:cubicBezTo>
                <a:cubicBezTo>
                  <a:pt x="989" y="725"/>
                  <a:pt x="976" y="768"/>
                  <a:pt x="992" y="793"/>
                </a:cubicBezTo>
                <a:cubicBezTo>
                  <a:pt x="1011" y="824"/>
                  <a:pt x="1076" y="824"/>
                  <a:pt x="1111" y="808"/>
                </a:cubicBezTo>
                <a:cubicBezTo>
                  <a:pt x="1151" y="791"/>
                  <a:pt x="1153" y="755"/>
                  <a:pt x="1145" y="723"/>
                </a:cubicBezTo>
                <a:cubicBezTo>
                  <a:pt x="1129" y="657"/>
                  <a:pt x="1072" y="608"/>
                  <a:pt x="1053" y="524"/>
                </a:cubicBezTo>
                <a:cubicBezTo>
                  <a:pt x="1041" y="471"/>
                  <a:pt x="1045" y="406"/>
                  <a:pt x="1061" y="343"/>
                </a:cubicBezTo>
                <a:cubicBezTo>
                  <a:pt x="1098" y="200"/>
                  <a:pt x="1201" y="65"/>
                  <a:pt x="1410" y="28"/>
                </a:cubicBezTo>
                <a:cubicBezTo>
                  <a:pt x="1567" y="0"/>
                  <a:pt x="1783" y="27"/>
                  <a:pt x="1956" y="76"/>
                </a:cubicBezTo>
                <a:cubicBezTo>
                  <a:pt x="2058" y="106"/>
                  <a:pt x="2145" y="143"/>
                  <a:pt x="2178" y="199"/>
                </a:cubicBezTo>
                <a:cubicBezTo>
                  <a:pt x="2227" y="283"/>
                  <a:pt x="2150" y="410"/>
                  <a:pt x="2043" y="495"/>
                </a:cubicBezTo>
                <a:cubicBezTo>
                  <a:pt x="1930" y="584"/>
                  <a:pt x="1783" y="627"/>
                  <a:pt x="1670" y="665"/>
                </a:cubicBezTo>
                <a:cubicBezTo>
                  <a:pt x="1597" y="690"/>
                  <a:pt x="1538" y="713"/>
                  <a:pt x="1447" y="719"/>
                </a:cubicBezTo>
                <a:cubicBezTo>
                  <a:pt x="1387" y="722"/>
                  <a:pt x="1312" y="719"/>
                  <a:pt x="1278" y="752"/>
                </a:cubicBezTo>
                <a:cubicBezTo>
                  <a:pt x="1244" y="786"/>
                  <a:pt x="1251" y="856"/>
                  <a:pt x="1276" y="888"/>
                </a:cubicBezTo>
                <a:cubicBezTo>
                  <a:pt x="1319" y="941"/>
                  <a:pt x="1415" y="881"/>
                  <a:pt x="1512" y="840"/>
                </a:cubicBezTo>
                <a:cubicBezTo>
                  <a:pt x="1645" y="782"/>
                  <a:pt x="1779" y="758"/>
                  <a:pt x="1897" y="744"/>
                </a:cubicBezTo>
                <a:cubicBezTo>
                  <a:pt x="2020" y="729"/>
                  <a:pt x="2127" y="723"/>
                  <a:pt x="2263" y="759"/>
                </a:cubicBezTo>
                <a:cubicBezTo>
                  <a:pt x="2371" y="787"/>
                  <a:pt x="2496" y="841"/>
                  <a:pt x="2568" y="918"/>
                </a:cubicBezTo>
                <a:cubicBezTo>
                  <a:pt x="2642" y="999"/>
                  <a:pt x="2659" y="1104"/>
                  <a:pt x="2655" y="1179"/>
                </a:cubicBezTo>
                <a:cubicBezTo>
                  <a:pt x="2648" y="1300"/>
                  <a:pt x="2588" y="1341"/>
                  <a:pt x="2523" y="1510"/>
                </a:cubicBezTo>
                <a:cubicBezTo>
                  <a:pt x="2485" y="1611"/>
                  <a:pt x="2444" y="1758"/>
                  <a:pt x="2340" y="1838"/>
                </a:cubicBezTo>
                <a:cubicBezTo>
                  <a:pt x="2240" y="1915"/>
                  <a:pt x="2080" y="1929"/>
                  <a:pt x="1951" y="1898"/>
                </a:cubicBezTo>
                <a:cubicBezTo>
                  <a:pt x="1870" y="1879"/>
                  <a:pt x="1800" y="1842"/>
                  <a:pt x="1738" y="1800"/>
                </a:cubicBezTo>
                <a:cubicBezTo>
                  <a:pt x="1623" y="1722"/>
                  <a:pt x="1535" y="1628"/>
                  <a:pt x="1466" y="1531"/>
                </a:cubicBezTo>
                <a:cubicBezTo>
                  <a:pt x="1390" y="1425"/>
                  <a:pt x="1336" y="1316"/>
                  <a:pt x="1317" y="1200"/>
                </a:cubicBezTo>
                <a:cubicBezTo>
                  <a:pt x="1305" y="1124"/>
                  <a:pt x="1308" y="1044"/>
                  <a:pt x="1264" y="1007"/>
                </a:cubicBezTo>
                <a:cubicBezTo>
                  <a:pt x="1237" y="984"/>
                  <a:pt x="1191" y="977"/>
                  <a:pt x="1156" y="1000"/>
                </a:cubicBezTo>
                <a:cubicBezTo>
                  <a:pt x="1124" y="1021"/>
                  <a:pt x="1101" y="1067"/>
                  <a:pt x="1097" y="1100"/>
                </a:cubicBezTo>
                <a:cubicBezTo>
                  <a:pt x="1087" y="1169"/>
                  <a:pt x="1154" y="1184"/>
                  <a:pt x="1205" y="1288"/>
                </a:cubicBezTo>
                <a:cubicBezTo>
                  <a:pt x="1239" y="1358"/>
                  <a:pt x="1265" y="1469"/>
                  <a:pt x="1277" y="1572"/>
                </a:cubicBezTo>
                <a:cubicBezTo>
                  <a:pt x="1290" y="1685"/>
                  <a:pt x="1286" y="1788"/>
                  <a:pt x="1272" y="1880"/>
                </a:cubicBezTo>
                <a:cubicBezTo>
                  <a:pt x="1248" y="2037"/>
                  <a:pt x="1196" y="2159"/>
                  <a:pt x="1117" y="2249"/>
                </a:cubicBezTo>
                <a:cubicBezTo>
                  <a:pt x="1037" y="2340"/>
                  <a:pt x="929" y="2397"/>
                  <a:pt x="820" y="2375"/>
                </a:cubicBezTo>
                <a:cubicBezTo>
                  <a:pt x="717" y="2354"/>
                  <a:pt x="615" y="2264"/>
                  <a:pt x="495" y="2211"/>
                </a:cubicBezTo>
                <a:cubicBezTo>
                  <a:pt x="383" y="2161"/>
                  <a:pt x="256" y="2143"/>
                  <a:pt x="200" y="2051"/>
                </a:cubicBezTo>
                <a:cubicBezTo>
                  <a:pt x="156" y="1979"/>
                  <a:pt x="156" y="1862"/>
                  <a:pt x="169" y="1772"/>
                </a:cubicBezTo>
                <a:cubicBezTo>
                  <a:pt x="183" y="1673"/>
                  <a:pt x="212" y="1606"/>
                  <a:pt x="267" y="1527"/>
                </a:cubicBezTo>
                <a:cubicBezTo>
                  <a:pt x="304" y="1475"/>
                  <a:pt x="352" y="1417"/>
                  <a:pt x="402" y="1374"/>
                </a:cubicBezTo>
                <a:cubicBezTo>
                  <a:pt x="437" y="1343"/>
                  <a:pt x="472" y="1320"/>
                  <a:pt x="509" y="1293"/>
                </a:cubicBezTo>
                <a:cubicBezTo>
                  <a:pt x="576" y="1246"/>
                  <a:pt x="647" y="1189"/>
                  <a:pt x="727" y="1160"/>
                </a:cubicBezTo>
                <a:cubicBezTo>
                  <a:pt x="788" y="1138"/>
                  <a:pt x="854" y="1132"/>
                  <a:pt x="915" y="1107"/>
                </a:cubicBezTo>
                <a:cubicBezTo>
                  <a:pt x="960" y="1089"/>
                  <a:pt x="1001" y="1061"/>
                  <a:pt x="1013" y="1028"/>
                </a:cubicBezTo>
                <a:cubicBezTo>
                  <a:pt x="1027" y="990"/>
                  <a:pt x="1001" y="946"/>
                  <a:pt x="974" y="926"/>
                </a:cubicBezTo>
                <a:cubicBezTo>
                  <a:pt x="893" y="866"/>
                  <a:pt x="801" y="1022"/>
                  <a:pt x="600" y="1109"/>
                </a:cubicBezTo>
                <a:cubicBezTo>
                  <a:pt x="468" y="1167"/>
                  <a:pt x="289" y="1195"/>
                  <a:pt x="166" y="1183"/>
                </a:cubicBezTo>
                <a:cubicBezTo>
                  <a:pt x="98" y="1176"/>
                  <a:pt x="47" y="1156"/>
                  <a:pt x="25" y="1113"/>
                </a:cubicBezTo>
                <a:cubicBezTo>
                  <a:pt x="0" y="1063"/>
                  <a:pt x="13" y="981"/>
                  <a:pt x="39" y="916"/>
                </a:cubicBezTo>
                <a:cubicBezTo>
                  <a:pt x="58" y="868"/>
                  <a:pt x="85" y="830"/>
                  <a:pt x="106" y="802"/>
                </a:cubicBezTo>
                <a:cubicBezTo>
                  <a:pt x="137" y="759"/>
                  <a:pt x="156" y="738"/>
                  <a:pt x="183" y="705"/>
                </a:cubicBezTo>
                <a:cubicBezTo>
                  <a:pt x="215" y="665"/>
                  <a:pt x="259" y="608"/>
                  <a:pt x="307" y="525"/>
                </a:cubicBezTo>
                <a:cubicBezTo>
                  <a:pt x="314" y="513"/>
                  <a:pt x="321" y="500"/>
                  <a:pt x="356" y="455"/>
                </a:cubicBezTo>
                <a:cubicBezTo>
                  <a:pt x="357" y="454"/>
                  <a:pt x="359" y="452"/>
                  <a:pt x="360" y="450"/>
                </a:cubicBezTo>
              </a:path>
            </a:pathLst>
          </a:custGeom>
          <a:solidFill>
            <a:srgbClr val="6BCEF2">
              <a:alpha val="89999"/>
            </a:srgbClr>
          </a:solidFill>
          <a:ln w="6350" cap="rnd">
            <a:noFill/>
            <a:prstDash val="solid"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28082E"/>
              </a:solidFill>
              <a:latin typeface="+mn-lt"/>
            </a:endParaRPr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 rot="12347464">
            <a:off x="-1260475" y="3841750"/>
            <a:ext cx="415925" cy="325438"/>
          </a:xfrm>
          <a:custGeom>
            <a:avLst/>
            <a:gdLst/>
            <a:ahLst/>
            <a:cxnLst>
              <a:cxn ang="0">
                <a:pos x="434" y="1195"/>
              </a:cxn>
              <a:cxn ang="0">
                <a:pos x="322" y="1098"/>
              </a:cxn>
              <a:cxn ang="0">
                <a:pos x="235" y="976"/>
              </a:cxn>
              <a:cxn ang="0">
                <a:pos x="112" y="780"/>
              </a:cxn>
              <a:cxn ang="0">
                <a:pos x="33" y="656"/>
              </a:cxn>
              <a:cxn ang="0">
                <a:pos x="3" y="500"/>
              </a:cxn>
              <a:cxn ang="0">
                <a:pos x="48" y="310"/>
              </a:cxn>
              <a:cxn ang="0">
                <a:pos x="117" y="210"/>
              </a:cxn>
              <a:cxn ang="0">
                <a:pos x="390" y="60"/>
              </a:cxn>
              <a:cxn ang="0">
                <a:pos x="899" y="19"/>
              </a:cxn>
              <a:cxn ang="0">
                <a:pos x="1179" y="113"/>
              </a:cxn>
              <a:cxn ang="0">
                <a:pos x="1289" y="175"/>
              </a:cxn>
              <a:cxn ang="0">
                <a:pos x="1389" y="162"/>
              </a:cxn>
              <a:cxn ang="0">
                <a:pos x="1434" y="90"/>
              </a:cxn>
              <a:cxn ang="0">
                <a:pos x="1526" y="86"/>
              </a:cxn>
              <a:cxn ang="0">
                <a:pos x="1565" y="205"/>
              </a:cxn>
              <a:cxn ang="0">
                <a:pos x="1487" y="264"/>
              </a:cxn>
              <a:cxn ang="0">
                <a:pos x="1414" y="281"/>
              </a:cxn>
              <a:cxn ang="0">
                <a:pos x="1357" y="456"/>
              </a:cxn>
              <a:cxn ang="0">
                <a:pos x="1171" y="886"/>
              </a:cxn>
              <a:cxn ang="0">
                <a:pos x="868" y="1155"/>
              </a:cxn>
              <a:cxn ang="0">
                <a:pos x="653" y="1225"/>
              </a:cxn>
              <a:cxn ang="0">
                <a:pos x="434" y="1195"/>
              </a:cxn>
            </a:cxnLst>
            <a:rect l="0" t="0" r="r" b="b"/>
            <a:pathLst>
              <a:path w="1582" h="1237">
                <a:moveTo>
                  <a:pt x="434" y="1195"/>
                </a:moveTo>
                <a:cubicBezTo>
                  <a:pt x="357" y="1140"/>
                  <a:pt x="338" y="1118"/>
                  <a:pt x="322" y="1098"/>
                </a:cubicBezTo>
                <a:cubicBezTo>
                  <a:pt x="276" y="1042"/>
                  <a:pt x="257" y="1011"/>
                  <a:pt x="235" y="976"/>
                </a:cubicBezTo>
                <a:cubicBezTo>
                  <a:pt x="195" y="911"/>
                  <a:pt x="149" y="830"/>
                  <a:pt x="112" y="780"/>
                </a:cubicBezTo>
                <a:cubicBezTo>
                  <a:pt x="79" y="736"/>
                  <a:pt x="54" y="716"/>
                  <a:pt x="33" y="656"/>
                </a:cubicBezTo>
                <a:cubicBezTo>
                  <a:pt x="18" y="614"/>
                  <a:pt x="5" y="553"/>
                  <a:pt x="3" y="500"/>
                </a:cubicBezTo>
                <a:cubicBezTo>
                  <a:pt x="0" y="415"/>
                  <a:pt x="27" y="354"/>
                  <a:pt x="48" y="310"/>
                </a:cubicBezTo>
                <a:cubicBezTo>
                  <a:pt x="71" y="266"/>
                  <a:pt x="88" y="239"/>
                  <a:pt x="117" y="210"/>
                </a:cubicBezTo>
                <a:cubicBezTo>
                  <a:pt x="165" y="159"/>
                  <a:pt x="245" y="100"/>
                  <a:pt x="390" y="60"/>
                </a:cubicBezTo>
                <a:cubicBezTo>
                  <a:pt x="534" y="21"/>
                  <a:pt x="743" y="0"/>
                  <a:pt x="899" y="19"/>
                </a:cubicBezTo>
                <a:cubicBezTo>
                  <a:pt x="1022" y="33"/>
                  <a:pt x="1112" y="72"/>
                  <a:pt x="1179" y="113"/>
                </a:cubicBezTo>
                <a:cubicBezTo>
                  <a:pt x="1218" y="138"/>
                  <a:pt x="1250" y="164"/>
                  <a:pt x="1289" y="175"/>
                </a:cubicBezTo>
                <a:cubicBezTo>
                  <a:pt x="1326" y="186"/>
                  <a:pt x="1368" y="184"/>
                  <a:pt x="1389" y="162"/>
                </a:cubicBezTo>
                <a:cubicBezTo>
                  <a:pt x="1407" y="143"/>
                  <a:pt x="1409" y="109"/>
                  <a:pt x="1434" y="90"/>
                </a:cubicBezTo>
                <a:cubicBezTo>
                  <a:pt x="1457" y="74"/>
                  <a:pt x="1497" y="70"/>
                  <a:pt x="1526" y="86"/>
                </a:cubicBezTo>
                <a:cubicBezTo>
                  <a:pt x="1565" y="107"/>
                  <a:pt x="1582" y="165"/>
                  <a:pt x="1565" y="205"/>
                </a:cubicBezTo>
                <a:cubicBezTo>
                  <a:pt x="1551" y="237"/>
                  <a:pt x="1516" y="259"/>
                  <a:pt x="1487" y="264"/>
                </a:cubicBezTo>
                <a:cubicBezTo>
                  <a:pt x="1457" y="271"/>
                  <a:pt x="1433" y="260"/>
                  <a:pt x="1414" y="281"/>
                </a:cubicBezTo>
                <a:cubicBezTo>
                  <a:pt x="1390" y="307"/>
                  <a:pt x="1375" y="385"/>
                  <a:pt x="1357" y="456"/>
                </a:cubicBezTo>
                <a:cubicBezTo>
                  <a:pt x="1311" y="636"/>
                  <a:pt x="1250" y="772"/>
                  <a:pt x="1171" y="886"/>
                </a:cubicBezTo>
                <a:cubicBezTo>
                  <a:pt x="1092" y="1001"/>
                  <a:pt x="995" y="1093"/>
                  <a:pt x="868" y="1155"/>
                </a:cubicBezTo>
                <a:cubicBezTo>
                  <a:pt x="799" y="1189"/>
                  <a:pt x="721" y="1215"/>
                  <a:pt x="653" y="1225"/>
                </a:cubicBezTo>
                <a:cubicBezTo>
                  <a:pt x="570" y="1237"/>
                  <a:pt x="502" y="1227"/>
                  <a:pt x="434" y="1195"/>
                </a:cubicBezTo>
              </a:path>
            </a:pathLst>
          </a:custGeom>
          <a:solidFill>
            <a:srgbClr val="6BCEF2">
              <a:alpha val="89999"/>
            </a:srgbClr>
          </a:solidFill>
          <a:ln w="9525" cap="rnd">
            <a:noFill/>
            <a:prstDash val="solid"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28082E"/>
              </a:solidFill>
              <a:latin typeface="+mn-lt"/>
            </a:endParaRPr>
          </a:p>
        </p:txBody>
      </p:sp>
      <p:sp>
        <p:nvSpPr>
          <p:cNvPr id="13" name="Freeform 12"/>
          <p:cNvSpPr>
            <a:spLocks/>
          </p:cNvSpPr>
          <p:nvPr/>
        </p:nvSpPr>
        <p:spPr bwMode="auto">
          <a:xfrm rot="14800307">
            <a:off x="-1189038" y="4759326"/>
            <a:ext cx="860425" cy="673100"/>
          </a:xfrm>
          <a:custGeom>
            <a:avLst/>
            <a:gdLst/>
            <a:ahLst/>
            <a:cxnLst>
              <a:cxn ang="0">
                <a:pos x="434" y="1195"/>
              </a:cxn>
              <a:cxn ang="0">
                <a:pos x="322" y="1098"/>
              </a:cxn>
              <a:cxn ang="0">
                <a:pos x="235" y="976"/>
              </a:cxn>
              <a:cxn ang="0">
                <a:pos x="112" y="780"/>
              </a:cxn>
              <a:cxn ang="0">
                <a:pos x="33" y="656"/>
              </a:cxn>
              <a:cxn ang="0">
                <a:pos x="3" y="500"/>
              </a:cxn>
              <a:cxn ang="0">
                <a:pos x="48" y="310"/>
              </a:cxn>
              <a:cxn ang="0">
                <a:pos x="117" y="210"/>
              </a:cxn>
              <a:cxn ang="0">
                <a:pos x="390" y="60"/>
              </a:cxn>
              <a:cxn ang="0">
                <a:pos x="899" y="19"/>
              </a:cxn>
              <a:cxn ang="0">
                <a:pos x="1179" y="113"/>
              </a:cxn>
              <a:cxn ang="0">
                <a:pos x="1289" y="175"/>
              </a:cxn>
              <a:cxn ang="0">
                <a:pos x="1389" y="162"/>
              </a:cxn>
              <a:cxn ang="0">
                <a:pos x="1434" y="90"/>
              </a:cxn>
              <a:cxn ang="0">
                <a:pos x="1526" y="86"/>
              </a:cxn>
              <a:cxn ang="0">
                <a:pos x="1565" y="205"/>
              </a:cxn>
              <a:cxn ang="0">
                <a:pos x="1487" y="264"/>
              </a:cxn>
              <a:cxn ang="0">
                <a:pos x="1414" y="281"/>
              </a:cxn>
              <a:cxn ang="0">
                <a:pos x="1357" y="456"/>
              </a:cxn>
              <a:cxn ang="0">
                <a:pos x="1171" y="886"/>
              </a:cxn>
              <a:cxn ang="0">
                <a:pos x="868" y="1155"/>
              </a:cxn>
              <a:cxn ang="0">
                <a:pos x="653" y="1225"/>
              </a:cxn>
              <a:cxn ang="0">
                <a:pos x="434" y="1195"/>
              </a:cxn>
            </a:cxnLst>
            <a:rect l="0" t="0" r="r" b="b"/>
            <a:pathLst>
              <a:path w="1582" h="1237">
                <a:moveTo>
                  <a:pt x="434" y="1195"/>
                </a:moveTo>
                <a:cubicBezTo>
                  <a:pt x="357" y="1140"/>
                  <a:pt x="338" y="1118"/>
                  <a:pt x="322" y="1098"/>
                </a:cubicBezTo>
                <a:cubicBezTo>
                  <a:pt x="276" y="1042"/>
                  <a:pt x="257" y="1011"/>
                  <a:pt x="235" y="976"/>
                </a:cubicBezTo>
                <a:cubicBezTo>
                  <a:pt x="195" y="911"/>
                  <a:pt x="149" y="830"/>
                  <a:pt x="112" y="780"/>
                </a:cubicBezTo>
                <a:cubicBezTo>
                  <a:pt x="79" y="736"/>
                  <a:pt x="54" y="716"/>
                  <a:pt x="33" y="656"/>
                </a:cubicBezTo>
                <a:cubicBezTo>
                  <a:pt x="18" y="614"/>
                  <a:pt x="5" y="553"/>
                  <a:pt x="3" y="500"/>
                </a:cubicBezTo>
                <a:cubicBezTo>
                  <a:pt x="0" y="415"/>
                  <a:pt x="27" y="354"/>
                  <a:pt x="48" y="310"/>
                </a:cubicBezTo>
                <a:cubicBezTo>
                  <a:pt x="71" y="266"/>
                  <a:pt x="88" y="239"/>
                  <a:pt x="117" y="210"/>
                </a:cubicBezTo>
                <a:cubicBezTo>
                  <a:pt x="165" y="159"/>
                  <a:pt x="245" y="100"/>
                  <a:pt x="390" y="60"/>
                </a:cubicBezTo>
                <a:cubicBezTo>
                  <a:pt x="534" y="21"/>
                  <a:pt x="743" y="0"/>
                  <a:pt x="899" y="19"/>
                </a:cubicBezTo>
                <a:cubicBezTo>
                  <a:pt x="1022" y="33"/>
                  <a:pt x="1112" y="72"/>
                  <a:pt x="1179" y="113"/>
                </a:cubicBezTo>
                <a:cubicBezTo>
                  <a:pt x="1218" y="138"/>
                  <a:pt x="1250" y="164"/>
                  <a:pt x="1289" y="175"/>
                </a:cubicBezTo>
                <a:cubicBezTo>
                  <a:pt x="1326" y="186"/>
                  <a:pt x="1368" y="184"/>
                  <a:pt x="1389" y="162"/>
                </a:cubicBezTo>
                <a:cubicBezTo>
                  <a:pt x="1407" y="143"/>
                  <a:pt x="1409" y="109"/>
                  <a:pt x="1434" y="90"/>
                </a:cubicBezTo>
                <a:cubicBezTo>
                  <a:pt x="1457" y="74"/>
                  <a:pt x="1497" y="70"/>
                  <a:pt x="1526" y="86"/>
                </a:cubicBezTo>
                <a:cubicBezTo>
                  <a:pt x="1565" y="107"/>
                  <a:pt x="1582" y="165"/>
                  <a:pt x="1565" y="205"/>
                </a:cubicBezTo>
                <a:cubicBezTo>
                  <a:pt x="1551" y="237"/>
                  <a:pt x="1516" y="259"/>
                  <a:pt x="1487" y="264"/>
                </a:cubicBezTo>
                <a:cubicBezTo>
                  <a:pt x="1457" y="271"/>
                  <a:pt x="1433" y="260"/>
                  <a:pt x="1414" y="281"/>
                </a:cubicBezTo>
                <a:cubicBezTo>
                  <a:pt x="1390" y="307"/>
                  <a:pt x="1375" y="385"/>
                  <a:pt x="1357" y="456"/>
                </a:cubicBezTo>
                <a:cubicBezTo>
                  <a:pt x="1311" y="636"/>
                  <a:pt x="1250" y="772"/>
                  <a:pt x="1171" y="886"/>
                </a:cubicBezTo>
                <a:cubicBezTo>
                  <a:pt x="1092" y="1001"/>
                  <a:pt x="995" y="1093"/>
                  <a:pt x="868" y="1155"/>
                </a:cubicBezTo>
                <a:cubicBezTo>
                  <a:pt x="799" y="1189"/>
                  <a:pt x="721" y="1215"/>
                  <a:pt x="653" y="1225"/>
                </a:cubicBezTo>
                <a:cubicBezTo>
                  <a:pt x="570" y="1237"/>
                  <a:pt x="502" y="1227"/>
                  <a:pt x="434" y="1195"/>
                </a:cubicBezTo>
              </a:path>
            </a:pathLst>
          </a:custGeom>
          <a:solidFill>
            <a:srgbClr val="6BCEF2">
              <a:alpha val="89999"/>
            </a:srgbClr>
          </a:solidFill>
          <a:ln w="9525" cap="rnd">
            <a:noFill/>
            <a:prstDash val="solid"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28082E"/>
              </a:solidFill>
              <a:latin typeface="+mn-lt"/>
            </a:endParaRPr>
          </a:p>
        </p:txBody>
      </p:sp>
      <p:sp>
        <p:nvSpPr>
          <p:cNvPr id="14" name="Freeform 13"/>
          <p:cNvSpPr>
            <a:spLocks/>
          </p:cNvSpPr>
          <p:nvPr/>
        </p:nvSpPr>
        <p:spPr bwMode="auto">
          <a:xfrm rot="8643891">
            <a:off x="-2109788" y="3554413"/>
            <a:ext cx="415925" cy="325437"/>
          </a:xfrm>
          <a:custGeom>
            <a:avLst/>
            <a:gdLst/>
            <a:ahLst/>
            <a:cxnLst>
              <a:cxn ang="0">
                <a:pos x="434" y="1195"/>
              </a:cxn>
              <a:cxn ang="0">
                <a:pos x="322" y="1098"/>
              </a:cxn>
              <a:cxn ang="0">
                <a:pos x="235" y="976"/>
              </a:cxn>
              <a:cxn ang="0">
                <a:pos x="112" y="780"/>
              </a:cxn>
              <a:cxn ang="0">
                <a:pos x="33" y="656"/>
              </a:cxn>
              <a:cxn ang="0">
                <a:pos x="3" y="500"/>
              </a:cxn>
              <a:cxn ang="0">
                <a:pos x="48" y="310"/>
              </a:cxn>
              <a:cxn ang="0">
                <a:pos x="117" y="210"/>
              </a:cxn>
              <a:cxn ang="0">
                <a:pos x="390" y="60"/>
              </a:cxn>
              <a:cxn ang="0">
                <a:pos x="899" y="19"/>
              </a:cxn>
              <a:cxn ang="0">
                <a:pos x="1179" y="113"/>
              </a:cxn>
              <a:cxn ang="0">
                <a:pos x="1289" y="175"/>
              </a:cxn>
              <a:cxn ang="0">
                <a:pos x="1389" y="162"/>
              </a:cxn>
              <a:cxn ang="0">
                <a:pos x="1434" y="90"/>
              </a:cxn>
              <a:cxn ang="0">
                <a:pos x="1526" y="86"/>
              </a:cxn>
              <a:cxn ang="0">
                <a:pos x="1565" y="205"/>
              </a:cxn>
              <a:cxn ang="0">
                <a:pos x="1487" y="264"/>
              </a:cxn>
              <a:cxn ang="0">
                <a:pos x="1414" y="281"/>
              </a:cxn>
              <a:cxn ang="0">
                <a:pos x="1357" y="456"/>
              </a:cxn>
              <a:cxn ang="0">
                <a:pos x="1171" y="886"/>
              </a:cxn>
              <a:cxn ang="0">
                <a:pos x="868" y="1155"/>
              </a:cxn>
              <a:cxn ang="0">
                <a:pos x="653" y="1225"/>
              </a:cxn>
              <a:cxn ang="0">
                <a:pos x="434" y="1195"/>
              </a:cxn>
            </a:cxnLst>
            <a:rect l="0" t="0" r="r" b="b"/>
            <a:pathLst>
              <a:path w="1582" h="1237">
                <a:moveTo>
                  <a:pt x="434" y="1195"/>
                </a:moveTo>
                <a:cubicBezTo>
                  <a:pt x="357" y="1140"/>
                  <a:pt x="338" y="1118"/>
                  <a:pt x="322" y="1098"/>
                </a:cubicBezTo>
                <a:cubicBezTo>
                  <a:pt x="276" y="1042"/>
                  <a:pt x="257" y="1011"/>
                  <a:pt x="235" y="976"/>
                </a:cubicBezTo>
                <a:cubicBezTo>
                  <a:pt x="195" y="911"/>
                  <a:pt x="149" y="830"/>
                  <a:pt x="112" y="780"/>
                </a:cubicBezTo>
                <a:cubicBezTo>
                  <a:pt x="79" y="736"/>
                  <a:pt x="54" y="716"/>
                  <a:pt x="33" y="656"/>
                </a:cubicBezTo>
                <a:cubicBezTo>
                  <a:pt x="18" y="614"/>
                  <a:pt x="5" y="553"/>
                  <a:pt x="3" y="500"/>
                </a:cubicBezTo>
                <a:cubicBezTo>
                  <a:pt x="0" y="415"/>
                  <a:pt x="27" y="354"/>
                  <a:pt x="48" y="310"/>
                </a:cubicBezTo>
                <a:cubicBezTo>
                  <a:pt x="71" y="266"/>
                  <a:pt x="88" y="239"/>
                  <a:pt x="117" y="210"/>
                </a:cubicBezTo>
                <a:cubicBezTo>
                  <a:pt x="165" y="159"/>
                  <a:pt x="245" y="100"/>
                  <a:pt x="390" y="60"/>
                </a:cubicBezTo>
                <a:cubicBezTo>
                  <a:pt x="534" y="21"/>
                  <a:pt x="743" y="0"/>
                  <a:pt x="899" y="19"/>
                </a:cubicBezTo>
                <a:cubicBezTo>
                  <a:pt x="1022" y="33"/>
                  <a:pt x="1112" y="72"/>
                  <a:pt x="1179" y="113"/>
                </a:cubicBezTo>
                <a:cubicBezTo>
                  <a:pt x="1218" y="138"/>
                  <a:pt x="1250" y="164"/>
                  <a:pt x="1289" y="175"/>
                </a:cubicBezTo>
                <a:cubicBezTo>
                  <a:pt x="1326" y="186"/>
                  <a:pt x="1368" y="184"/>
                  <a:pt x="1389" y="162"/>
                </a:cubicBezTo>
                <a:cubicBezTo>
                  <a:pt x="1407" y="143"/>
                  <a:pt x="1409" y="109"/>
                  <a:pt x="1434" y="90"/>
                </a:cubicBezTo>
                <a:cubicBezTo>
                  <a:pt x="1457" y="74"/>
                  <a:pt x="1497" y="70"/>
                  <a:pt x="1526" y="86"/>
                </a:cubicBezTo>
                <a:cubicBezTo>
                  <a:pt x="1565" y="107"/>
                  <a:pt x="1582" y="165"/>
                  <a:pt x="1565" y="205"/>
                </a:cubicBezTo>
                <a:cubicBezTo>
                  <a:pt x="1551" y="237"/>
                  <a:pt x="1516" y="259"/>
                  <a:pt x="1487" y="264"/>
                </a:cubicBezTo>
                <a:cubicBezTo>
                  <a:pt x="1457" y="271"/>
                  <a:pt x="1433" y="260"/>
                  <a:pt x="1414" y="281"/>
                </a:cubicBezTo>
                <a:cubicBezTo>
                  <a:pt x="1390" y="307"/>
                  <a:pt x="1375" y="385"/>
                  <a:pt x="1357" y="456"/>
                </a:cubicBezTo>
                <a:cubicBezTo>
                  <a:pt x="1311" y="636"/>
                  <a:pt x="1250" y="772"/>
                  <a:pt x="1171" y="886"/>
                </a:cubicBezTo>
                <a:cubicBezTo>
                  <a:pt x="1092" y="1001"/>
                  <a:pt x="995" y="1093"/>
                  <a:pt x="868" y="1155"/>
                </a:cubicBezTo>
                <a:cubicBezTo>
                  <a:pt x="799" y="1189"/>
                  <a:pt x="721" y="1215"/>
                  <a:pt x="653" y="1225"/>
                </a:cubicBezTo>
                <a:cubicBezTo>
                  <a:pt x="570" y="1237"/>
                  <a:pt x="502" y="1227"/>
                  <a:pt x="434" y="1195"/>
                </a:cubicBezTo>
              </a:path>
            </a:pathLst>
          </a:custGeom>
          <a:solidFill>
            <a:srgbClr val="6BCEF2">
              <a:alpha val="89999"/>
            </a:srgbClr>
          </a:solidFill>
          <a:ln w="9525" cap="rnd">
            <a:noFill/>
            <a:prstDash val="solid"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28082E"/>
              </a:solidFill>
              <a:latin typeface="+mn-lt"/>
            </a:endParaRPr>
          </a:p>
        </p:txBody>
      </p:sp>
      <p:sp>
        <p:nvSpPr>
          <p:cNvPr id="15" name="Freeform 14"/>
          <p:cNvSpPr>
            <a:spLocks/>
          </p:cNvSpPr>
          <p:nvPr/>
        </p:nvSpPr>
        <p:spPr bwMode="auto">
          <a:xfrm rot="8643891">
            <a:off x="-2840038" y="5381625"/>
            <a:ext cx="415925" cy="241300"/>
          </a:xfrm>
          <a:custGeom>
            <a:avLst/>
            <a:gdLst/>
            <a:ahLst/>
            <a:cxnLst>
              <a:cxn ang="0">
                <a:pos x="434" y="1195"/>
              </a:cxn>
              <a:cxn ang="0">
                <a:pos x="322" y="1098"/>
              </a:cxn>
              <a:cxn ang="0">
                <a:pos x="235" y="976"/>
              </a:cxn>
              <a:cxn ang="0">
                <a:pos x="112" y="780"/>
              </a:cxn>
              <a:cxn ang="0">
                <a:pos x="33" y="656"/>
              </a:cxn>
              <a:cxn ang="0">
                <a:pos x="3" y="500"/>
              </a:cxn>
              <a:cxn ang="0">
                <a:pos x="48" y="310"/>
              </a:cxn>
              <a:cxn ang="0">
                <a:pos x="117" y="210"/>
              </a:cxn>
              <a:cxn ang="0">
                <a:pos x="390" y="60"/>
              </a:cxn>
              <a:cxn ang="0">
                <a:pos x="899" y="19"/>
              </a:cxn>
              <a:cxn ang="0">
                <a:pos x="1179" y="113"/>
              </a:cxn>
              <a:cxn ang="0">
                <a:pos x="1289" y="175"/>
              </a:cxn>
              <a:cxn ang="0">
                <a:pos x="1389" y="162"/>
              </a:cxn>
              <a:cxn ang="0">
                <a:pos x="1434" y="90"/>
              </a:cxn>
              <a:cxn ang="0">
                <a:pos x="1526" y="86"/>
              </a:cxn>
              <a:cxn ang="0">
                <a:pos x="1565" y="205"/>
              </a:cxn>
              <a:cxn ang="0">
                <a:pos x="1487" y="264"/>
              </a:cxn>
              <a:cxn ang="0">
                <a:pos x="1414" y="281"/>
              </a:cxn>
              <a:cxn ang="0">
                <a:pos x="1357" y="456"/>
              </a:cxn>
              <a:cxn ang="0">
                <a:pos x="1171" y="886"/>
              </a:cxn>
              <a:cxn ang="0">
                <a:pos x="868" y="1155"/>
              </a:cxn>
              <a:cxn ang="0">
                <a:pos x="653" y="1225"/>
              </a:cxn>
              <a:cxn ang="0">
                <a:pos x="434" y="1195"/>
              </a:cxn>
            </a:cxnLst>
            <a:rect l="0" t="0" r="r" b="b"/>
            <a:pathLst>
              <a:path w="1582" h="1237">
                <a:moveTo>
                  <a:pt x="434" y="1195"/>
                </a:moveTo>
                <a:cubicBezTo>
                  <a:pt x="357" y="1140"/>
                  <a:pt x="338" y="1118"/>
                  <a:pt x="322" y="1098"/>
                </a:cubicBezTo>
                <a:cubicBezTo>
                  <a:pt x="276" y="1042"/>
                  <a:pt x="257" y="1011"/>
                  <a:pt x="235" y="976"/>
                </a:cubicBezTo>
                <a:cubicBezTo>
                  <a:pt x="195" y="911"/>
                  <a:pt x="149" y="830"/>
                  <a:pt x="112" y="780"/>
                </a:cubicBezTo>
                <a:cubicBezTo>
                  <a:pt x="79" y="736"/>
                  <a:pt x="54" y="716"/>
                  <a:pt x="33" y="656"/>
                </a:cubicBezTo>
                <a:cubicBezTo>
                  <a:pt x="18" y="614"/>
                  <a:pt x="5" y="553"/>
                  <a:pt x="3" y="500"/>
                </a:cubicBezTo>
                <a:cubicBezTo>
                  <a:pt x="0" y="415"/>
                  <a:pt x="27" y="354"/>
                  <a:pt x="48" y="310"/>
                </a:cubicBezTo>
                <a:cubicBezTo>
                  <a:pt x="71" y="266"/>
                  <a:pt x="88" y="239"/>
                  <a:pt x="117" y="210"/>
                </a:cubicBezTo>
                <a:cubicBezTo>
                  <a:pt x="165" y="159"/>
                  <a:pt x="245" y="100"/>
                  <a:pt x="390" y="60"/>
                </a:cubicBezTo>
                <a:cubicBezTo>
                  <a:pt x="534" y="21"/>
                  <a:pt x="743" y="0"/>
                  <a:pt x="899" y="19"/>
                </a:cubicBezTo>
                <a:cubicBezTo>
                  <a:pt x="1022" y="33"/>
                  <a:pt x="1112" y="72"/>
                  <a:pt x="1179" y="113"/>
                </a:cubicBezTo>
                <a:cubicBezTo>
                  <a:pt x="1218" y="138"/>
                  <a:pt x="1250" y="164"/>
                  <a:pt x="1289" y="175"/>
                </a:cubicBezTo>
                <a:cubicBezTo>
                  <a:pt x="1326" y="186"/>
                  <a:pt x="1368" y="184"/>
                  <a:pt x="1389" y="162"/>
                </a:cubicBezTo>
                <a:cubicBezTo>
                  <a:pt x="1407" y="143"/>
                  <a:pt x="1409" y="109"/>
                  <a:pt x="1434" y="90"/>
                </a:cubicBezTo>
                <a:cubicBezTo>
                  <a:pt x="1457" y="74"/>
                  <a:pt x="1497" y="70"/>
                  <a:pt x="1526" y="86"/>
                </a:cubicBezTo>
                <a:cubicBezTo>
                  <a:pt x="1565" y="107"/>
                  <a:pt x="1582" y="165"/>
                  <a:pt x="1565" y="205"/>
                </a:cubicBezTo>
                <a:cubicBezTo>
                  <a:pt x="1551" y="237"/>
                  <a:pt x="1516" y="259"/>
                  <a:pt x="1487" y="264"/>
                </a:cubicBezTo>
                <a:cubicBezTo>
                  <a:pt x="1457" y="271"/>
                  <a:pt x="1433" y="260"/>
                  <a:pt x="1414" y="281"/>
                </a:cubicBezTo>
                <a:cubicBezTo>
                  <a:pt x="1390" y="307"/>
                  <a:pt x="1375" y="385"/>
                  <a:pt x="1357" y="456"/>
                </a:cubicBezTo>
                <a:cubicBezTo>
                  <a:pt x="1311" y="636"/>
                  <a:pt x="1250" y="772"/>
                  <a:pt x="1171" y="886"/>
                </a:cubicBezTo>
                <a:cubicBezTo>
                  <a:pt x="1092" y="1001"/>
                  <a:pt x="995" y="1093"/>
                  <a:pt x="868" y="1155"/>
                </a:cubicBezTo>
                <a:cubicBezTo>
                  <a:pt x="799" y="1189"/>
                  <a:pt x="721" y="1215"/>
                  <a:pt x="653" y="1225"/>
                </a:cubicBezTo>
                <a:cubicBezTo>
                  <a:pt x="570" y="1237"/>
                  <a:pt x="502" y="1227"/>
                  <a:pt x="434" y="1195"/>
                </a:cubicBezTo>
              </a:path>
            </a:pathLst>
          </a:custGeom>
          <a:solidFill>
            <a:schemeClr val="accent3">
              <a:alpha val="89999"/>
            </a:schemeClr>
          </a:solidFill>
          <a:ln w="9525" cap="rnd">
            <a:noFill/>
            <a:prstDash val="solid"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28082E"/>
              </a:solidFill>
              <a:latin typeface="+mn-lt"/>
            </a:endParaRPr>
          </a:p>
        </p:txBody>
      </p:sp>
      <p:grpSp>
        <p:nvGrpSpPr>
          <p:cNvPr id="16" name="Group 17"/>
          <p:cNvGrpSpPr>
            <a:grpSpLocks/>
          </p:cNvGrpSpPr>
          <p:nvPr/>
        </p:nvGrpSpPr>
        <p:grpSpPr bwMode="auto">
          <a:xfrm>
            <a:off x="9255125" y="0"/>
            <a:ext cx="1924050" cy="6870700"/>
            <a:chOff x="5830" y="0"/>
            <a:chExt cx="1212" cy="4328"/>
          </a:xfrm>
        </p:grpSpPr>
        <p:sp>
          <p:nvSpPr>
            <p:cNvPr id="18" name="Rectangle 17"/>
            <p:cNvSpPr>
              <a:spLocks noChangeArrowheads="1"/>
            </p:cNvSpPr>
            <p:nvPr/>
          </p:nvSpPr>
          <p:spPr bwMode="auto">
            <a:xfrm>
              <a:off x="5830" y="0"/>
              <a:ext cx="1212" cy="4328"/>
            </a:xfrm>
            <a:prstGeom prst="rect">
              <a:avLst/>
            </a:prstGeom>
            <a:solidFill>
              <a:schemeClr val="tx1"/>
            </a:solidFill>
            <a:ln w="3175">
              <a:noFill/>
              <a:miter lim="800000"/>
              <a:headEnd/>
              <a:tailEnd/>
            </a:ln>
            <a:effectLst>
              <a:outerShdw blurRad="127000" dist="63500" dir="5400000" algn="t" rotWithShape="0">
                <a:prstClr val="black">
                  <a:alpha val="30000"/>
                </a:prstClr>
              </a:outerShdw>
            </a:effectLst>
          </p:spPr>
          <p:txBody>
            <a:bodyPr lIns="126000" tIns="118800" rIns="126000" bIns="118800"/>
            <a:lstStyle/>
            <a:p>
              <a:pPr fontAlgn="auto">
                <a:spcBef>
                  <a:spcPct val="20000"/>
                </a:spcBef>
                <a:spcAft>
                  <a:spcPct val="20000"/>
                </a:spcAft>
                <a:buFont typeface="Wingdings" pitchFamily="2" charset="2"/>
                <a:buNone/>
                <a:defRPr/>
              </a:pPr>
              <a:r>
                <a:rPr lang="en-US" sz="1200" cap="all" dirty="0">
                  <a:solidFill>
                    <a:srgbClr val="FFFFFF"/>
                  </a:solidFill>
                  <a:latin typeface="+mn-lt"/>
                  <a:cs typeface="Arial" charset="0"/>
                </a:rPr>
                <a:t>Double Content holders with clover animation </a:t>
              </a:r>
              <a:r>
                <a:rPr lang="en-US" sz="1200" cap="all" dirty="0">
                  <a:solidFill>
                    <a:srgbClr val="6BCEF2"/>
                  </a:solidFill>
                  <a:latin typeface="+mn-lt"/>
                  <a:cs typeface="Arial" charset="0"/>
                </a:rPr>
                <a:t>(Color: blue)</a:t>
              </a:r>
            </a:p>
            <a:p>
              <a:pPr>
                <a:defRPr/>
              </a:pPr>
              <a:r>
                <a:rPr lang="en-US" sz="1000" dirty="0">
                  <a:solidFill>
                    <a:srgbClr val="C3D940"/>
                  </a:solidFill>
                  <a:latin typeface="+mn-lt"/>
                </a:rPr>
                <a:t>Animation: </a:t>
              </a:r>
              <a:r>
                <a:rPr lang="en-US" sz="1000" dirty="0">
                  <a:solidFill>
                    <a:srgbClr val="FFFFFF"/>
                  </a:solidFill>
                  <a:latin typeface="+mn-lt"/>
                </a:rPr>
                <a:t>Clover animation fades from left to right.</a:t>
              </a:r>
            </a:p>
            <a:p>
              <a:pPr>
                <a:defRPr/>
              </a:pPr>
              <a:endParaRPr lang="en-US" sz="1000" dirty="0">
                <a:solidFill>
                  <a:srgbClr val="C3D940"/>
                </a:solidFill>
                <a:latin typeface="+mn-lt"/>
              </a:endParaRPr>
            </a:p>
            <a:p>
              <a:pPr>
                <a:defRPr/>
              </a:pPr>
              <a:r>
                <a:rPr lang="en-US" sz="1000" dirty="0">
                  <a:solidFill>
                    <a:srgbClr val="C3D940"/>
                  </a:solidFill>
                  <a:latin typeface="+mn-lt"/>
                </a:rPr>
                <a:t>Edit: </a:t>
              </a:r>
              <a:r>
                <a:rPr lang="en-US" sz="1000" dirty="0">
                  <a:solidFill>
                    <a:srgbClr val="FFFFFF"/>
                  </a:solidFill>
                  <a:latin typeface="+mn-lt"/>
                </a:rPr>
                <a:t>Click on the icons in Content Holder to insert, tables, charts, smart art, pictures, clipart and movies. Or add simple text.</a:t>
              </a:r>
            </a:p>
            <a:p>
              <a:pPr>
                <a:defRPr/>
              </a:pPr>
              <a:endParaRPr lang="en-US" sz="1000" dirty="0">
                <a:solidFill>
                  <a:srgbClr val="FFFFFF"/>
                </a:solidFill>
                <a:latin typeface="+mn-lt"/>
              </a:endParaRPr>
            </a:p>
          </p:txBody>
        </p:sp>
        <p:sp>
          <p:nvSpPr>
            <p:cNvPr id="19" name="Text Box 9"/>
            <p:cNvSpPr txBox="1">
              <a:spLocks noChangeArrowheads="1"/>
            </p:cNvSpPr>
            <p:nvPr/>
          </p:nvSpPr>
          <p:spPr bwMode="auto">
            <a:xfrm>
              <a:off x="5882" y="4077"/>
              <a:ext cx="649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200">
                  <a:solidFill>
                    <a:srgbClr val="FFFFFF"/>
                  </a:solidFill>
                  <a:latin typeface="+mn-lt"/>
                  <a:cs typeface="Arial" charset="0"/>
                </a:rPr>
                <a:t>guide</a:t>
              </a:r>
              <a:r>
                <a:rPr lang="en-US" sz="1200">
                  <a:solidFill>
                    <a:srgbClr val="28082E"/>
                  </a:solidFill>
                  <a:latin typeface="+mn-lt"/>
                  <a:cs typeface="Arial" charset="0"/>
                </a:rPr>
                <a:t> </a:t>
              </a:r>
              <a:endParaRPr lang="en-US" sz="1200">
                <a:solidFill>
                  <a:srgbClr val="28082E"/>
                </a:solidFill>
                <a:latin typeface="+mn-lt"/>
                <a:cs typeface="Arial" charset="0"/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smtClean="0"/>
              <a:t>Click to edit Master title style</a:t>
            </a:r>
            <a:endParaRPr lang="en-US" noProof="0"/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262328" y="1550989"/>
            <a:ext cx="3027138" cy="5030786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100"/>
            </a:lvl5pPr>
          </a:lstStyle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</p:txBody>
      </p:sp>
      <p:sp>
        <p:nvSpPr>
          <p:cNvPr id="17" name="Content Placeholder 2"/>
          <p:cNvSpPr>
            <a:spLocks noGrp="1"/>
          </p:cNvSpPr>
          <p:nvPr>
            <p:ph idx="13"/>
          </p:nvPr>
        </p:nvSpPr>
        <p:spPr>
          <a:xfrm>
            <a:off x="3515096" y="1550989"/>
            <a:ext cx="5362203" cy="5030786"/>
          </a:xfrm>
        </p:spPr>
        <p:txBody>
          <a:bodyPr anchor="b"/>
          <a:lstStyle>
            <a:lvl1pPr marL="0" indent="0" algn="r">
              <a:buNone/>
              <a:defRPr sz="4000" cap="all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20" name="Footer Placeholder 2"/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NOVOZYMES PRESENTATION</a:t>
            </a:r>
          </a:p>
        </p:txBody>
      </p:sp>
      <p:sp>
        <p:nvSpPr>
          <p:cNvPr id="21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A12C9B-A62D-4F24-805F-576FAA090EB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22" name="Date Placeholder 4"/>
          <p:cNvSpPr>
            <a:spLocks noGrp="1"/>
          </p:cNvSpPr>
          <p:nvPr>
            <p:ph type="dt" sz="half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D4C8BA-75A0-4348-B60B-510F688A7FD5}" type="datetime1">
              <a:rPr lang="en-US"/>
              <a:pPr>
                <a:defRPr/>
              </a:pPr>
              <a:t>6/25/2010</a:t>
            </a:fld>
            <a:endParaRPr lang="en-US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1.11022E-16 C 0.06545 -0.06528 0.13107 -0.13032 0.20347 -0.14583 C 0.27586 -0.16134 0.35746 -0.08912 0.43402 -0.09306 C 0.51059 -0.09699 0.60607 -0.11042 0.66302 -0.16944 C 0.72031 -0.22847 0.72326 -0.40324 0.77708 -0.44722 C 0.8309 -0.4912 0.93784 -0.40625 0.98628 -0.43333 C 1.03472 -0.46042 1.05069 -0.57245 1.06771 -0.60903 " pathEditMode="relative" rAng="0" ptsTypes="aaaaaaa">
                                      <p:cBhvr>
                                        <p:cTn id="6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34" y="-305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" dur="3000" fill="hold"/>
                                        <p:tgtEl>
                                          <p:spTgt spid="5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9" presetID="8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Rot by="10800000">
                                      <p:cBhvr>
                                        <p:cTn id="10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10" presetClass="exit" presetSubtype="0" fill="hold" grpId="3" nodeType="withEffect">
                                  <p:stCondLst>
                                    <p:cond delay="21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0" presetClass="path" presetSubtype="0" accel="50000" decel="5000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animMotion origin="layout" path="M -5E-6 -2.96296E-6 C 0.05591 0.04213 0.11181 0.08426 0.17084 0.0875 C 0.22969 0.09074 0.28594 0.03079 0.35296 0.01945 C 0.42014 0.0081 0.5158 0.04051 0.57275 0.01945 C 0.62987 -0.00162 0.6356 -0.07685 0.69566 -0.10694 C 0.75591 -0.13703 0.88264 -0.12129 0.93334 -0.16111 C 0.98386 -0.20092 0.98577 -0.3074 0.99966 -0.34583 " pathEditMode="relative" rAng="0" ptsTypes="aaaaaaa">
                                      <p:cBhvr>
                                        <p:cTn id="15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00" y="-128"/>
                                    </p:animMotion>
                                  </p:childTnLst>
                                </p:cTn>
                              </p:par>
                              <p:par>
                                <p:cTn id="16" presetID="6" presetClass="emph" presetSubtype="0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17" dur="3000" fill="hold"/>
                                        <p:tgtEl>
                                          <p:spTgt spid="7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18" presetID="8" presetClass="emph" presetSubtype="0" fill="hold" grpId="2" nodeType="withEffect">
                                  <p:stCondLst>
                                    <p:cond delay="300"/>
                                  </p:stCondLst>
                                  <p:childTnLst>
                                    <p:animRot by="-21600000">
                                      <p:cBhvr>
                                        <p:cTn id="19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0" presetID="10" presetClass="exit" presetSubtype="0" fill="hold" grpId="3" nodeType="withEffect">
                                  <p:stCondLst>
                                    <p:cond delay="2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9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8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0" presetClass="path" presetSubtype="0" accel="50000" decel="5000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animMotion origin="layout" path="M -1.66667E-6 -4.07407E-6 C 0.05139 0.01667 0.23611 0.11505 0.30834 0.09954 C 0.38056 0.08403 0.37465 -0.04814 0.43386 -0.09305 C 0.49306 -0.13796 0.60434 -0.13356 0.66302 -0.16944 C 0.72153 -0.20532 0.74375 -0.28078 0.78542 -0.30879 C 0.82709 -0.3368 0.86302 -0.3243 0.91354 -0.33796 C 0.96406 -0.35162 1.05209 -0.37986 1.08854 -0.39074 " pathEditMode="relative" rAng="0" ptsTypes="aaaaaaa">
                                      <p:cBhvr>
                                        <p:cTn id="24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44" y="-138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6" presetClass="emph" presetSubtype="0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Scale>
                                      <p:cBhvr>
                                        <p:cTn id="26" dur="3000" fill="hold"/>
                                        <p:tgtEl>
                                          <p:spTgt spid="8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27" presetID="8" presetClass="emph" presetSubtype="0" fill="hold" grpId="2" nodeType="withEffect">
                                  <p:stCondLst>
                                    <p:cond delay="800"/>
                                  </p:stCondLst>
                                  <p:childTnLst>
                                    <p:animRot by="10800000">
                                      <p:cBhvr>
                                        <p:cTn id="28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9" presetID="10" presetClass="exit" presetSubtype="0" fill="hold" grpId="3" nodeType="withEffect">
                                  <p:stCondLst>
                                    <p:cond delay="3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0" presetClass="path" presetSubtype="0" accel="50000" decel="50000" fill="hold" grpId="0" nodeType="withEffect">
                                  <p:stCondLst>
                                    <p:cond delay="2900"/>
                                  </p:stCondLst>
                                  <p:childTnLst>
                                    <p:animMotion origin="layout" path="M -4.16667E-6 -3.7037E-7 C 0.05591 0.04213 0.11198 0.08426 0.17084 0.0875 C 0.22952 0.09074 0.30243 -0.00208 0.35278 0.01944 C 0.40348 0.04097 0.42396 0.17778 0.47257 0.2169 C 0.52101 0.25602 0.59098 0.27107 0.64445 0.2544 C 0.69775 0.23773 0.73837 0.16528 0.79219 0.11644 C 0.84601 0.06759 0.92761 0.00532 0.96719 -0.03912 C 1.00678 -0.08356 1.01667 -0.12708 1.02969 -0.15023 " pathEditMode="relative" rAng="0" ptsTypes="aaaaaaaa">
                                      <p:cBhvr>
                                        <p:cTn id="33" dur="3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15" y="60"/>
                                    </p:animMotion>
                                  </p:childTnLst>
                                </p:cTn>
                              </p:par>
                              <p:par>
                                <p:cTn id="34" presetID="6" presetClass="emph" presetSubtype="0" fill="hold" grpId="1" nodeType="withEffect">
                                  <p:stCondLst>
                                    <p:cond delay="3000"/>
                                  </p:stCondLst>
                                  <p:childTnLst>
                                    <p:animScale>
                                      <p:cBhvr>
                                        <p:cTn id="35" dur="3000" fill="hold"/>
                                        <p:tgtEl>
                                          <p:spTgt spid="9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36" presetID="8" presetClass="emph" presetSubtype="0" fill="hold" grpId="2" nodeType="withEffect">
                                  <p:stCondLst>
                                    <p:cond delay="3000"/>
                                  </p:stCondLst>
                                  <p:childTnLst>
                                    <p:animRot by="-10800000">
                                      <p:cBhvr>
                                        <p:cTn id="37" dur="3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8" presetID="10" presetClass="exit" presetSubtype="0" fill="hold" grpId="3" nodeType="withEffect">
                                  <p:stCondLst>
                                    <p:cond delay="5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9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8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0" presetClass="path" presetSubtype="0" accel="50000" decel="5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2.77778E-6 0 C 0.02691 -0.00347 0.10608 -0.01736 0.16181 -0.02153 C 0.21736 -0.02569 0.26979 0.01065 0.33368 -0.02569 C 0.39757 -0.06204 0.4875 -0.21134 0.54497 -0.23958 C 0.60261 -0.26782 0.63473 -0.19375 0.67934 -0.19514 C 0.72413 -0.19653 0.76233 -0.1919 0.81268 -0.24792 C 0.86302 -0.30394 0.94688 -0.47245 0.98212 -0.53148 " pathEditMode="relative" rAng="0" ptsTypes="aaaaaaa">
                                      <p:cBhvr>
                                        <p:cTn id="42" dur="3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91" y="-260"/>
                                    </p:animMotion>
                                  </p:childTnLst>
                                </p:cTn>
                              </p:par>
                              <p:par>
                                <p:cTn id="43" presetID="6" presetClass="emph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44" dur="3000" fill="hold"/>
                                        <p:tgtEl>
                                          <p:spTgt spid="10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45" presetID="8" presetClass="emph" presetSubtype="0" fill="hold" grpId="2" nodeType="withEffect">
                                  <p:stCondLst>
                                    <p:cond delay="1000"/>
                                  </p:stCondLst>
                                  <p:childTnLst>
                                    <p:animRot by="-10800000">
                                      <p:cBhvr>
                                        <p:cTn id="46" dur="3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7" presetID="10" presetClass="exit" presetSubtype="0" fill="hold" grpId="3" nodeType="withEffect">
                                  <p:stCondLst>
                                    <p:cond delay="3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9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8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0" presetClass="path" presetSubtype="0" accel="50000" decel="50000" fill="hold" grpId="0" nodeType="withEffect">
                                  <p:stCondLst>
                                    <p:cond delay="3200"/>
                                  </p:stCondLst>
                                  <p:childTnLst>
                                    <p:animMotion origin="layout" path="M 2.77778E-7 -1.85185E-6 C 0.06545 -0.06528 0.13611 -0.11389 0.20347 -0.14583 C 0.27101 -0.17778 0.32882 -0.1875 0.40538 -0.19143 C 0.48194 -0.19537 0.60122 -0.12685 0.66319 -0.16944 C 0.72517 -0.21204 0.72899 -0.4162 0.77708 -0.44722 C 0.82517 -0.47824 0.90486 -0.35787 0.95122 -0.35532 C 0.99757 -0.35278 1.03333 -0.41551 1.05503 -0.43148 " pathEditMode="relative" rAng="0" ptsTypes="aaaaaaa">
                                      <p:cBhvr>
                                        <p:cTn id="51" dur="3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27" y="-239"/>
                                    </p:animMotion>
                                  </p:childTnLst>
                                </p:cTn>
                              </p:par>
                              <p:par>
                                <p:cTn id="52" presetID="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53" dur="3000" fill="hold"/>
                                        <p:tgtEl>
                                          <p:spTgt spid="11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54" presetID="8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Rot by="10800000">
                                      <p:cBhvr>
                                        <p:cTn id="55" dur="3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6" presetID="10" presetClass="exit" presetSubtype="0" fill="hold" grpId="3" nodeType="withEffect">
                                  <p:stCondLst>
                                    <p:cond delay="21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0" presetClass="path" presetSubtype="0" accel="50000" decel="5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8.33333E-7 3.7037E-6 C 0.02691 -0.00348 0.10608 -0.01736 0.1618 -0.02153 C 0.21736 -0.0257 0.26979 0.01064 0.33368 -0.0257 C 0.39757 -0.06204 0.4875 -0.21135 0.54496 -0.23959 C 0.6026 -0.26783 0.63472 -0.19375 0.67934 -0.19514 C 0.72413 -0.19653 0.75 -0.24098 0.81267 -0.24792 C 0.87535 -0.25486 1.00503 -0.23889 1.05573 -0.23658 " pathEditMode="relative" rAng="0" ptsTypes="aaaaaaa">
                                      <p:cBhvr>
                                        <p:cTn id="60" dur="3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28" y="-129"/>
                                    </p:animMotion>
                                  </p:childTnLst>
                                </p:cTn>
                              </p:par>
                              <p:par>
                                <p:cTn id="61" presetID="6" presetClass="emph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62" dur="3000" fill="hold"/>
                                        <p:tgtEl>
                                          <p:spTgt spid="12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63" presetID="8" presetClass="emph" presetSubtype="0" fill="hold" grpId="2" nodeType="withEffect">
                                  <p:stCondLst>
                                    <p:cond delay="1000"/>
                                  </p:stCondLst>
                                  <p:childTnLst>
                                    <p:animRot by="-10800000">
                                      <p:cBhvr>
                                        <p:cTn id="64" dur="3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5" presetID="10" presetClass="exit" presetSubtype="0" fill="hold" grpId="3" nodeType="withEffect">
                                  <p:stCondLst>
                                    <p:cond delay="3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9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8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0" presetClass="path" presetSubtype="0" accel="50000" decel="50000" fill="hold" grpId="0" nodeType="withEffect">
                                  <p:stCondLst>
                                    <p:cond delay="2200"/>
                                  </p:stCondLst>
                                  <p:childTnLst>
                                    <p:animMotion origin="layout" path="M 2.77778E-6 4.44444E-6 C 0.0559 0.04213 0.11198 0.08425 0.17066 0.0875 C 0.22968 0.09074 0.30278 -0.00209 0.35295 0.01944 C 0.40347 0.04097 0.42465 0.20902 0.47257 0.21689 C 0.52048 0.22476 0.58437 0.1287 0.6401 0.06666 C 0.696 0.00439 0.75295 -0.07987 0.80798 -0.15695 C 0.86302 -0.23403 0.9368 -0.3463 0.97048 -0.39607 " pathEditMode="relative" rAng="0" ptsTypes="aaaaaaa">
                                      <p:cBhvr>
                                        <p:cTn id="69" dur="3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85" y="-86"/>
                                    </p:animMotion>
                                  </p:childTnLst>
                                </p:cTn>
                              </p:par>
                              <p:par>
                                <p:cTn id="70" presetID="6" presetClass="emph" presetSubtype="0" fill="hold" grpId="1" nodeType="withEffect">
                                  <p:stCondLst>
                                    <p:cond delay="2200"/>
                                  </p:stCondLst>
                                  <p:childTnLst>
                                    <p:animScale>
                                      <p:cBhvr>
                                        <p:cTn id="71" dur="3000" fill="hold"/>
                                        <p:tgtEl>
                                          <p:spTgt spid="13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72" presetID="8" presetClass="emph" presetSubtype="0" fill="hold" grpId="2" nodeType="withEffect">
                                  <p:stCondLst>
                                    <p:cond delay="2200"/>
                                  </p:stCondLst>
                                  <p:childTnLst>
                                    <p:animRot by="-10800000">
                                      <p:cBhvr>
                                        <p:cTn id="73" dur="3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4" presetID="10" presetClass="exit" presetSubtype="0" fill="hold" grpId="3" nodeType="withEffect">
                                  <p:stCondLst>
                                    <p:cond delay="4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5" dur="9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8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0" presetClass="path" presetSubtype="0" accel="50000" decel="50000" fill="hold" grpId="0" nodeType="withEffect">
                                  <p:stCondLst>
                                    <p:cond delay="2900"/>
                                  </p:stCondLst>
                                  <p:childTnLst>
                                    <p:animMotion origin="layout" path="M 2.77778E-6 1.85185E-6 C 0.02691 -0.00347 0.10607 -0.01736 0.1618 -0.02153 C 0.21736 -0.0257 0.26979 0.01065 0.33368 -0.0257 C 0.39757 -0.06204 0.4875 -0.21134 0.54496 -0.23959 C 0.6026 -0.26783 0.63403 -0.2081 0.67934 -0.19514 C 0.72448 -0.18218 0.73646 -0.14676 0.81632 -0.16134 C 0.89618 -0.17593 1.08767 -0.25695 1.15903 -0.28218 " pathEditMode="relative" rAng="0" ptsTypes="aaaaaaa">
                                      <p:cBhvr>
                                        <p:cTn id="78" dur="3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80" y="-136"/>
                                    </p:animMotion>
                                  </p:childTnLst>
                                </p:cTn>
                              </p:par>
                              <p:par>
                                <p:cTn id="79" presetID="6" presetClass="emph" presetSubtype="0" fill="hold" grpId="1" nodeType="withEffect">
                                  <p:stCondLst>
                                    <p:cond delay="2900"/>
                                  </p:stCondLst>
                                  <p:childTnLst>
                                    <p:animScale>
                                      <p:cBhvr>
                                        <p:cTn id="80" dur="3000" fill="hold"/>
                                        <p:tgtEl>
                                          <p:spTgt spid="14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81" presetID="8" presetClass="emph" presetSubtype="0" fill="hold" grpId="2" nodeType="withEffect">
                                  <p:stCondLst>
                                    <p:cond delay="2900"/>
                                  </p:stCondLst>
                                  <p:childTnLst>
                                    <p:animRot by="-10800000">
                                      <p:cBhvr>
                                        <p:cTn id="82" dur="3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3" presetID="10" presetClass="exit" presetSubtype="0" fill="hold" grpId="3" nodeType="withEffect">
                                  <p:stCondLst>
                                    <p:cond delay="51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4" dur="9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8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  <p:bldP spid="5" grpId="2" animBg="1"/>
      <p:bldP spid="5" grpId="3" animBg="1"/>
      <p:bldP spid="7" grpId="0" animBg="1"/>
      <p:bldP spid="7" grpId="1" animBg="1"/>
      <p:bldP spid="7" grpId="2" animBg="1"/>
      <p:bldP spid="7" grpId="3" animBg="1"/>
      <p:bldP spid="8" grpId="0" animBg="1"/>
      <p:bldP spid="8" grpId="1" animBg="1"/>
      <p:bldP spid="8" grpId="2" animBg="1"/>
      <p:bldP spid="8" grpId="3" animBg="1"/>
      <p:bldP spid="9" grpId="0" animBg="1"/>
      <p:bldP spid="9" grpId="1" animBg="1"/>
      <p:bldP spid="9" grpId="2" animBg="1"/>
      <p:bldP spid="9" grpId="3" animBg="1"/>
      <p:bldP spid="10" grpId="0" animBg="1"/>
      <p:bldP spid="10" grpId="1" animBg="1"/>
      <p:bldP spid="10" grpId="2" animBg="1"/>
      <p:bldP spid="10" grpId="3" animBg="1"/>
      <p:bldP spid="11" grpId="0" animBg="1"/>
      <p:bldP spid="11" grpId="1" animBg="1"/>
      <p:bldP spid="11" grpId="2" animBg="1"/>
      <p:bldP spid="11" grpId="3" animBg="1"/>
      <p:bldP spid="12" grpId="0" animBg="1"/>
      <p:bldP spid="12" grpId="1" animBg="1"/>
      <p:bldP spid="12" grpId="2" animBg="1"/>
      <p:bldP spid="12" grpId="3" animBg="1"/>
      <p:bldP spid="13" grpId="0" animBg="1"/>
      <p:bldP spid="13" grpId="1" animBg="1"/>
      <p:bldP spid="13" grpId="2" animBg="1"/>
      <p:bldP spid="13" grpId="3" animBg="1"/>
      <p:bldP spid="14" grpId="0" animBg="1"/>
      <p:bldP spid="14" grpId="1" animBg="1"/>
      <p:bldP spid="14" grpId="2" animBg="1"/>
      <p:bldP spid="14" grpId="3" animBg="1"/>
    </p:bldLst>
  </p:timing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ouble content holders 2 (animated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5"/>
          <p:cNvSpPr>
            <a:spLocks/>
          </p:cNvSpPr>
          <p:nvPr/>
        </p:nvSpPr>
        <p:spPr bwMode="auto">
          <a:xfrm rot="17100000">
            <a:off x="-1714501" y="6146801"/>
            <a:ext cx="1293813" cy="1166812"/>
          </a:xfrm>
          <a:custGeom>
            <a:avLst/>
            <a:gdLst/>
            <a:ahLst/>
            <a:cxnLst>
              <a:cxn ang="0">
                <a:pos x="360" y="450"/>
              </a:cxn>
              <a:cxn ang="0">
                <a:pos x="443" y="386"/>
              </a:cxn>
              <a:cxn ang="0">
                <a:pos x="562" y="340"/>
              </a:cxn>
              <a:cxn ang="0">
                <a:pos x="727" y="337"/>
              </a:cxn>
              <a:cxn ang="0">
                <a:pos x="939" y="504"/>
              </a:cxn>
              <a:cxn ang="0">
                <a:pos x="990" y="682"/>
              </a:cxn>
              <a:cxn ang="0">
                <a:pos x="992" y="793"/>
              </a:cxn>
              <a:cxn ang="0">
                <a:pos x="1111" y="808"/>
              </a:cxn>
              <a:cxn ang="0">
                <a:pos x="1145" y="723"/>
              </a:cxn>
              <a:cxn ang="0">
                <a:pos x="1053" y="524"/>
              </a:cxn>
              <a:cxn ang="0">
                <a:pos x="1061" y="343"/>
              </a:cxn>
              <a:cxn ang="0">
                <a:pos x="1410" y="28"/>
              </a:cxn>
              <a:cxn ang="0">
                <a:pos x="1956" y="76"/>
              </a:cxn>
              <a:cxn ang="0">
                <a:pos x="2178" y="199"/>
              </a:cxn>
              <a:cxn ang="0">
                <a:pos x="2043" y="495"/>
              </a:cxn>
              <a:cxn ang="0">
                <a:pos x="1670" y="665"/>
              </a:cxn>
              <a:cxn ang="0">
                <a:pos x="1447" y="719"/>
              </a:cxn>
              <a:cxn ang="0">
                <a:pos x="1278" y="752"/>
              </a:cxn>
              <a:cxn ang="0">
                <a:pos x="1276" y="888"/>
              </a:cxn>
              <a:cxn ang="0">
                <a:pos x="1512" y="840"/>
              </a:cxn>
              <a:cxn ang="0">
                <a:pos x="1897" y="744"/>
              </a:cxn>
              <a:cxn ang="0">
                <a:pos x="2263" y="759"/>
              </a:cxn>
              <a:cxn ang="0">
                <a:pos x="2568" y="918"/>
              </a:cxn>
              <a:cxn ang="0">
                <a:pos x="2655" y="1179"/>
              </a:cxn>
              <a:cxn ang="0">
                <a:pos x="2523" y="1510"/>
              </a:cxn>
              <a:cxn ang="0">
                <a:pos x="2340" y="1838"/>
              </a:cxn>
              <a:cxn ang="0">
                <a:pos x="1951" y="1898"/>
              </a:cxn>
              <a:cxn ang="0">
                <a:pos x="1738" y="1800"/>
              </a:cxn>
              <a:cxn ang="0">
                <a:pos x="1466" y="1531"/>
              </a:cxn>
              <a:cxn ang="0">
                <a:pos x="1317" y="1200"/>
              </a:cxn>
              <a:cxn ang="0">
                <a:pos x="1264" y="1007"/>
              </a:cxn>
              <a:cxn ang="0">
                <a:pos x="1156" y="1000"/>
              </a:cxn>
              <a:cxn ang="0">
                <a:pos x="1097" y="1100"/>
              </a:cxn>
              <a:cxn ang="0">
                <a:pos x="1205" y="1288"/>
              </a:cxn>
              <a:cxn ang="0">
                <a:pos x="1277" y="1572"/>
              </a:cxn>
              <a:cxn ang="0">
                <a:pos x="1272" y="1880"/>
              </a:cxn>
              <a:cxn ang="0">
                <a:pos x="1117" y="2249"/>
              </a:cxn>
              <a:cxn ang="0">
                <a:pos x="820" y="2375"/>
              </a:cxn>
              <a:cxn ang="0">
                <a:pos x="495" y="2211"/>
              </a:cxn>
              <a:cxn ang="0">
                <a:pos x="200" y="2051"/>
              </a:cxn>
              <a:cxn ang="0">
                <a:pos x="169" y="1772"/>
              </a:cxn>
              <a:cxn ang="0">
                <a:pos x="267" y="1527"/>
              </a:cxn>
              <a:cxn ang="0">
                <a:pos x="402" y="1374"/>
              </a:cxn>
              <a:cxn ang="0">
                <a:pos x="509" y="1293"/>
              </a:cxn>
              <a:cxn ang="0">
                <a:pos x="727" y="1160"/>
              </a:cxn>
              <a:cxn ang="0">
                <a:pos x="915" y="1107"/>
              </a:cxn>
              <a:cxn ang="0">
                <a:pos x="1013" y="1028"/>
              </a:cxn>
              <a:cxn ang="0">
                <a:pos x="974" y="926"/>
              </a:cxn>
              <a:cxn ang="0">
                <a:pos x="600" y="1109"/>
              </a:cxn>
              <a:cxn ang="0">
                <a:pos x="166" y="1183"/>
              </a:cxn>
              <a:cxn ang="0">
                <a:pos x="25" y="1113"/>
              </a:cxn>
              <a:cxn ang="0">
                <a:pos x="39" y="916"/>
              </a:cxn>
              <a:cxn ang="0">
                <a:pos x="106" y="802"/>
              </a:cxn>
              <a:cxn ang="0">
                <a:pos x="183" y="705"/>
              </a:cxn>
              <a:cxn ang="0">
                <a:pos x="307" y="525"/>
              </a:cxn>
              <a:cxn ang="0">
                <a:pos x="356" y="455"/>
              </a:cxn>
              <a:cxn ang="0">
                <a:pos x="360" y="450"/>
              </a:cxn>
            </a:cxnLst>
            <a:rect l="0" t="0" r="r" b="b"/>
            <a:pathLst>
              <a:path w="2659" h="2397">
                <a:moveTo>
                  <a:pt x="360" y="450"/>
                </a:moveTo>
                <a:cubicBezTo>
                  <a:pt x="395" y="419"/>
                  <a:pt x="421" y="401"/>
                  <a:pt x="443" y="386"/>
                </a:cubicBezTo>
                <a:cubicBezTo>
                  <a:pt x="490" y="357"/>
                  <a:pt x="524" y="347"/>
                  <a:pt x="562" y="340"/>
                </a:cubicBezTo>
                <a:cubicBezTo>
                  <a:pt x="612" y="329"/>
                  <a:pt x="671" y="324"/>
                  <a:pt x="727" y="337"/>
                </a:cubicBezTo>
                <a:cubicBezTo>
                  <a:pt x="811" y="356"/>
                  <a:pt x="888" y="417"/>
                  <a:pt x="939" y="504"/>
                </a:cubicBezTo>
                <a:cubicBezTo>
                  <a:pt x="970" y="557"/>
                  <a:pt x="992" y="619"/>
                  <a:pt x="990" y="682"/>
                </a:cubicBezTo>
                <a:cubicBezTo>
                  <a:pt x="989" y="725"/>
                  <a:pt x="976" y="768"/>
                  <a:pt x="992" y="793"/>
                </a:cubicBezTo>
                <a:cubicBezTo>
                  <a:pt x="1011" y="824"/>
                  <a:pt x="1076" y="824"/>
                  <a:pt x="1111" y="808"/>
                </a:cubicBezTo>
                <a:cubicBezTo>
                  <a:pt x="1151" y="791"/>
                  <a:pt x="1153" y="755"/>
                  <a:pt x="1145" y="723"/>
                </a:cubicBezTo>
                <a:cubicBezTo>
                  <a:pt x="1129" y="657"/>
                  <a:pt x="1072" y="608"/>
                  <a:pt x="1053" y="524"/>
                </a:cubicBezTo>
                <a:cubicBezTo>
                  <a:pt x="1041" y="471"/>
                  <a:pt x="1045" y="406"/>
                  <a:pt x="1061" y="343"/>
                </a:cubicBezTo>
                <a:cubicBezTo>
                  <a:pt x="1098" y="200"/>
                  <a:pt x="1201" y="65"/>
                  <a:pt x="1410" y="28"/>
                </a:cubicBezTo>
                <a:cubicBezTo>
                  <a:pt x="1567" y="0"/>
                  <a:pt x="1783" y="27"/>
                  <a:pt x="1956" y="76"/>
                </a:cubicBezTo>
                <a:cubicBezTo>
                  <a:pt x="2058" y="106"/>
                  <a:pt x="2145" y="143"/>
                  <a:pt x="2178" y="199"/>
                </a:cubicBezTo>
                <a:cubicBezTo>
                  <a:pt x="2227" y="283"/>
                  <a:pt x="2150" y="410"/>
                  <a:pt x="2043" y="495"/>
                </a:cubicBezTo>
                <a:cubicBezTo>
                  <a:pt x="1930" y="584"/>
                  <a:pt x="1783" y="627"/>
                  <a:pt x="1670" y="665"/>
                </a:cubicBezTo>
                <a:cubicBezTo>
                  <a:pt x="1597" y="690"/>
                  <a:pt x="1538" y="713"/>
                  <a:pt x="1447" y="719"/>
                </a:cubicBezTo>
                <a:cubicBezTo>
                  <a:pt x="1387" y="722"/>
                  <a:pt x="1312" y="719"/>
                  <a:pt x="1278" y="752"/>
                </a:cubicBezTo>
                <a:cubicBezTo>
                  <a:pt x="1244" y="786"/>
                  <a:pt x="1251" y="856"/>
                  <a:pt x="1276" y="888"/>
                </a:cubicBezTo>
                <a:cubicBezTo>
                  <a:pt x="1319" y="941"/>
                  <a:pt x="1415" y="881"/>
                  <a:pt x="1512" y="840"/>
                </a:cubicBezTo>
                <a:cubicBezTo>
                  <a:pt x="1645" y="782"/>
                  <a:pt x="1779" y="758"/>
                  <a:pt x="1897" y="744"/>
                </a:cubicBezTo>
                <a:cubicBezTo>
                  <a:pt x="2020" y="729"/>
                  <a:pt x="2127" y="723"/>
                  <a:pt x="2263" y="759"/>
                </a:cubicBezTo>
                <a:cubicBezTo>
                  <a:pt x="2371" y="787"/>
                  <a:pt x="2496" y="841"/>
                  <a:pt x="2568" y="918"/>
                </a:cubicBezTo>
                <a:cubicBezTo>
                  <a:pt x="2642" y="999"/>
                  <a:pt x="2659" y="1104"/>
                  <a:pt x="2655" y="1179"/>
                </a:cubicBezTo>
                <a:cubicBezTo>
                  <a:pt x="2648" y="1300"/>
                  <a:pt x="2588" y="1341"/>
                  <a:pt x="2523" y="1510"/>
                </a:cubicBezTo>
                <a:cubicBezTo>
                  <a:pt x="2485" y="1611"/>
                  <a:pt x="2444" y="1758"/>
                  <a:pt x="2340" y="1838"/>
                </a:cubicBezTo>
                <a:cubicBezTo>
                  <a:pt x="2240" y="1915"/>
                  <a:pt x="2080" y="1929"/>
                  <a:pt x="1951" y="1898"/>
                </a:cubicBezTo>
                <a:cubicBezTo>
                  <a:pt x="1870" y="1879"/>
                  <a:pt x="1800" y="1842"/>
                  <a:pt x="1738" y="1800"/>
                </a:cubicBezTo>
                <a:cubicBezTo>
                  <a:pt x="1623" y="1722"/>
                  <a:pt x="1535" y="1628"/>
                  <a:pt x="1466" y="1531"/>
                </a:cubicBezTo>
                <a:cubicBezTo>
                  <a:pt x="1390" y="1425"/>
                  <a:pt x="1336" y="1316"/>
                  <a:pt x="1317" y="1200"/>
                </a:cubicBezTo>
                <a:cubicBezTo>
                  <a:pt x="1305" y="1124"/>
                  <a:pt x="1308" y="1044"/>
                  <a:pt x="1264" y="1007"/>
                </a:cubicBezTo>
                <a:cubicBezTo>
                  <a:pt x="1237" y="984"/>
                  <a:pt x="1191" y="977"/>
                  <a:pt x="1156" y="1000"/>
                </a:cubicBezTo>
                <a:cubicBezTo>
                  <a:pt x="1124" y="1021"/>
                  <a:pt x="1101" y="1067"/>
                  <a:pt x="1097" y="1100"/>
                </a:cubicBezTo>
                <a:cubicBezTo>
                  <a:pt x="1087" y="1169"/>
                  <a:pt x="1154" y="1184"/>
                  <a:pt x="1205" y="1288"/>
                </a:cubicBezTo>
                <a:cubicBezTo>
                  <a:pt x="1239" y="1358"/>
                  <a:pt x="1265" y="1469"/>
                  <a:pt x="1277" y="1572"/>
                </a:cubicBezTo>
                <a:cubicBezTo>
                  <a:pt x="1290" y="1685"/>
                  <a:pt x="1286" y="1788"/>
                  <a:pt x="1272" y="1880"/>
                </a:cubicBezTo>
                <a:cubicBezTo>
                  <a:pt x="1248" y="2037"/>
                  <a:pt x="1196" y="2159"/>
                  <a:pt x="1117" y="2249"/>
                </a:cubicBezTo>
                <a:cubicBezTo>
                  <a:pt x="1037" y="2340"/>
                  <a:pt x="929" y="2397"/>
                  <a:pt x="820" y="2375"/>
                </a:cubicBezTo>
                <a:cubicBezTo>
                  <a:pt x="717" y="2354"/>
                  <a:pt x="615" y="2264"/>
                  <a:pt x="495" y="2211"/>
                </a:cubicBezTo>
                <a:cubicBezTo>
                  <a:pt x="383" y="2161"/>
                  <a:pt x="256" y="2143"/>
                  <a:pt x="200" y="2051"/>
                </a:cubicBezTo>
                <a:cubicBezTo>
                  <a:pt x="156" y="1979"/>
                  <a:pt x="156" y="1862"/>
                  <a:pt x="169" y="1772"/>
                </a:cubicBezTo>
                <a:cubicBezTo>
                  <a:pt x="183" y="1673"/>
                  <a:pt x="212" y="1606"/>
                  <a:pt x="267" y="1527"/>
                </a:cubicBezTo>
                <a:cubicBezTo>
                  <a:pt x="304" y="1475"/>
                  <a:pt x="352" y="1417"/>
                  <a:pt x="402" y="1374"/>
                </a:cubicBezTo>
                <a:cubicBezTo>
                  <a:pt x="437" y="1343"/>
                  <a:pt x="472" y="1320"/>
                  <a:pt x="509" y="1293"/>
                </a:cubicBezTo>
                <a:cubicBezTo>
                  <a:pt x="576" y="1246"/>
                  <a:pt x="647" y="1189"/>
                  <a:pt x="727" y="1160"/>
                </a:cubicBezTo>
                <a:cubicBezTo>
                  <a:pt x="788" y="1138"/>
                  <a:pt x="854" y="1132"/>
                  <a:pt x="915" y="1107"/>
                </a:cubicBezTo>
                <a:cubicBezTo>
                  <a:pt x="960" y="1089"/>
                  <a:pt x="1001" y="1061"/>
                  <a:pt x="1013" y="1028"/>
                </a:cubicBezTo>
                <a:cubicBezTo>
                  <a:pt x="1027" y="990"/>
                  <a:pt x="1001" y="946"/>
                  <a:pt x="974" y="926"/>
                </a:cubicBezTo>
                <a:cubicBezTo>
                  <a:pt x="893" y="866"/>
                  <a:pt x="801" y="1022"/>
                  <a:pt x="600" y="1109"/>
                </a:cubicBezTo>
                <a:cubicBezTo>
                  <a:pt x="468" y="1167"/>
                  <a:pt x="289" y="1195"/>
                  <a:pt x="166" y="1183"/>
                </a:cubicBezTo>
                <a:cubicBezTo>
                  <a:pt x="98" y="1176"/>
                  <a:pt x="47" y="1156"/>
                  <a:pt x="25" y="1113"/>
                </a:cubicBezTo>
                <a:cubicBezTo>
                  <a:pt x="0" y="1063"/>
                  <a:pt x="13" y="981"/>
                  <a:pt x="39" y="916"/>
                </a:cubicBezTo>
                <a:cubicBezTo>
                  <a:pt x="58" y="868"/>
                  <a:pt x="85" y="830"/>
                  <a:pt x="106" y="802"/>
                </a:cubicBezTo>
                <a:cubicBezTo>
                  <a:pt x="137" y="759"/>
                  <a:pt x="156" y="738"/>
                  <a:pt x="183" y="705"/>
                </a:cubicBezTo>
                <a:cubicBezTo>
                  <a:pt x="215" y="665"/>
                  <a:pt x="259" y="608"/>
                  <a:pt x="307" y="525"/>
                </a:cubicBezTo>
                <a:cubicBezTo>
                  <a:pt x="314" y="513"/>
                  <a:pt x="321" y="500"/>
                  <a:pt x="356" y="455"/>
                </a:cubicBezTo>
                <a:cubicBezTo>
                  <a:pt x="357" y="454"/>
                  <a:pt x="359" y="452"/>
                  <a:pt x="360" y="450"/>
                </a:cubicBezTo>
              </a:path>
            </a:pathLst>
          </a:custGeom>
          <a:solidFill>
            <a:schemeClr val="accent4">
              <a:alpha val="89999"/>
            </a:schemeClr>
          </a:solidFill>
          <a:ln w="6350" cap="rnd">
            <a:noFill/>
            <a:prstDash val="solid"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28082E"/>
              </a:solidFill>
              <a:latin typeface="+mn-lt"/>
            </a:endParaRPr>
          </a:p>
        </p:txBody>
      </p:sp>
      <p:sp>
        <p:nvSpPr>
          <p:cNvPr id="6" name="Freeform 6"/>
          <p:cNvSpPr>
            <a:spLocks/>
          </p:cNvSpPr>
          <p:nvPr/>
        </p:nvSpPr>
        <p:spPr bwMode="auto">
          <a:xfrm>
            <a:off x="-895350" y="4416425"/>
            <a:ext cx="552450" cy="431800"/>
          </a:xfrm>
          <a:custGeom>
            <a:avLst/>
            <a:gdLst/>
            <a:ahLst/>
            <a:cxnLst>
              <a:cxn ang="0">
                <a:pos x="434" y="1195"/>
              </a:cxn>
              <a:cxn ang="0">
                <a:pos x="322" y="1098"/>
              </a:cxn>
              <a:cxn ang="0">
                <a:pos x="235" y="976"/>
              </a:cxn>
              <a:cxn ang="0">
                <a:pos x="112" y="780"/>
              </a:cxn>
              <a:cxn ang="0">
                <a:pos x="33" y="656"/>
              </a:cxn>
              <a:cxn ang="0">
                <a:pos x="3" y="500"/>
              </a:cxn>
              <a:cxn ang="0">
                <a:pos x="48" y="310"/>
              </a:cxn>
              <a:cxn ang="0">
                <a:pos x="117" y="210"/>
              </a:cxn>
              <a:cxn ang="0">
                <a:pos x="390" y="60"/>
              </a:cxn>
              <a:cxn ang="0">
                <a:pos x="899" y="19"/>
              </a:cxn>
              <a:cxn ang="0">
                <a:pos x="1179" y="113"/>
              </a:cxn>
              <a:cxn ang="0">
                <a:pos x="1289" y="175"/>
              </a:cxn>
              <a:cxn ang="0">
                <a:pos x="1389" y="162"/>
              </a:cxn>
              <a:cxn ang="0">
                <a:pos x="1434" y="90"/>
              </a:cxn>
              <a:cxn ang="0">
                <a:pos x="1526" y="86"/>
              </a:cxn>
              <a:cxn ang="0">
                <a:pos x="1565" y="205"/>
              </a:cxn>
              <a:cxn ang="0">
                <a:pos x="1487" y="264"/>
              </a:cxn>
              <a:cxn ang="0">
                <a:pos x="1414" y="281"/>
              </a:cxn>
              <a:cxn ang="0">
                <a:pos x="1357" y="456"/>
              </a:cxn>
              <a:cxn ang="0">
                <a:pos x="1171" y="886"/>
              </a:cxn>
              <a:cxn ang="0">
                <a:pos x="868" y="1155"/>
              </a:cxn>
              <a:cxn ang="0">
                <a:pos x="653" y="1225"/>
              </a:cxn>
              <a:cxn ang="0">
                <a:pos x="434" y="1195"/>
              </a:cxn>
            </a:cxnLst>
            <a:rect l="0" t="0" r="r" b="b"/>
            <a:pathLst>
              <a:path w="1582" h="1237">
                <a:moveTo>
                  <a:pt x="434" y="1195"/>
                </a:moveTo>
                <a:cubicBezTo>
                  <a:pt x="357" y="1140"/>
                  <a:pt x="338" y="1118"/>
                  <a:pt x="322" y="1098"/>
                </a:cubicBezTo>
                <a:cubicBezTo>
                  <a:pt x="276" y="1042"/>
                  <a:pt x="257" y="1011"/>
                  <a:pt x="235" y="976"/>
                </a:cubicBezTo>
                <a:cubicBezTo>
                  <a:pt x="195" y="911"/>
                  <a:pt x="149" y="830"/>
                  <a:pt x="112" y="780"/>
                </a:cubicBezTo>
                <a:cubicBezTo>
                  <a:pt x="79" y="736"/>
                  <a:pt x="54" y="716"/>
                  <a:pt x="33" y="656"/>
                </a:cubicBezTo>
                <a:cubicBezTo>
                  <a:pt x="18" y="614"/>
                  <a:pt x="5" y="553"/>
                  <a:pt x="3" y="500"/>
                </a:cubicBezTo>
                <a:cubicBezTo>
                  <a:pt x="0" y="415"/>
                  <a:pt x="27" y="354"/>
                  <a:pt x="48" y="310"/>
                </a:cubicBezTo>
                <a:cubicBezTo>
                  <a:pt x="71" y="266"/>
                  <a:pt x="88" y="239"/>
                  <a:pt x="117" y="210"/>
                </a:cubicBezTo>
                <a:cubicBezTo>
                  <a:pt x="165" y="159"/>
                  <a:pt x="245" y="100"/>
                  <a:pt x="390" y="60"/>
                </a:cubicBezTo>
                <a:cubicBezTo>
                  <a:pt x="534" y="21"/>
                  <a:pt x="743" y="0"/>
                  <a:pt x="899" y="19"/>
                </a:cubicBezTo>
                <a:cubicBezTo>
                  <a:pt x="1022" y="33"/>
                  <a:pt x="1112" y="72"/>
                  <a:pt x="1179" y="113"/>
                </a:cubicBezTo>
                <a:cubicBezTo>
                  <a:pt x="1218" y="138"/>
                  <a:pt x="1250" y="164"/>
                  <a:pt x="1289" y="175"/>
                </a:cubicBezTo>
                <a:cubicBezTo>
                  <a:pt x="1326" y="186"/>
                  <a:pt x="1368" y="184"/>
                  <a:pt x="1389" y="162"/>
                </a:cubicBezTo>
                <a:cubicBezTo>
                  <a:pt x="1407" y="143"/>
                  <a:pt x="1409" y="109"/>
                  <a:pt x="1434" y="90"/>
                </a:cubicBezTo>
                <a:cubicBezTo>
                  <a:pt x="1457" y="74"/>
                  <a:pt x="1497" y="70"/>
                  <a:pt x="1526" y="86"/>
                </a:cubicBezTo>
                <a:cubicBezTo>
                  <a:pt x="1565" y="107"/>
                  <a:pt x="1582" y="165"/>
                  <a:pt x="1565" y="205"/>
                </a:cubicBezTo>
                <a:cubicBezTo>
                  <a:pt x="1551" y="237"/>
                  <a:pt x="1516" y="259"/>
                  <a:pt x="1487" y="264"/>
                </a:cubicBezTo>
                <a:cubicBezTo>
                  <a:pt x="1457" y="271"/>
                  <a:pt x="1433" y="260"/>
                  <a:pt x="1414" y="281"/>
                </a:cubicBezTo>
                <a:cubicBezTo>
                  <a:pt x="1390" y="307"/>
                  <a:pt x="1375" y="385"/>
                  <a:pt x="1357" y="456"/>
                </a:cubicBezTo>
                <a:cubicBezTo>
                  <a:pt x="1311" y="636"/>
                  <a:pt x="1250" y="772"/>
                  <a:pt x="1171" y="886"/>
                </a:cubicBezTo>
                <a:cubicBezTo>
                  <a:pt x="1092" y="1001"/>
                  <a:pt x="995" y="1093"/>
                  <a:pt x="868" y="1155"/>
                </a:cubicBezTo>
                <a:cubicBezTo>
                  <a:pt x="799" y="1189"/>
                  <a:pt x="721" y="1215"/>
                  <a:pt x="653" y="1225"/>
                </a:cubicBezTo>
                <a:cubicBezTo>
                  <a:pt x="570" y="1237"/>
                  <a:pt x="502" y="1227"/>
                  <a:pt x="434" y="1195"/>
                </a:cubicBezTo>
              </a:path>
            </a:pathLst>
          </a:custGeom>
          <a:solidFill>
            <a:schemeClr val="accent4">
              <a:alpha val="89999"/>
            </a:schemeClr>
          </a:solidFill>
          <a:ln w="9525" cap="rnd">
            <a:noFill/>
            <a:prstDash val="solid"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28082E"/>
              </a:solidFill>
              <a:latin typeface="+mn-lt"/>
            </a:endParaRPr>
          </a:p>
        </p:txBody>
      </p:sp>
      <p:sp>
        <p:nvSpPr>
          <p:cNvPr id="7" name="Freeform 7"/>
          <p:cNvSpPr>
            <a:spLocks/>
          </p:cNvSpPr>
          <p:nvPr/>
        </p:nvSpPr>
        <p:spPr bwMode="auto">
          <a:xfrm rot="904626">
            <a:off x="-2630488" y="3616325"/>
            <a:ext cx="2611438" cy="2355850"/>
          </a:xfrm>
          <a:custGeom>
            <a:avLst/>
            <a:gdLst/>
            <a:ahLst/>
            <a:cxnLst>
              <a:cxn ang="0">
                <a:pos x="360" y="450"/>
              </a:cxn>
              <a:cxn ang="0">
                <a:pos x="443" y="386"/>
              </a:cxn>
              <a:cxn ang="0">
                <a:pos x="562" y="340"/>
              </a:cxn>
              <a:cxn ang="0">
                <a:pos x="727" y="337"/>
              </a:cxn>
              <a:cxn ang="0">
                <a:pos x="939" y="504"/>
              </a:cxn>
              <a:cxn ang="0">
                <a:pos x="990" y="682"/>
              </a:cxn>
              <a:cxn ang="0">
                <a:pos x="992" y="793"/>
              </a:cxn>
              <a:cxn ang="0">
                <a:pos x="1111" y="808"/>
              </a:cxn>
              <a:cxn ang="0">
                <a:pos x="1145" y="723"/>
              </a:cxn>
              <a:cxn ang="0">
                <a:pos x="1053" y="524"/>
              </a:cxn>
              <a:cxn ang="0">
                <a:pos x="1061" y="343"/>
              </a:cxn>
              <a:cxn ang="0">
                <a:pos x="1410" y="28"/>
              </a:cxn>
              <a:cxn ang="0">
                <a:pos x="1956" y="76"/>
              </a:cxn>
              <a:cxn ang="0">
                <a:pos x="2178" y="199"/>
              </a:cxn>
              <a:cxn ang="0">
                <a:pos x="2043" y="495"/>
              </a:cxn>
              <a:cxn ang="0">
                <a:pos x="1670" y="665"/>
              </a:cxn>
              <a:cxn ang="0">
                <a:pos x="1447" y="719"/>
              </a:cxn>
              <a:cxn ang="0">
                <a:pos x="1278" y="752"/>
              </a:cxn>
              <a:cxn ang="0">
                <a:pos x="1276" y="888"/>
              </a:cxn>
              <a:cxn ang="0">
                <a:pos x="1512" y="840"/>
              </a:cxn>
              <a:cxn ang="0">
                <a:pos x="1897" y="744"/>
              </a:cxn>
              <a:cxn ang="0">
                <a:pos x="2263" y="759"/>
              </a:cxn>
              <a:cxn ang="0">
                <a:pos x="2568" y="918"/>
              </a:cxn>
              <a:cxn ang="0">
                <a:pos x="2655" y="1179"/>
              </a:cxn>
              <a:cxn ang="0">
                <a:pos x="2523" y="1510"/>
              </a:cxn>
              <a:cxn ang="0">
                <a:pos x="2340" y="1838"/>
              </a:cxn>
              <a:cxn ang="0">
                <a:pos x="1951" y="1898"/>
              </a:cxn>
              <a:cxn ang="0">
                <a:pos x="1738" y="1800"/>
              </a:cxn>
              <a:cxn ang="0">
                <a:pos x="1466" y="1531"/>
              </a:cxn>
              <a:cxn ang="0">
                <a:pos x="1317" y="1200"/>
              </a:cxn>
              <a:cxn ang="0">
                <a:pos x="1264" y="1007"/>
              </a:cxn>
              <a:cxn ang="0">
                <a:pos x="1156" y="1000"/>
              </a:cxn>
              <a:cxn ang="0">
                <a:pos x="1097" y="1100"/>
              </a:cxn>
              <a:cxn ang="0">
                <a:pos x="1205" y="1288"/>
              </a:cxn>
              <a:cxn ang="0">
                <a:pos x="1277" y="1572"/>
              </a:cxn>
              <a:cxn ang="0">
                <a:pos x="1272" y="1880"/>
              </a:cxn>
              <a:cxn ang="0">
                <a:pos x="1117" y="2249"/>
              </a:cxn>
              <a:cxn ang="0">
                <a:pos x="820" y="2375"/>
              </a:cxn>
              <a:cxn ang="0">
                <a:pos x="495" y="2211"/>
              </a:cxn>
              <a:cxn ang="0">
                <a:pos x="200" y="2051"/>
              </a:cxn>
              <a:cxn ang="0">
                <a:pos x="169" y="1772"/>
              </a:cxn>
              <a:cxn ang="0">
                <a:pos x="267" y="1527"/>
              </a:cxn>
              <a:cxn ang="0">
                <a:pos x="402" y="1374"/>
              </a:cxn>
              <a:cxn ang="0">
                <a:pos x="509" y="1293"/>
              </a:cxn>
              <a:cxn ang="0">
                <a:pos x="727" y="1160"/>
              </a:cxn>
              <a:cxn ang="0">
                <a:pos x="915" y="1107"/>
              </a:cxn>
              <a:cxn ang="0">
                <a:pos x="1013" y="1028"/>
              </a:cxn>
              <a:cxn ang="0">
                <a:pos x="974" y="926"/>
              </a:cxn>
              <a:cxn ang="0">
                <a:pos x="600" y="1109"/>
              </a:cxn>
              <a:cxn ang="0">
                <a:pos x="166" y="1183"/>
              </a:cxn>
              <a:cxn ang="0">
                <a:pos x="25" y="1113"/>
              </a:cxn>
              <a:cxn ang="0">
                <a:pos x="39" y="916"/>
              </a:cxn>
              <a:cxn ang="0">
                <a:pos x="106" y="802"/>
              </a:cxn>
              <a:cxn ang="0">
                <a:pos x="183" y="705"/>
              </a:cxn>
              <a:cxn ang="0">
                <a:pos x="307" y="525"/>
              </a:cxn>
              <a:cxn ang="0">
                <a:pos x="356" y="455"/>
              </a:cxn>
              <a:cxn ang="0">
                <a:pos x="360" y="450"/>
              </a:cxn>
            </a:cxnLst>
            <a:rect l="0" t="0" r="r" b="b"/>
            <a:pathLst>
              <a:path w="2659" h="2397">
                <a:moveTo>
                  <a:pt x="360" y="450"/>
                </a:moveTo>
                <a:cubicBezTo>
                  <a:pt x="395" y="419"/>
                  <a:pt x="421" y="401"/>
                  <a:pt x="443" y="386"/>
                </a:cubicBezTo>
                <a:cubicBezTo>
                  <a:pt x="490" y="357"/>
                  <a:pt x="524" y="347"/>
                  <a:pt x="562" y="340"/>
                </a:cubicBezTo>
                <a:cubicBezTo>
                  <a:pt x="612" y="329"/>
                  <a:pt x="671" y="324"/>
                  <a:pt x="727" y="337"/>
                </a:cubicBezTo>
                <a:cubicBezTo>
                  <a:pt x="811" y="356"/>
                  <a:pt x="888" y="417"/>
                  <a:pt x="939" y="504"/>
                </a:cubicBezTo>
                <a:cubicBezTo>
                  <a:pt x="970" y="557"/>
                  <a:pt x="992" y="619"/>
                  <a:pt x="990" y="682"/>
                </a:cubicBezTo>
                <a:cubicBezTo>
                  <a:pt x="989" y="725"/>
                  <a:pt x="976" y="768"/>
                  <a:pt x="992" y="793"/>
                </a:cubicBezTo>
                <a:cubicBezTo>
                  <a:pt x="1011" y="824"/>
                  <a:pt x="1076" y="824"/>
                  <a:pt x="1111" y="808"/>
                </a:cubicBezTo>
                <a:cubicBezTo>
                  <a:pt x="1151" y="791"/>
                  <a:pt x="1153" y="755"/>
                  <a:pt x="1145" y="723"/>
                </a:cubicBezTo>
                <a:cubicBezTo>
                  <a:pt x="1129" y="657"/>
                  <a:pt x="1072" y="608"/>
                  <a:pt x="1053" y="524"/>
                </a:cubicBezTo>
                <a:cubicBezTo>
                  <a:pt x="1041" y="471"/>
                  <a:pt x="1045" y="406"/>
                  <a:pt x="1061" y="343"/>
                </a:cubicBezTo>
                <a:cubicBezTo>
                  <a:pt x="1098" y="200"/>
                  <a:pt x="1201" y="65"/>
                  <a:pt x="1410" y="28"/>
                </a:cubicBezTo>
                <a:cubicBezTo>
                  <a:pt x="1567" y="0"/>
                  <a:pt x="1783" y="27"/>
                  <a:pt x="1956" y="76"/>
                </a:cubicBezTo>
                <a:cubicBezTo>
                  <a:pt x="2058" y="106"/>
                  <a:pt x="2145" y="143"/>
                  <a:pt x="2178" y="199"/>
                </a:cubicBezTo>
                <a:cubicBezTo>
                  <a:pt x="2227" y="283"/>
                  <a:pt x="2150" y="410"/>
                  <a:pt x="2043" y="495"/>
                </a:cubicBezTo>
                <a:cubicBezTo>
                  <a:pt x="1930" y="584"/>
                  <a:pt x="1783" y="627"/>
                  <a:pt x="1670" y="665"/>
                </a:cubicBezTo>
                <a:cubicBezTo>
                  <a:pt x="1597" y="690"/>
                  <a:pt x="1538" y="713"/>
                  <a:pt x="1447" y="719"/>
                </a:cubicBezTo>
                <a:cubicBezTo>
                  <a:pt x="1387" y="722"/>
                  <a:pt x="1312" y="719"/>
                  <a:pt x="1278" y="752"/>
                </a:cubicBezTo>
                <a:cubicBezTo>
                  <a:pt x="1244" y="786"/>
                  <a:pt x="1251" y="856"/>
                  <a:pt x="1276" y="888"/>
                </a:cubicBezTo>
                <a:cubicBezTo>
                  <a:pt x="1319" y="941"/>
                  <a:pt x="1415" y="881"/>
                  <a:pt x="1512" y="840"/>
                </a:cubicBezTo>
                <a:cubicBezTo>
                  <a:pt x="1645" y="782"/>
                  <a:pt x="1779" y="758"/>
                  <a:pt x="1897" y="744"/>
                </a:cubicBezTo>
                <a:cubicBezTo>
                  <a:pt x="2020" y="729"/>
                  <a:pt x="2127" y="723"/>
                  <a:pt x="2263" y="759"/>
                </a:cubicBezTo>
                <a:cubicBezTo>
                  <a:pt x="2371" y="787"/>
                  <a:pt x="2496" y="841"/>
                  <a:pt x="2568" y="918"/>
                </a:cubicBezTo>
                <a:cubicBezTo>
                  <a:pt x="2642" y="999"/>
                  <a:pt x="2659" y="1104"/>
                  <a:pt x="2655" y="1179"/>
                </a:cubicBezTo>
                <a:cubicBezTo>
                  <a:pt x="2648" y="1300"/>
                  <a:pt x="2588" y="1341"/>
                  <a:pt x="2523" y="1510"/>
                </a:cubicBezTo>
                <a:cubicBezTo>
                  <a:pt x="2485" y="1611"/>
                  <a:pt x="2444" y="1758"/>
                  <a:pt x="2340" y="1838"/>
                </a:cubicBezTo>
                <a:cubicBezTo>
                  <a:pt x="2240" y="1915"/>
                  <a:pt x="2080" y="1929"/>
                  <a:pt x="1951" y="1898"/>
                </a:cubicBezTo>
                <a:cubicBezTo>
                  <a:pt x="1870" y="1879"/>
                  <a:pt x="1800" y="1842"/>
                  <a:pt x="1738" y="1800"/>
                </a:cubicBezTo>
                <a:cubicBezTo>
                  <a:pt x="1623" y="1722"/>
                  <a:pt x="1535" y="1628"/>
                  <a:pt x="1466" y="1531"/>
                </a:cubicBezTo>
                <a:cubicBezTo>
                  <a:pt x="1390" y="1425"/>
                  <a:pt x="1336" y="1316"/>
                  <a:pt x="1317" y="1200"/>
                </a:cubicBezTo>
                <a:cubicBezTo>
                  <a:pt x="1305" y="1124"/>
                  <a:pt x="1308" y="1044"/>
                  <a:pt x="1264" y="1007"/>
                </a:cubicBezTo>
                <a:cubicBezTo>
                  <a:pt x="1237" y="984"/>
                  <a:pt x="1191" y="977"/>
                  <a:pt x="1156" y="1000"/>
                </a:cubicBezTo>
                <a:cubicBezTo>
                  <a:pt x="1124" y="1021"/>
                  <a:pt x="1101" y="1067"/>
                  <a:pt x="1097" y="1100"/>
                </a:cubicBezTo>
                <a:cubicBezTo>
                  <a:pt x="1087" y="1169"/>
                  <a:pt x="1154" y="1184"/>
                  <a:pt x="1205" y="1288"/>
                </a:cubicBezTo>
                <a:cubicBezTo>
                  <a:pt x="1239" y="1358"/>
                  <a:pt x="1265" y="1469"/>
                  <a:pt x="1277" y="1572"/>
                </a:cubicBezTo>
                <a:cubicBezTo>
                  <a:pt x="1290" y="1685"/>
                  <a:pt x="1286" y="1788"/>
                  <a:pt x="1272" y="1880"/>
                </a:cubicBezTo>
                <a:cubicBezTo>
                  <a:pt x="1248" y="2037"/>
                  <a:pt x="1196" y="2159"/>
                  <a:pt x="1117" y="2249"/>
                </a:cubicBezTo>
                <a:cubicBezTo>
                  <a:pt x="1037" y="2340"/>
                  <a:pt x="929" y="2397"/>
                  <a:pt x="820" y="2375"/>
                </a:cubicBezTo>
                <a:cubicBezTo>
                  <a:pt x="717" y="2354"/>
                  <a:pt x="615" y="2264"/>
                  <a:pt x="495" y="2211"/>
                </a:cubicBezTo>
                <a:cubicBezTo>
                  <a:pt x="383" y="2161"/>
                  <a:pt x="256" y="2143"/>
                  <a:pt x="200" y="2051"/>
                </a:cubicBezTo>
                <a:cubicBezTo>
                  <a:pt x="156" y="1979"/>
                  <a:pt x="156" y="1862"/>
                  <a:pt x="169" y="1772"/>
                </a:cubicBezTo>
                <a:cubicBezTo>
                  <a:pt x="183" y="1673"/>
                  <a:pt x="212" y="1606"/>
                  <a:pt x="267" y="1527"/>
                </a:cubicBezTo>
                <a:cubicBezTo>
                  <a:pt x="304" y="1475"/>
                  <a:pt x="352" y="1417"/>
                  <a:pt x="402" y="1374"/>
                </a:cubicBezTo>
                <a:cubicBezTo>
                  <a:pt x="437" y="1343"/>
                  <a:pt x="472" y="1320"/>
                  <a:pt x="509" y="1293"/>
                </a:cubicBezTo>
                <a:cubicBezTo>
                  <a:pt x="576" y="1246"/>
                  <a:pt x="647" y="1189"/>
                  <a:pt x="727" y="1160"/>
                </a:cubicBezTo>
                <a:cubicBezTo>
                  <a:pt x="788" y="1138"/>
                  <a:pt x="854" y="1132"/>
                  <a:pt x="915" y="1107"/>
                </a:cubicBezTo>
                <a:cubicBezTo>
                  <a:pt x="960" y="1089"/>
                  <a:pt x="1001" y="1061"/>
                  <a:pt x="1013" y="1028"/>
                </a:cubicBezTo>
                <a:cubicBezTo>
                  <a:pt x="1027" y="990"/>
                  <a:pt x="1001" y="946"/>
                  <a:pt x="974" y="926"/>
                </a:cubicBezTo>
                <a:cubicBezTo>
                  <a:pt x="893" y="866"/>
                  <a:pt x="801" y="1022"/>
                  <a:pt x="600" y="1109"/>
                </a:cubicBezTo>
                <a:cubicBezTo>
                  <a:pt x="468" y="1167"/>
                  <a:pt x="289" y="1195"/>
                  <a:pt x="166" y="1183"/>
                </a:cubicBezTo>
                <a:cubicBezTo>
                  <a:pt x="98" y="1176"/>
                  <a:pt x="47" y="1156"/>
                  <a:pt x="25" y="1113"/>
                </a:cubicBezTo>
                <a:cubicBezTo>
                  <a:pt x="0" y="1063"/>
                  <a:pt x="13" y="981"/>
                  <a:pt x="39" y="916"/>
                </a:cubicBezTo>
                <a:cubicBezTo>
                  <a:pt x="58" y="868"/>
                  <a:pt x="85" y="830"/>
                  <a:pt x="106" y="802"/>
                </a:cubicBezTo>
                <a:cubicBezTo>
                  <a:pt x="137" y="759"/>
                  <a:pt x="156" y="738"/>
                  <a:pt x="183" y="705"/>
                </a:cubicBezTo>
                <a:cubicBezTo>
                  <a:pt x="215" y="665"/>
                  <a:pt x="259" y="608"/>
                  <a:pt x="307" y="525"/>
                </a:cubicBezTo>
                <a:cubicBezTo>
                  <a:pt x="314" y="513"/>
                  <a:pt x="321" y="500"/>
                  <a:pt x="356" y="455"/>
                </a:cubicBezTo>
                <a:cubicBezTo>
                  <a:pt x="357" y="454"/>
                  <a:pt x="359" y="452"/>
                  <a:pt x="360" y="450"/>
                </a:cubicBezTo>
              </a:path>
            </a:pathLst>
          </a:custGeom>
          <a:solidFill>
            <a:schemeClr val="accent4">
              <a:alpha val="89999"/>
            </a:schemeClr>
          </a:solidFill>
          <a:ln w="6350" cap="rnd">
            <a:noFill/>
            <a:prstDash val="solid"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28082E"/>
              </a:solidFill>
              <a:latin typeface="+mn-lt"/>
            </a:endParaRPr>
          </a:p>
        </p:txBody>
      </p:sp>
      <p:sp>
        <p:nvSpPr>
          <p:cNvPr id="8" name="Freeform 8"/>
          <p:cNvSpPr>
            <a:spLocks/>
          </p:cNvSpPr>
          <p:nvPr/>
        </p:nvSpPr>
        <p:spPr bwMode="auto">
          <a:xfrm rot="14800307">
            <a:off x="-1111251" y="2846388"/>
            <a:ext cx="860425" cy="673100"/>
          </a:xfrm>
          <a:custGeom>
            <a:avLst/>
            <a:gdLst/>
            <a:ahLst/>
            <a:cxnLst>
              <a:cxn ang="0">
                <a:pos x="434" y="1195"/>
              </a:cxn>
              <a:cxn ang="0">
                <a:pos x="322" y="1098"/>
              </a:cxn>
              <a:cxn ang="0">
                <a:pos x="235" y="976"/>
              </a:cxn>
              <a:cxn ang="0">
                <a:pos x="112" y="780"/>
              </a:cxn>
              <a:cxn ang="0">
                <a:pos x="33" y="656"/>
              </a:cxn>
              <a:cxn ang="0">
                <a:pos x="3" y="500"/>
              </a:cxn>
              <a:cxn ang="0">
                <a:pos x="48" y="310"/>
              </a:cxn>
              <a:cxn ang="0">
                <a:pos x="117" y="210"/>
              </a:cxn>
              <a:cxn ang="0">
                <a:pos x="390" y="60"/>
              </a:cxn>
              <a:cxn ang="0">
                <a:pos x="899" y="19"/>
              </a:cxn>
              <a:cxn ang="0">
                <a:pos x="1179" y="113"/>
              </a:cxn>
              <a:cxn ang="0">
                <a:pos x="1289" y="175"/>
              </a:cxn>
              <a:cxn ang="0">
                <a:pos x="1389" y="162"/>
              </a:cxn>
              <a:cxn ang="0">
                <a:pos x="1434" y="90"/>
              </a:cxn>
              <a:cxn ang="0">
                <a:pos x="1526" y="86"/>
              </a:cxn>
              <a:cxn ang="0">
                <a:pos x="1565" y="205"/>
              </a:cxn>
              <a:cxn ang="0">
                <a:pos x="1487" y="264"/>
              </a:cxn>
              <a:cxn ang="0">
                <a:pos x="1414" y="281"/>
              </a:cxn>
              <a:cxn ang="0">
                <a:pos x="1357" y="456"/>
              </a:cxn>
              <a:cxn ang="0">
                <a:pos x="1171" y="886"/>
              </a:cxn>
              <a:cxn ang="0">
                <a:pos x="868" y="1155"/>
              </a:cxn>
              <a:cxn ang="0">
                <a:pos x="653" y="1225"/>
              </a:cxn>
              <a:cxn ang="0">
                <a:pos x="434" y="1195"/>
              </a:cxn>
            </a:cxnLst>
            <a:rect l="0" t="0" r="r" b="b"/>
            <a:pathLst>
              <a:path w="1582" h="1237">
                <a:moveTo>
                  <a:pt x="434" y="1195"/>
                </a:moveTo>
                <a:cubicBezTo>
                  <a:pt x="357" y="1140"/>
                  <a:pt x="338" y="1118"/>
                  <a:pt x="322" y="1098"/>
                </a:cubicBezTo>
                <a:cubicBezTo>
                  <a:pt x="276" y="1042"/>
                  <a:pt x="257" y="1011"/>
                  <a:pt x="235" y="976"/>
                </a:cubicBezTo>
                <a:cubicBezTo>
                  <a:pt x="195" y="911"/>
                  <a:pt x="149" y="830"/>
                  <a:pt x="112" y="780"/>
                </a:cubicBezTo>
                <a:cubicBezTo>
                  <a:pt x="79" y="736"/>
                  <a:pt x="54" y="716"/>
                  <a:pt x="33" y="656"/>
                </a:cubicBezTo>
                <a:cubicBezTo>
                  <a:pt x="18" y="614"/>
                  <a:pt x="5" y="553"/>
                  <a:pt x="3" y="500"/>
                </a:cubicBezTo>
                <a:cubicBezTo>
                  <a:pt x="0" y="415"/>
                  <a:pt x="27" y="354"/>
                  <a:pt x="48" y="310"/>
                </a:cubicBezTo>
                <a:cubicBezTo>
                  <a:pt x="71" y="266"/>
                  <a:pt x="88" y="239"/>
                  <a:pt x="117" y="210"/>
                </a:cubicBezTo>
                <a:cubicBezTo>
                  <a:pt x="165" y="159"/>
                  <a:pt x="245" y="100"/>
                  <a:pt x="390" y="60"/>
                </a:cubicBezTo>
                <a:cubicBezTo>
                  <a:pt x="534" y="21"/>
                  <a:pt x="743" y="0"/>
                  <a:pt x="899" y="19"/>
                </a:cubicBezTo>
                <a:cubicBezTo>
                  <a:pt x="1022" y="33"/>
                  <a:pt x="1112" y="72"/>
                  <a:pt x="1179" y="113"/>
                </a:cubicBezTo>
                <a:cubicBezTo>
                  <a:pt x="1218" y="138"/>
                  <a:pt x="1250" y="164"/>
                  <a:pt x="1289" y="175"/>
                </a:cubicBezTo>
                <a:cubicBezTo>
                  <a:pt x="1326" y="186"/>
                  <a:pt x="1368" y="184"/>
                  <a:pt x="1389" y="162"/>
                </a:cubicBezTo>
                <a:cubicBezTo>
                  <a:pt x="1407" y="143"/>
                  <a:pt x="1409" y="109"/>
                  <a:pt x="1434" y="90"/>
                </a:cubicBezTo>
                <a:cubicBezTo>
                  <a:pt x="1457" y="74"/>
                  <a:pt x="1497" y="70"/>
                  <a:pt x="1526" y="86"/>
                </a:cubicBezTo>
                <a:cubicBezTo>
                  <a:pt x="1565" y="107"/>
                  <a:pt x="1582" y="165"/>
                  <a:pt x="1565" y="205"/>
                </a:cubicBezTo>
                <a:cubicBezTo>
                  <a:pt x="1551" y="237"/>
                  <a:pt x="1516" y="259"/>
                  <a:pt x="1487" y="264"/>
                </a:cubicBezTo>
                <a:cubicBezTo>
                  <a:pt x="1457" y="271"/>
                  <a:pt x="1433" y="260"/>
                  <a:pt x="1414" y="281"/>
                </a:cubicBezTo>
                <a:cubicBezTo>
                  <a:pt x="1390" y="307"/>
                  <a:pt x="1375" y="385"/>
                  <a:pt x="1357" y="456"/>
                </a:cubicBezTo>
                <a:cubicBezTo>
                  <a:pt x="1311" y="636"/>
                  <a:pt x="1250" y="772"/>
                  <a:pt x="1171" y="886"/>
                </a:cubicBezTo>
                <a:cubicBezTo>
                  <a:pt x="1092" y="1001"/>
                  <a:pt x="995" y="1093"/>
                  <a:pt x="868" y="1155"/>
                </a:cubicBezTo>
                <a:cubicBezTo>
                  <a:pt x="799" y="1189"/>
                  <a:pt x="721" y="1215"/>
                  <a:pt x="653" y="1225"/>
                </a:cubicBezTo>
                <a:cubicBezTo>
                  <a:pt x="570" y="1237"/>
                  <a:pt x="502" y="1227"/>
                  <a:pt x="434" y="1195"/>
                </a:cubicBezTo>
              </a:path>
            </a:pathLst>
          </a:custGeom>
          <a:solidFill>
            <a:schemeClr val="accent4">
              <a:alpha val="89999"/>
            </a:schemeClr>
          </a:solidFill>
          <a:ln w="9525" cap="rnd">
            <a:noFill/>
            <a:prstDash val="solid"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28082E"/>
              </a:solidFill>
              <a:latin typeface="+mn-lt"/>
            </a:endParaRPr>
          </a:p>
        </p:txBody>
      </p:sp>
      <p:sp>
        <p:nvSpPr>
          <p:cNvPr id="9" name="Freeform 9"/>
          <p:cNvSpPr>
            <a:spLocks/>
          </p:cNvSpPr>
          <p:nvPr/>
        </p:nvSpPr>
        <p:spPr bwMode="auto">
          <a:xfrm rot="19800000">
            <a:off x="-630238" y="6396038"/>
            <a:ext cx="415925" cy="325437"/>
          </a:xfrm>
          <a:custGeom>
            <a:avLst/>
            <a:gdLst/>
            <a:ahLst/>
            <a:cxnLst>
              <a:cxn ang="0">
                <a:pos x="434" y="1195"/>
              </a:cxn>
              <a:cxn ang="0">
                <a:pos x="322" y="1098"/>
              </a:cxn>
              <a:cxn ang="0">
                <a:pos x="235" y="976"/>
              </a:cxn>
              <a:cxn ang="0">
                <a:pos x="112" y="780"/>
              </a:cxn>
              <a:cxn ang="0">
                <a:pos x="33" y="656"/>
              </a:cxn>
              <a:cxn ang="0">
                <a:pos x="3" y="500"/>
              </a:cxn>
              <a:cxn ang="0">
                <a:pos x="48" y="310"/>
              </a:cxn>
              <a:cxn ang="0">
                <a:pos x="117" y="210"/>
              </a:cxn>
              <a:cxn ang="0">
                <a:pos x="390" y="60"/>
              </a:cxn>
              <a:cxn ang="0">
                <a:pos x="899" y="19"/>
              </a:cxn>
              <a:cxn ang="0">
                <a:pos x="1179" y="113"/>
              </a:cxn>
              <a:cxn ang="0">
                <a:pos x="1289" y="175"/>
              </a:cxn>
              <a:cxn ang="0">
                <a:pos x="1389" y="162"/>
              </a:cxn>
              <a:cxn ang="0">
                <a:pos x="1434" y="90"/>
              </a:cxn>
              <a:cxn ang="0">
                <a:pos x="1526" y="86"/>
              </a:cxn>
              <a:cxn ang="0">
                <a:pos x="1565" y="205"/>
              </a:cxn>
              <a:cxn ang="0">
                <a:pos x="1487" y="264"/>
              </a:cxn>
              <a:cxn ang="0">
                <a:pos x="1414" y="281"/>
              </a:cxn>
              <a:cxn ang="0">
                <a:pos x="1357" y="456"/>
              </a:cxn>
              <a:cxn ang="0">
                <a:pos x="1171" y="886"/>
              </a:cxn>
              <a:cxn ang="0">
                <a:pos x="868" y="1155"/>
              </a:cxn>
              <a:cxn ang="0">
                <a:pos x="653" y="1225"/>
              </a:cxn>
              <a:cxn ang="0">
                <a:pos x="434" y="1195"/>
              </a:cxn>
            </a:cxnLst>
            <a:rect l="0" t="0" r="r" b="b"/>
            <a:pathLst>
              <a:path w="1582" h="1237">
                <a:moveTo>
                  <a:pt x="434" y="1195"/>
                </a:moveTo>
                <a:cubicBezTo>
                  <a:pt x="357" y="1140"/>
                  <a:pt x="338" y="1118"/>
                  <a:pt x="322" y="1098"/>
                </a:cubicBezTo>
                <a:cubicBezTo>
                  <a:pt x="276" y="1042"/>
                  <a:pt x="257" y="1011"/>
                  <a:pt x="235" y="976"/>
                </a:cubicBezTo>
                <a:cubicBezTo>
                  <a:pt x="195" y="911"/>
                  <a:pt x="149" y="830"/>
                  <a:pt x="112" y="780"/>
                </a:cubicBezTo>
                <a:cubicBezTo>
                  <a:pt x="79" y="736"/>
                  <a:pt x="54" y="716"/>
                  <a:pt x="33" y="656"/>
                </a:cubicBezTo>
                <a:cubicBezTo>
                  <a:pt x="18" y="614"/>
                  <a:pt x="5" y="553"/>
                  <a:pt x="3" y="500"/>
                </a:cubicBezTo>
                <a:cubicBezTo>
                  <a:pt x="0" y="415"/>
                  <a:pt x="27" y="354"/>
                  <a:pt x="48" y="310"/>
                </a:cubicBezTo>
                <a:cubicBezTo>
                  <a:pt x="71" y="266"/>
                  <a:pt x="88" y="239"/>
                  <a:pt x="117" y="210"/>
                </a:cubicBezTo>
                <a:cubicBezTo>
                  <a:pt x="165" y="159"/>
                  <a:pt x="245" y="100"/>
                  <a:pt x="390" y="60"/>
                </a:cubicBezTo>
                <a:cubicBezTo>
                  <a:pt x="534" y="21"/>
                  <a:pt x="743" y="0"/>
                  <a:pt x="899" y="19"/>
                </a:cubicBezTo>
                <a:cubicBezTo>
                  <a:pt x="1022" y="33"/>
                  <a:pt x="1112" y="72"/>
                  <a:pt x="1179" y="113"/>
                </a:cubicBezTo>
                <a:cubicBezTo>
                  <a:pt x="1218" y="138"/>
                  <a:pt x="1250" y="164"/>
                  <a:pt x="1289" y="175"/>
                </a:cubicBezTo>
                <a:cubicBezTo>
                  <a:pt x="1326" y="186"/>
                  <a:pt x="1368" y="184"/>
                  <a:pt x="1389" y="162"/>
                </a:cubicBezTo>
                <a:cubicBezTo>
                  <a:pt x="1407" y="143"/>
                  <a:pt x="1409" y="109"/>
                  <a:pt x="1434" y="90"/>
                </a:cubicBezTo>
                <a:cubicBezTo>
                  <a:pt x="1457" y="74"/>
                  <a:pt x="1497" y="70"/>
                  <a:pt x="1526" y="86"/>
                </a:cubicBezTo>
                <a:cubicBezTo>
                  <a:pt x="1565" y="107"/>
                  <a:pt x="1582" y="165"/>
                  <a:pt x="1565" y="205"/>
                </a:cubicBezTo>
                <a:cubicBezTo>
                  <a:pt x="1551" y="237"/>
                  <a:pt x="1516" y="259"/>
                  <a:pt x="1487" y="264"/>
                </a:cubicBezTo>
                <a:cubicBezTo>
                  <a:pt x="1457" y="271"/>
                  <a:pt x="1433" y="260"/>
                  <a:pt x="1414" y="281"/>
                </a:cubicBezTo>
                <a:cubicBezTo>
                  <a:pt x="1390" y="307"/>
                  <a:pt x="1375" y="385"/>
                  <a:pt x="1357" y="456"/>
                </a:cubicBezTo>
                <a:cubicBezTo>
                  <a:pt x="1311" y="636"/>
                  <a:pt x="1250" y="772"/>
                  <a:pt x="1171" y="886"/>
                </a:cubicBezTo>
                <a:cubicBezTo>
                  <a:pt x="1092" y="1001"/>
                  <a:pt x="995" y="1093"/>
                  <a:pt x="868" y="1155"/>
                </a:cubicBezTo>
                <a:cubicBezTo>
                  <a:pt x="799" y="1189"/>
                  <a:pt x="721" y="1215"/>
                  <a:pt x="653" y="1225"/>
                </a:cubicBezTo>
                <a:cubicBezTo>
                  <a:pt x="570" y="1237"/>
                  <a:pt x="502" y="1227"/>
                  <a:pt x="434" y="1195"/>
                </a:cubicBezTo>
              </a:path>
            </a:pathLst>
          </a:custGeom>
          <a:solidFill>
            <a:schemeClr val="accent4">
              <a:alpha val="89999"/>
            </a:schemeClr>
          </a:solidFill>
          <a:ln w="9525" cap="rnd">
            <a:noFill/>
            <a:prstDash val="solid"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28082E"/>
              </a:solidFill>
              <a:latin typeface="+mn-lt"/>
            </a:endParaRPr>
          </a:p>
        </p:txBody>
      </p:sp>
      <p:sp>
        <p:nvSpPr>
          <p:cNvPr id="10" name="Freeform 10"/>
          <p:cNvSpPr>
            <a:spLocks/>
          </p:cNvSpPr>
          <p:nvPr/>
        </p:nvSpPr>
        <p:spPr bwMode="auto">
          <a:xfrm rot="10800000">
            <a:off x="-1677988" y="4873625"/>
            <a:ext cx="1293813" cy="1166813"/>
          </a:xfrm>
          <a:custGeom>
            <a:avLst/>
            <a:gdLst/>
            <a:ahLst/>
            <a:cxnLst>
              <a:cxn ang="0">
                <a:pos x="360" y="450"/>
              </a:cxn>
              <a:cxn ang="0">
                <a:pos x="443" y="386"/>
              </a:cxn>
              <a:cxn ang="0">
                <a:pos x="562" y="340"/>
              </a:cxn>
              <a:cxn ang="0">
                <a:pos x="727" y="337"/>
              </a:cxn>
              <a:cxn ang="0">
                <a:pos x="939" y="504"/>
              </a:cxn>
              <a:cxn ang="0">
                <a:pos x="990" y="682"/>
              </a:cxn>
              <a:cxn ang="0">
                <a:pos x="992" y="793"/>
              </a:cxn>
              <a:cxn ang="0">
                <a:pos x="1111" y="808"/>
              </a:cxn>
              <a:cxn ang="0">
                <a:pos x="1145" y="723"/>
              </a:cxn>
              <a:cxn ang="0">
                <a:pos x="1053" y="524"/>
              </a:cxn>
              <a:cxn ang="0">
                <a:pos x="1061" y="343"/>
              </a:cxn>
              <a:cxn ang="0">
                <a:pos x="1410" y="28"/>
              </a:cxn>
              <a:cxn ang="0">
                <a:pos x="1956" y="76"/>
              </a:cxn>
              <a:cxn ang="0">
                <a:pos x="2178" y="199"/>
              </a:cxn>
              <a:cxn ang="0">
                <a:pos x="2043" y="495"/>
              </a:cxn>
              <a:cxn ang="0">
                <a:pos x="1670" y="665"/>
              </a:cxn>
              <a:cxn ang="0">
                <a:pos x="1447" y="719"/>
              </a:cxn>
              <a:cxn ang="0">
                <a:pos x="1278" y="752"/>
              </a:cxn>
              <a:cxn ang="0">
                <a:pos x="1276" y="888"/>
              </a:cxn>
              <a:cxn ang="0">
                <a:pos x="1512" y="840"/>
              </a:cxn>
              <a:cxn ang="0">
                <a:pos x="1897" y="744"/>
              </a:cxn>
              <a:cxn ang="0">
                <a:pos x="2263" y="759"/>
              </a:cxn>
              <a:cxn ang="0">
                <a:pos x="2568" y="918"/>
              </a:cxn>
              <a:cxn ang="0">
                <a:pos x="2655" y="1179"/>
              </a:cxn>
              <a:cxn ang="0">
                <a:pos x="2523" y="1510"/>
              </a:cxn>
              <a:cxn ang="0">
                <a:pos x="2340" y="1838"/>
              </a:cxn>
              <a:cxn ang="0">
                <a:pos x="1951" y="1898"/>
              </a:cxn>
              <a:cxn ang="0">
                <a:pos x="1738" y="1800"/>
              </a:cxn>
              <a:cxn ang="0">
                <a:pos x="1466" y="1531"/>
              </a:cxn>
              <a:cxn ang="0">
                <a:pos x="1317" y="1200"/>
              </a:cxn>
              <a:cxn ang="0">
                <a:pos x="1264" y="1007"/>
              </a:cxn>
              <a:cxn ang="0">
                <a:pos x="1156" y="1000"/>
              </a:cxn>
              <a:cxn ang="0">
                <a:pos x="1097" y="1100"/>
              </a:cxn>
              <a:cxn ang="0">
                <a:pos x="1205" y="1288"/>
              </a:cxn>
              <a:cxn ang="0">
                <a:pos x="1277" y="1572"/>
              </a:cxn>
              <a:cxn ang="0">
                <a:pos x="1272" y="1880"/>
              </a:cxn>
              <a:cxn ang="0">
                <a:pos x="1117" y="2249"/>
              </a:cxn>
              <a:cxn ang="0">
                <a:pos x="820" y="2375"/>
              </a:cxn>
              <a:cxn ang="0">
                <a:pos x="495" y="2211"/>
              </a:cxn>
              <a:cxn ang="0">
                <a:pos x="200" y="2051"/>
              </a:cxn>
              <a:cxn ang="0">
                <a:pos x="169" y="1772"/>
              </a:cxn>
              <a:cxn ang="0">
                <a:pos x="267" y="1527"/>
              </a:cxn>
              <a:cxn ang="0">
                <a:pos x="402" y="1374"/>
              </a:cxn>
              <a:cxn ang="0">
                <a:pos x="509" y="1293"/>
              </a:cxn>
              <a:cxn ang="0">
                <a:pos x="727" y="1160"/>
              </a:cxn>
              <a:cxn ang="0">
                <a:pos x="915" y="1107"/>
              </a:cxn>
              <a:cxn ang="0">
                <a:pos x="1013" y="1028"/>
              </a:cxn>
              <a:cxn ang="0">
                <a:pos x="974" y="926"/>
              </a:cxn>
              <a:cxn ang="0">
                <a:pos x="600" y="1109"/>
              </a:cxn>
              <a:cxn ang="0">
                <a:pos x="166" y="1183"/>
              </a:cxn>
              <a:cxn ang="0">
                <a:pos x="25" y="1113"/>
              </a:cxn>
              <a:cxn ang="0">
                <a:pos x="39" y="916"/>
              </a:cxn>
              <a:cxn ang="0">
                <a:pos x="106" y="802"/>
              </a:cxn>
              <a:cxn ang="0">
                <a:pos x="183" y="705"/>
              </a:cxn>
              <a:cxn ang="0">
                <a:pos x="307" y="525"/>
              </a:cxn>
              <a:cxn ang="0">
                <a:pos x="356" y="455"/>
              </a:cxn>
              <a:cxn ang="0">
                <a:pos x="360" y="450"/>
              </a:cxn>
            </a:cxnLst>
            <a:rect l="0" t="0" r="r" b="b"/>
            <a:pathLst>
              <a:path w="2659" h="2397">
                <a:moveTo>
                  <a:pt x="360" y="450"/>
                </a:moveTo>
                <a:cubicBezTo>
                  <a:pt x="395" y="419"/>
                  <a:pt x="421" y="401"/>
                  <a:pt x="443" y="386"/>
                </a:cubicBezTo>
                <a:cubicBezTo>
                  <a:pt x="490" y="357"/>
                  <a:pt x="524" y="347"/>
                  <a:pt x="562" y="340"/>
                </a:cubicBezTo>
                <a:cubicBezTo>
                  <a:pt x="612" y="329"/>
                  <a:pt x="671" y="324"/>
                  <a:pt x="727" y="337"/>
                </a:cubicBezTo>
                <a:cubicBezTo>
                  <a:pt x="811" y="356"/>
                  <a:pt x="888" y="417"/>
                  <a:pt x="939" y="504"/>
                </a:cubicBezTo>
                <a:cubicBezTo>
                  <a:pt x="970" y="557"/>
                  <a:pt x="992" y="619"/>
                  <a:pt x="990" y="682"/>
                </a:cubicBezTo>
                <a:cubicBezTo>
                  <a:pt x="989" y="725"/>
                  <a:pt x="976" y="768"/>
                  <a:pt x="992" y="793"/>
                </a:cubicBezTo>
                <a:cubicBezTo>
                  <a:pt x="1011" y="824"/>
                  <a:pt x="1076" y="824"/>
                  <a:pt x="1111" y="808"/>
                </a:cubicBezTo>
                <a:cubicBezTo>
                  <a:pt x="1151" y="791"/>
                  <a:pt x="1153" y="755"/>
                  <a:pt x="1145" y="723"/>
                </a:cubicBezTo>
                <a:cubicBezTo>
                  <a:pt x="1129" y="657"/>
                  <a:pt x="1072" y="608"/>
                  <a:pt x="1053" y="524"/>
                </a:cubicBezTo>
                <a:cubicBezTo>
                  <a:pt x="1041" y="471"/>
                  <a:pt x="1045" y="406"/>
                  <a:pt x="1061" y="343"/>
                </a:cubicBezTo>
                <a:cubicBezTo>
                  <a:pt x="1098" y="200"/>
                  <a:pt x="1201" y="65"/>
                  <a:pt x="1410" y="28"/>
                </a:cubicBezTo>
                <a:cubicBezTo>
                  <a:pt x="1567" y="0"/>
                  <a:pt x="1783" y="27"/>
                  <a:pt x="1956" y="76"/>
                </a:cubicBezTo>
                <a:cubicBezTo>
                  <a:pt x="2058" y="106"/>
                  <a:pt x="2145" y="143"/>
                  <a:pt x="2178" y="199"/>
                </a:cubicBezTo>
                <a:cubicBezTo>
                  <a:pt x="2227" y="283"/>
                  <a:pt x="2150" y="410"/>
                  <a:pt x="2043" y="495"/>
                </a:cubicBezTo>
                <a:cubicBezTo>
                  <a:pt x="1930" y="584"/>
                  <a:pt x="1783" y="627"/>
                  <a:pt x="1670" y="665"/>
                </a:cubicBezTo>
                <a:cubicBezTo>
                  <a:pt x="1597" y="690"/>
                  <a:pt x="1538" y="713"/>
                  <a:pt x="1447" y="719"/>
                </a:cubicBezTo>
                <a:cubicBezTo>
                  <a:pt x="1387" y="722"/>
                  <a:pt x="1312" y="719"/>
                  <a:pt x="1278" y="752"/>
                </a:cubicBezTo>
                <a:cubicBezTo>
                  <a:pt x="1244" y="786"/>
                  <a:pt x="1251" y="856"/>
                  <a:pt x="1276" y="888"/>
                </a:cubicBezTo>
                <a:cubicBezTo>
                  <a:pt x="1319" y="941"/>
                  <a:pt x="1415" y="881"/>
                  <a:pt x="1512" y="840"/>
                </a:cubicBezTo>
                <a:cubicBezTo>
                  <a:pt x="1645" y="782"/>
                  <a:pt x="1779" y="758"/>
                  <a:pt x="1897" y="744"/>
                </a:cubicBezTo>
                <a:cubicBezTo>
                  <a:pt x="2020" y="729"/>
                  <a:pt x="2127" y="723"/>
                  <a:pt x="2263" y="759"/>
                </a:cubicBezTo>
                <a:cubicBezTo>
                  <a:pt x="2371" y="787"/>
                  <a:pt x="2496" y="841"/>
                  <a:pt x="2568" y="918"/>
                </a:cubicBezTo>
                <a:cubicBezTo>
                  <a:pt x="2642" y="999"/>
                  <a:pt x="2659" y="1104"/>
                  <a:pt x="2655" y="1179"/>
                </a:cubicBezTo>
                <a:cubicBezTo>
                  <a:pt x="2648" y="1300"/>
                  <a:pt x="2588" y="1341"/>
                  <a:pt x="2523" y="1510"/>
                </a:cubicBezTo>
                <a:cubicBezTo>
                  <a:pt x="2485" y="1611"/>
                  <a:pt x="2444" y="1758"/>
                  <a:pt x="2340" y="1838"/>
                </a:cubicBezTo>
                <a:cubicBezTo>
                  <a:pt x="2240" y="1915"/>
                  <a:pt x="2080" y="1929"/>
                  <a:pt x="1951" y="1898"/>
                </a:cubicBezTo>
                <a:cubicBezTo>
                  <a:pt x="1870" y="1879"/>
                  <a:pt x="1800" y="1842"/>
                  <a:pt x="1738" y="1800"/>
                </a:cubicBezTo>
                <a:cubicBezTo>
                  <a:pt x="1623" y="1722"/>
                  <a:pt x="1535" y="1628"/>
                  <a:pt x="1466" y="1531"/>
                </a:cubicBezTo>
                <a:cubicBezTo>
                  <a:pt x="1390" y="1425"/>
                  <a:pt x="1336" y="1316"/>
                  <a:pt x="1317" y="1200"/>
                </a:cubicBezTo>
                <a:cubicBezTo>
                  <a:pt x="1305" y="1124"/>
                  <a:pt x="1308" y="1044"/>
                  <a:pt x="1264" y="1007"/>
                </a:cubicBezTo>
                <a:cubicBezTo>
                  <a:pt x="1237" y="984"/>
                  <a:pt x="1191" y="977"/>
                  <a:pt x="1156" y="1000"/>
                </a:cubicBezTo>
                <a:cubicBezTo>
                  <a:pt x="1124" y="1021"/>
                  <a:pt x="1101" y="1067"/>
                  <a:pt x="1097" y="1100"/>
                </a:cubicBezTo>
                <a:cubicBezTo>
                  <a:pt x="1087" y="1169"/>
                  <a:pt x="1154" y="1184"/>
                  <a:pt x="1205" y="1288"/>
                </a:cubicBezTo>
                <a:cubicBezTo>
                  <a:pt x="1239" y="1358"/>
                  <a:pt x="1265" y="1469"/>
                  <a:pt x="1277" y="1572"/>
                </a:cubicBezTo>
                <a:cubicBezTo>
                  <a:pt x="1290" y="1685"/>
                  <a:pt x="1286" y="1788"/>
                  <a:pt x="1272" y="1880"/>
                </a:cubicBezTo>
                <a:cubicBezTo>
                  <a:pt x="1248" y="2037"/>
                  <a:pt x="1196" y="2159"/>
                  <a:pt x="1117" y="2249"/>
                </a:cubicBezTo>
                <a:cubicBezTo>
                  <a:pt x="1037" y="2340"/>
                  <a:pt x="929" y="2397"/>
                  <a:pt x="820" y="2375"/>
                </a:cubicBezTo>
                <a:cubicBezTo>
                  <a:pt x="717" y="2354"/>
                  <a:pt x="615" y="2264"/>
                  <a:pt x="495" y="2211"/>
                </a:cubicBezTo>
                <a:cubicBezTo>
                  <a:pt x="383" y="2161"/>
                  <a:pt x="256" y="2143"/>
                  <a:pt x="200" y="2051"/>
                </a:cubicBezTo>
                <a:cubicBezTo>
                  <a:pt x="156" y="1979"/>
                  <a:pt x="156" y="1862"/>
                  <a:pt x="169" y="1772"/>
                </a:cubicBezTo>
                <a:cubicBezTo>
                  <a:pt x="183" y="1673"/>
                  <a:pt x="212" y="1606"/>
                  <a:pt x="267" y="1527"/>
                </a:cubicBezTo>
                <a:cubicBezTo>
                  <a:pt x="304" y="1475"/>
                  <a:pt x="352" y="1417"/>
                  <a:pt x="402" y="1374"/>
                </a:cubicBezTo>
                <a:cubicBezTo>
                  <a:pt x="437" y="1343"/>
                  <a:pt x="472" y="1320"/>
                  <a:pt x="509" y="1293"/>
                </a:cubicBezTo>
                <a:cubicBezTo>
                  <a:pt x="576" y="1246"/>
                  <a:pt x="647" y="1189"/>
                  <a:pt x="727" y="1160"/>
                </a:cubicBezTo>
                <a:cubicBezTo>
                  <a:pt x="788" y="1138"/>
                  <a:pt x="854" y="1132"/>
                  <a:pt x="915" y="1107"/>
                </a:cubicBezTo>
                <a:cubicBezTo>
                  <a:pt x="960" y="1089"/>
                  <a:pt x="1001" y="1061"/>
                  <a:pt x="1013" y="1028"/>
                </a:cubicBezTo>
                <a:cubicBezTo>
                  <a:pt x="1027" y="990"/>
                  <a:pt x="1001" y="946"/>
                  <a:pt x="974" y="926"/>
                </a:cubicBezTo>
                <a:cubicBezTo>
                  <a:pt x="893" y="866"/>
                  <a:pt x="801" y="1022"/>
                  <a:pt x="600" y="1109"/>
                </a:cubicBezTo>
                <a:cubicBezTo>
                  <a:pt x="468" y="1167"/>
                  <a:pt x="289" y="1195"/>
                  <a:pt x="166" y="1183"/>
                </a:cubicBezTo>
                <a:cubicBezTo>
                  <a:pt x="98" y="1176"/>
                  <a:pt x="47" y="1156"/>
                  <a:pt x="25" y="1113"/>
                </a:cubicBezTo>
                <a:cubicBezTo>
                  <a:pt x="0" y="1063"/>
                  <a:pt x="13" y="981"/>
                  <a:pt x="39" y="916"/>
                </a:cubicBezTo>
                <a:cubicBezTo>
                  <a:pt x="58" y="868"/>
                  <a:pt x="85" y="830"/>
                  <a:pt x="106" y="802"/>
                </a:cubicBezTo>
                <a:cubicBezTo>
                  <a:pt x="137" y="759"/>
                  <a:pt x="156" y="738"/>
                  <a:pt x="183" y="705"/>
                </a:cubicBezTo>
                <a:cubicBezTo>
                  <a:pt x="215" y="665"/>
                  <a:pt x="259" y="608"/>
                  <a:pt x="307" y="525"/>
                </a:cubicBezTo>
                <a:cubicBezTo>
                  <a:pt x="314" y="513"/>
                  <a:pt x="321" y="500"/>
                  <a:pt x="356" y="455"/>
                </a:cubicBezTo>
                <a:cubicBezTo>
                  <a:pt x="357" y="454"/>
                  <a:pt x="359" y="452"/>
                  <a:pt x="360" y="450"/>
                </a:cubicBezTo>
              </a:path>
            </a:pathLst>
          </a:custGeom>
          <a:solidFill>
            <a:schemeClr val="accent4">
              <a:alpha val="89999"/>
            </a:schemeClr>
          </a:solidFill>
          <a:ln w="6350" cap="rnd">
            <a:noFill/>
            <a:prstDash val="solid"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28082E"/>
              </a:solidFill>
              <a:latin typeface="+mn-lt"/>
            </a:endParaRPr>
          </a:p>
        </p:txBody>
      </p:sp>
      <p:sp>
        <p:nvSpPr>
          <p:cNvPr id="11" name="Freeform 11"/>
          <p:cNvSpPr>
            <a:spLocks/>
          </p:cNvSpPr>
          <p:nvPr/>
        </p:nvSpPr>
        <p:spPr bwMode="auto">
          <a:xfrm rot="12347464">
            <a:off x="-1260475" y="3841750"/>
            <a:ext cx="415925" cy="325438"/>
          </a:xfrm>
          <a:custGeom>
            <a:avLst/>
            <a:gdLst/>
            <a:ahLst/>
            <a:cxnLst>
              <a:cxn ang="0">
                <a:pos x="434" y="1195"/>
              </a:cxn>
              <a:cxn ang="0">
                <a:pos x="322" y="1098"/>
              </a:cxn>
              <a:cxn ang="0">
                <a:pos x="235" y="976"/>
              </a:cxn>
              <a:cxn ang="0">
                <a:pos x="112" y="780"/>
              </a:cxn>
              <a:cxn ang="0">
                <a:pos x="33" y="656"/>
              </a:cxn>
              <a:cxn ang="0">
                <a:pos x="3" y="500"/>
              </a:cxn>
              <a:cxn ang="0">
                <a:pos x="48" y="310"/>
              </a:cxn>
              <a:cxn ang="0">
                <a:pos x="117" y="210"/>
              </a:cxn>
              <a:cxn ang="0">
                <a:pos x="390" y="60"/>
              </a:cxn>
              <a:cxn ang="0">
                <a:pos x="899" y="19"/>
              </a:cxn>
              <a:cxn ang="0">
                <a:pos x="1179" y="113"/>
              </a:cxn>
              <a:cxn ang="0">
                <a:pos x="1289" y="175"/>
              </a:cxn>
              <a:cxn ang="0">
                <a:pos x="1389" y="162"/>
              </a:cxn>
              <a:cxn ang="0">
                <a:pos x="1434" y="90"/>
              </a:cxn>
              <a:cxn ang="0">
                <a:pos x="1526" y="86"/>
              </a:cxn>
              <a:cxn ang="0">
                <a:pos x="1565" y="205"/>
              </a:cxn>
              <a:cxn ang="0">
                <a:pos x="1487" y="264"/>
              </a:cxn>
              <a:cxn ang="0">
                <a:pos x="1414" y="281"/>
              </a:cxn>
              <a:cxn ang="0">
                <a:pos x="1357" y="456"/>
              </a:cxn>
              <a:cxn ang="0">
                <a:pos x="1171" y="886"/>
              </a:cxn>
              <a:cxn ang="0">
                <a:pos x="868" y="1155"/>
              </a:cxn>
              <a:cxn ang="0">
                <a:pos x="653" y="1225"/>
              </a:cxn>
              <a:cxn ang="0">
                <a:pos x="434" y="1195"/>
              </a:cxn>
            </a:cxnLst>
            <a:rect l="0" t="0" r="r" b="b"/>
            <a:pathLst>
              <a:path w="1582" h="1237">
                <a:moveTo>
                  <a:pt x="434" y="1195"/>
                </a:moveTo>
                <a:cubicBezTo>
                  <a:pt x="357" y="1140"/>
                  <a:pt x="338" y="1118"/>
                  <a:pt x="322" y="1098"/>
                </a:cubicBezTo>
                <a:cubicBezTo>
                  <a:pt x="276" y="1042"/>
                  <a:pt x="257" y="1011"/>
                  <a:pt x="235" y="976"/>
                </a:cubicBezTo>
                <a:cubicBezTo>
                  <a:pt x="195" y="911"/>
                  <a:pt x="149" y="830"/>
                  <a:pt x="112" y="780"/>
                </a:cubicBezTo>
                <a:cubicBezTo>
                  <a:pt x="79" y="736"/>
                  <a:pt x="54" y="716"/>
                  <a:pt x="33" y="656"/>
                </a:cubicBezTo>
                <a:cubicBezTo>
                  <a:pt x="18" y="614"/>
                  <a:pt x="5" y="553"/>
                  <a:pt x="3" y="500"/>
                </a:cubicBezTo>
                <a:cubicBezTo>
                  <a:pt x="0" y="415"/>
                  <a:pt x="27" y="354"/>
                  <a:pt x="48" y="310"/>
                </a:cubicBezTo>
                <a:cubicBezTo>
                  <a:pt x="71" y="266"/>
                  <a:pt x="88" y="239"/>
                  <a:pt x="117" y="210"/>
                </a:cubicBezTo>
                <a:cubicBezTo>
                  <a:pt x="165" y="159"/>
                  <a:pt x="245" y="100"/>
                  <a:pt x="390" y="60"/>
                </a:cubicBezTo>
                <a:cubicBezTo>
                  <a:pt x="534" y="21"/>
                  <a:pt x="743" y="0"/>
                  <a:pt x="899" y="19"/>
                </a:cubicBezTo>
                <a:cubicBezTo>
                  <a:pt x="1022" y="33"/>
                  <a:pt x="1112" y="72"/>
                  <a:pt x="1179" y="113"/>
                </a:cubicBezTo>
                <a:cubicBezTo>
                  <a:pt x="1218" y="138"/>
                  <a:pt x="1250" y="164"/>
                  <a:pt x="1289" y="175"/>
                </a:cubicBezTo>
                <a:cubicBezTo>
                  <a:pt x="1326" y="186"/>
                  <a:pt x="1368" y="184"/>
                  <a:pt x="1389" y="162"/>
                </a:cubicBezTo>
                <a:cubicBezTo>
                  <a:pt x="1407" y="143"/>
                  <a:pt x="1409" y="109"/>
                  <a:pt x="1434" y="90"/>
                </a:cubicBezTo>
                <a:cubicBezTo>
                  <a:pt x="1457" y="74"/>
                  <a:pt x="1497" y="70"/>
                  <a:pt x="1526" y="86"/>
                </a:cubicBezTo>
                <a:cubicBezTo>
                  <a:pt x="1565" y="107"/>
                  <a:pt x="1582" y="165"/>
                  <a:pt x="1565" y="205"/>
                </a:cubicBezTo>
                <a:cubicBezTo>
                  <a:pt x="1551" y="237"/>
                  <a:pt x="1516" y="259"/>
                  <a:pt x="1487" y="264"/>
                </a:cubicBezTo>
                <a:cubicBezTo>
                  <a:pt x="1457" y="271"/>
                  <a:pt x="1433" y="260"/>
                  <a:pt x="1414" y="281"/>
                </a:cubicBezTo>
                <a:cubicBezTo>
                  <a:pt x="1390" y="307"/>
                  <a:pt x="1375" y="385"/>
                  <a:pt x="1357" y="456"/>
                </a:cubicBezTo>
                <a:cubicBezTo>
                  <a:pt x="1311" y="636"/>
                  <a:pt x="1250" y="772"/>
                  <a:pt x="1171" y="886"/>
                </a:cubicBezTo>
                <a:cubicBezTo>
                  <a:pt x="1092" y="1001"/>
                  <a:pt x="995" y="1093"/>
                  <a:pt x="868" y="1155"/>
                </a:cubicBezTo>
                <a:cubicBezTo>
                  <a:pt x="799" y="1189"/>
                  <a:pt x="721" y="1215"/>
                  <a:pt x="653" y="1225"/>
                </a:cubicBezTo>
                <a:cubicBezTo>
                  <a:pt x="570" y="1237"/>
                  <a:pt x="502" y="1227"/>
                  <a:pt x="434" y="1195"/>
                </a:cubicBezTo>
              </a:path>
            </a:pathLst>
          </a:custGeom>
          <a:solidFill>
            <a:schemeClr val="accent4">
              <a:alpha val="89999"/>
            </a:schemeClr>
          </a:solidFill>
          <a:ln w="9525" cap="rnd">
            <a:noFill/>
            <a:prstDash val="solid"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28082E"/>
              </a:solidFill>
              <a:latin typeface="+mn-lt"/>
            </a:endParaRPr>
          </a:p>
        </p:txBody>
      </p:sp>
      <p:sp>
        <p:nvSpPr>
          <p:cNvPr id="12" name="Freeform 12"/>
          <p:cNvSpPr>
            <a:spLocks/>
          </p:cNvSpPr>
          <p:nvPr/>
        </p:nvSpPr>
        <p:spPr bwMode="auto">
          <a:xfrm rot="14800307">
            <a:off x="-1189038" y="4759326"/>
            <a:ext cx="860425" cy="673100"/>
          </a:xfrm>
          <a:custGeom>
            <a:avLst/>
            <a:gdLst/>
            <a:ahLst/>
            <a:cxnLst>
              <a:cxn ang="0">
                <a:pos x="434" y="1195"/>
              </a:cxn>
              <a:cxn ang="0">
                <a:pos x="322" y="1098"/>
              </a:cxn>
              <a:cxn ang="0">
                <a:pos x="235" y="976"/>
              </a:cxn>
              <a:cxn ang="0">
                <a:pos x="112" y="780"/>
              </a:cxn>
              <a:cxn ang="0">
                <a:pos x="33" y="656"/>
              </a:cxn>
              <a:cxn ang="0">
                <a:pos x="3" y="500"/>
              </a:cxn>
              <a:cxn ang="0">
                <a:pos x="48" y="310"/>
              </a:cxn>
              <a:cxn ang="0">
                <a:pos x="117" y="210"/>
              </a:cxn>
              <a:cxn ang="0">
                <a:pos x="390" y="60"/>
              </a:cxn>
              <a:cxn ang="0">
                <a:pos x="899" y="19"/>
              </a:cxn>
              <a:cxn ang="0">
                <a:pos x="1179" y="113"/>
              </a:cxn>
              <a:cxn ang="0">
                <a:pos x="1289" y="175"/>
              </a:cxn>
              <a:cxn ang="0">
                <a:pos x="1389" y="162"/>
              </a:cxn>
              <a:cxn ang="0">
                <a:pos x="1434" y="90"/>
              </a:cxn>
              <a:cxn ang="0">
                <a:pos x="1526" y="86"/>
              </a:cxn>
              <a:cxn ang="0">
                <a:pos x="1565" y="205"/>
              </a:cxn>
              <a:cxn ang="0">
                <a:pos x="1487" y="264"/>
              </a:cxn>
              <a:cxn ang="0">
                <a:pos x="1414" y="281"/>
              </a:cxn>
              <a:cxn ang="0">
                <a:pos x="1357" y="456"/>
              </a:cxn>
              <a:cxn ang="0">
                <a:pos x="1171" y="886"/>
              </a:cxn>
              <a:cxn ang="0">
                <a:pos x="868" y="1155"/>
              </a:cxn>
              <a:cxn ang="0">
                <a:pos x="653" y="1225"/>
              </a:cxn>
              <a:cxn ang="0">
                <a:pos x="434" y="1195"/>
              </a:cxn>
            </a:cxnLst>
            <a:rect l="0" t="0" r="r" b="b"/>
            <a:pathLst>
              <a:path w="1582" h="1237">
                <a:moveTo>
                  <a:pt x="434" y="1195"/>
                </a:moveTo>
                <a:cubicBezTo>
                  <a:pt x="357" y="1140"/>
                  <a:pt x="338" y="1118"/>
                  <a:pt x="322" y="1098"/>
                </a:cubicBezTo>
                <a:cubicBezTo>
                  <a:pt x="276" y="1042"/>
                  <a:pt x="257" y="1011"/>
                  <a:pt x="235" y="976"/>
                </a:cubicBezTo>
                <a:cubicBezTo>
                  <a:pt x="195" y="911"/>
                  <a:pt x="149" y="830"/>
                  <a:pt x="112" y="780"/>
                </a:cubicBezTo>
                <a:cubicBezTo>
                  <a:pt x="79" y="736"/>
                  <a:pt x="54" y="716"/>
                  <a:pt x="33" y="656"/>
                </a:cubicBezTo>
                <a:cubicBezTo>
                  <a:pt x="18" y="614"/>
                  <a:pt x="5" y="553"/>
                  <a:pt x="3" y="500"/>
                </a:cubicBezTo>
                <a:cubicBezTo>
                  <a:pt x="0" y="415"/>
                  <a:pt x="27" y="354"/>
                  <a:pt x="48" y="310"/>
                </a:cubicBezTo>
                <a:cubicBezTo>
                  <a:pt x="71" y="266"/>
                  <a:pt x="88" y="239"/>
                  <a:pt x="117" y="210"/>
                </a:cubicBezTo>
                <a:cubicBezTo>
                  <a:pt x="165" y="159"/>
                  <a:pt x="245" y="100"/>
                  <a:pt x="390" y="60"/>
                </a:cubicBezTo>
                <a:cubicBezTo>
                  <a:pt x="534" y="21"/>
                  <a:pt x="743" y="0"/>
                  <a:pt x="899" y="19"/>
                </a:cubicBezTo>
                <a:cubicBezTo>
                  <a:pt x="1022" y="33"/>
                  <a:pt x="1112" y="72"/>
                  <a:pt x="1179" y="113"/>
                </a:cubicBezTo>
                <a:cubicBezTo>
                  <a:pt x="1218" y="138"/>
                  <a:pt x="1250" y="164"/>
                  <a:pt x="1289" y="175"/>
                </a:cubicBezTo>
                <a:cubicBezTo>
                  <a:pt x="1326" y="186"/>
                  <a:pt x="1368" y="184"/>
                  <a:pt x="1389" y="162"/>
                </a:cubicBezTo>
                <a:cubicBezTo>
                  <a:pt x="1407" y="143"/>
                  <a:pt x="1409" y="109"/>
                  <a:pt x="1434" y="90"/>
                </a:cubicBezTo>
                <a:cubicBezTo>
                  <a:pt x="1457" y="74"/>
                  <a:pt x="1497" y="70"/>
                  <a:pt x="1526" y="86"/>
                </a:cubicBezTo>
                <a:cubicBezTo>
                  <a:pt x="1565" y="107"/>
                  <a:pt x="1582" y="165"/>
                  <a:pt x="1565" y="205"/>
                </a:cubicBezTo>
                <a:cubicBezTo>
                  <a:pt x="1551" y="237"/>
                  <a:pt x="1516" y="259"/>
                  <a:pt x="1487" y="264"/>
                </a:cubicBezTo>
                <a:cubicBezTo>
                  <a:pt x="1457" y="271"/>
                  <a:pt x="1433" y="260"/>
                  <a:pt x="1414" y="281"/>
                </a:cubicBezTo>
                <a:cubicBezTo>
                  <a:pt x="1390" y="307"/>
                  <a:pt x="1375" y="385"/>
                  <a:pt x="1357" y="456"/>
                </a:cubicBezTo>
                <a:cubicBezTo>
                  <a:pt x="1311" y="636"/>
                  <a:pt x="1250" y="772"/>
                  <a:pt x="1171" y="886"/>
                </a:cubicBezTo>
                <a:cubicBezTo>
                  <a:pt x="1092" y="1001"/>
                  <a:pt x="995" y="1093"/>
                  <a:pt x="868" y="1155"/>
                </a:cubicBezTo>
                <a:cubicBezTo>
                  <a:pt x="799" y="1189"/>
                  <a:pt x="721" y="1215"/>
                  <a:pt x="653" y="1225"/>
                </a:cubicBezTo>
                <a:cubicBezTo>
                  <a:pt x="570" y="1237"/>
                  <a:pt x="502" y="1227"/>
                  <a:pt x="434" y="1195"/>
                </a:cubicBezTo>
              </a:path>
            </a:pathLst>
          </a:custGeom>
          <a:solidFill>
            <a:schemeClr val="accent4">
              <a:alpha val="89999"/>
            </a:schemeClr>
          </a:solidFill>
          <a:ln w="9525" cap="rnd">
            <a:noFill/>
            <a:prstDash val="solid"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28082E"/>
              </a:solidFill>
              <a:latin typeface="+mn-lt"/>
            </a:endParaRPr>
          </a:p>
        </p:txBody>
      </p:sp>
      <p:sp>
        <p:nvSpPr>
          <p:cNvPr id="13" name="Freeform 13"/>
          <p:cNvSpPr>
            <a:spLocks/>
          </p:cNvSpPr>
          <p:nvPr/>
        </p:nvSpPr>
        <p:spPr bwMode="auto">
          <a:xfrm rot="8643891">
            <a:off x="-2109788" y="3554413"/>
            <a:ext cx="415925" cy="325437"/>
          </a:xfrm>
          <a:custGeom>
            <a:avLst/>
            <a:gdLst/>
            <a:ahLst/>
            <a:cxnLst>
              <a:cxn ang="0">
                <a:pos x="434" y="1195"/>
              </a:cxn>
              <a:cxn ang="0">
                <a:pos x="322" y="1098"/>
              </a:cxn>
              <a:cxn ang="0">
                <a:pos x="235" y="976"/>
              </a:cxn>
              <a:cxn ang="0">
                <a:pos x="112" y="780"/>
              </a:cxn>
              <a:cxn ang="0">
                <a:pos x="33" y="656"/>
              </a:cxn>
              <a:cxn ang="0">
                <a:pos x="3" y="500"/>
              </a:cxn>
              <a:cxn ang="0">
                <a:pos x="48" y="310"/>
              </a:cxn>
              <a:cxn ang="0">
                <a:pos x="117" y="210"/>
              </a:cxn>
              <a:cxn ang="0">
                <a:pos x="390" y="60"/>
              </a:cxn>
              <a:cxn ang="0">
                <a:pos x="899" y="19"/>
              </a:cxn>
              <a:cxn ang="0">
                <a:pos x="1179" y="113"/>
              </a:cxn>
              <a:cxn ang="0">
                <a:pos x="1289" y="175"/>
              </a:cxn>
              <a:cxn ang="0">
                <a:pos x="1389" y="162"/>
              </a:cxn>
              <a:cxn ang="0">
                <a:pos x="1434" y="90"/>
              </a:cxn>
              <a:cxn ang="0">
                <a:pos x="1526" y="86"/>
              </a:cxn>
              <a:cxn ang="0">
                <a:pos x="1565" y="205"/>
              </a:cxn>
              <a:cxn ang="0">
                <a:pos x="1487" y="264"/>
              </a:cxn>
              <a:cxn ang="0">
                <a:pos x="1414" y="281"/>
              </a:cxn>
              <a:cxn ang="0">
                <a:pos x="1357" y="456"/>
              </a:cxn>
              <a:cxn ang="0">
                <a:pos x="1171" y="886"/>
              </a:cxn>
              <a:cxn ang="0">
                <a:pos x="868" y="1155"/>
              </a:cxn>
              <a:cxn ang="0">
                <a:pos x="653" y="1225"/>
              </a:cxn>
              <a:cxn ang="0">
                <a:pos x="434" y="1195"/>
              </a:cxn>
            </a:cxnLst>
            <a:rect l="0" t="0" r="r" b="b"/>
            <a:pathLst>
              <a:path w="1582" h="1237">
                <a:moveTo>
                  <a:pt x="434" y="1195"/>
                </a:moveTo>
                <a:cubicBezTo>
                  <a:pt x="357" y="1140"/>
                  <a:pt x="338" y="1118"/>
                  <a:pt x="322" y="1098"/>
                </a:cubicBezTo>
                <a:cubicBezTo>
                  <a:pt x="276" y="1042"/>
                  <a:pt x="257" y="1011"/>
                  <a:pt x="235" y="976"/>
                </a:cubicBezTo>
                <a:cubicBezTo>
                  <a:pt x="195" y="911"/>
                  <a:pt x="149" y="830"/>
                  <a:pt x="112" y="780"/>
                </a:cubicBezTo>
                <a:cubicBezTo>
                  <a:pt x="79" y="736"/>
                  <a:pt x="54" y="716"/>
                  <a:pt x="33" y="656"/>
                </a:cubicBezTo>
                <a:cubicBezTo>
                  <a:pt x="18" y="614"/>
                  <a:pt x="5" y="553"/>
                  <a:pt x="3" y="500"/>
                </a:cubicBezTo>
                <a:cubicBezTo>
                  <a:pt x="0" y="415"/>
                  <a:pt x="27" y="354"/>
                  <a:pt x="48" y="310"/>
                </a:cubicBezTo>
                <a:cubicBezTo>
                  <a:pt x="71" y="266"/>
                  <a:pt x="88" y="239"/>
                  <a:pt x="117" y="210"/>
                </a:cubicBezTo>
                <a:cubicBezTo>
                  <a:pt x="165" y="159"/>
                  <a:pt x="245" y="100"/>
                  <a:pt x="390" y="60"/>
                </a:cubicBezTo>
                <a:cubicBezTo>
                  <a:pt x="534" y="21"/>
                  <a:pt x="743" y="0"/>
                  <a:pt x="899" y="19"/>
                </a:cubicBezTo>
                <a:cubicBezTo>
                  <a:pt x="1022" y="33"/>
                  <a:pt x="1112" y="72"/>
                  <a:pt x="1179" y="113"/>
                </a:cubicBezTo>
                <a:cubicBezTo>
                  <a:pt x="1218" y="138"/>
                  <a:pt x="1250" y="164"/>
                  <a:pt x="1289" y="175"/>
                </a:cubicBezTo>
                <a:cubicBezTo>
                  <a:pt x="1326" y="186"/>
                  <a:pt x="1368" y="184"/>
                  <a:pt x="1389" y="162"/>
                </a:cubicBezTo>
                <a:cubicBezTo>
                  <a:pt x="1407" y="143"/>
                  <a:pt x="1409" y="109"/>
                  <a:pt x="1434" y="90"/>
                </a:cubicBezTo>
                <a:cubicBezTo>
                  <a:pt x="1457" y="74"/>
                  <a:pt x="1497" y="70"/>
                  <a:pt x="1526" y="86"/>
                </a:cubicBezTo>
                <a:cubicBezTo>
                  <a:pt x="1565" y="107"/>
                  <a:pt x="1582" y="165"/>
                  <a:pt x="1565" y="205"/>
                </a:cubicBezTo>
                <a:cubicBezTo>
                  <a:pt x="1551" y="237"/>
                  <a:pt x="1516" y="259"/>
                  <a:pt x="1487" y="264"/>
                </a:cubicBezTo>
                <a:cubicBezTo>
                  <a:pt x="1457" y="271"/>
                  <a:pt x="1433" y="260"/>
                  <a:pt x="1414" y="281"/>
                </a:cubicBezTo>
                <a:cubicBezTo>
                  <a:pt x="1390" y="307"/>
                  <a:pt x="1375" y="385"/>
                  <a:pt x="1357" y="456"/>
                </a:cubicBezTo>
                <a:cubicBezTo>
                  <a:pt x="1311" y="636"/>
                  <a:pt x="1250" y="772"/>
                  <a:pt x="1171" y="886"/>
                </a:cubicBezTo>
                <a:cubicBezTo>
                  <a:pt x="1092" y="1001"/>
                  <a:pt x="995" y="1093"/>
                  <a:pt x="868" y="1155"/>
                </a:cubicBezTo>
                <a:cubicBezTo>
                  <a:pt x="799" y="1189"/>
                  <a:pt x="721" y="1215"/>
                  <a:pt x="653" y="1225"/>
                </a:cubicBezTo>
                <a:cubicBezTo>
                  <a:pt x="570" y="1237"/>
                  <a:pt x="502" y="1227"/>
                  <a:pt x="434" y="1195"/>
                </a:cubicBezTo>
              </a:path>
            </a:pathLst>
          </a:custGeom>
          <a:solidFill>
            <a:schemeClr val="accent4">
              <a:alpha val="89999"/>
            </a:schemeClr>
          </a:solidFill>
          <a:ln w="9525" cap="rnd">
            <a:noFill/>
            <a:prstDash val="solid"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28082E"/>
              </a:solidFill>
              <a:latin typeface="+mn-lt"/>
            </a:endParaRPr>
          </a:p>
        </p:txBody>
      </p:sp>
      <p:sp>
        <p:nvSpPr>
          <p:cNvPr id="14" name="Freeform 14"/>
          <p:cNvSpPr>
            <a:spLocks/>
          </p:cNvSpPr>
          <p:nvPr/>
        </p:nvSpPr>
        <p:spPr bwMode="auto">
          <a:xfrm rot="8643891">
            <a:off x="-2840038" y="5381625"/>
            <a:ext cx="415925" cy="241300"/>
          </a:xfrm>
          <a:custGeom>
            <a:avLst/>
            <a:gdLst/>
            <a:ahLst/>
            <a:cxnLst>
              <a:cxn ang="0">
                <a:pos x="434" y="1195"/>
              </a:cxn>
              <a:cxn ang="0">
                <a:pos x="322" y="1098"/>
              </a:cxn>
              <a:cxn ang="0">
                <a:pos x="235" y="976"/>
              </a:cxn>
              <a:cxn ang="0">
                <a:pos x="112" y="780"/>
              </a:cxn>
              <a:cxn ang="0">
                <a:pos x="33" y="656"/>
              </a:cxn>
              <a:cxn ang="0">
                <a:pos x="3" y="500"/>
              </a:cxn>
              <a:cxn ang="0">
                <a:pos x="48" y="310"/>
              </a:cxn>
              <a:cxn ang="0">
                <a:pos x="117" y="210"/>
              </a:cxn>
              <a:cxn ang="0">
                <a:pos x="390" y="60"/>
              </a:cxn>
              <a:cxn ang="0">
                <a:pos x="899" y="19"/>
              </a:cxn>
              <a:cxn ang="0">
                <a:pos x="1179" y="113"/>
              </a:cxn>
              <a:cxn ang="0">
                <a:pos x="1289" y="175"/>
              </a:cxn>
              <a:cxn ang="0">
                <a:pos x="1389" y="162"/>
              </a:cxn>
              <a:cxn ang="0">
                <a:pos x="1434" y="90"/>
              </a:cxn>
              <a:cxn ang="0">
                <a:pos x="1526" y="86"/>
              </a:cxn>
              <a:cxn ang="0">
                <a:pos x="1565" y="205"/>
              </a:cxn>
              <a:cxn ang="0">
                <a:pos x="1487" y="264"/>
              </a:cxn>
              <a:cxn ang="0">
                <a:pos x="1414" y="281"/>
              </a:cxn>
              <a:cxn ang="0">
                <a:pos x="1357" y="456"/>
              </a:cxn>
              <a:cxn ang="0">
                <a:pos x="1171" y="886"/>
              </a:cxn>
              <a:cxn ang="0">
                <a:pos x="868" y="1155"/>
              </a:cxn>
              <a:cxn ang="0">
                <a:pos x="653" y="1225"/>
              </a:cxn>
              <a:cxn ang="0">
                <a:pos x="434" y="1195"/>
              </a:cxn>
            </a:cxnLst>
            <a:rect l="0" t="0" r="r" b="b"/>
            <a:pathLst>
              <a:path w="1582" h="1237">
                <a:moveTo>
                  <a:pt x="434" y="1195"/>
                </a:moveTo>
                <a:cubicBezTo>
                  <a:pt x="357" y="1140"/>
                  <a:pt x="338" y="1118"/>
                  <a:pt x="322" y="1098"/>
                </a:cubicBezTo>
                <a:cubicBezTo>
                  <a:pt x="276" y="1042"/>
                  <a:pt x="257" y="1011"/>
                  <a:pt x="235" y="976"/>
                </a:cubicBezTo>
                <a:cubicBezTo>
                  <a:pt x="195" y="911"/>
                  <a:pt x="149" y="830"/>
                  <a:pt x="112" y="780"/>
                </a:cubicBezTo>
                <a:cubicBezTo>
                  <a:pt x="79" y="736"/>
                  <a:pt x="54" y="716"/>
                  <a:pt x="33" y="656"/>
                </a:cubicBezTo>
                <a:cubicBezTo>
                  <a:pt x="18" y="614"/>
                  <a:pt x="5" y="553"/>
                  <a:pt x="3" y="500"/>
                </a:cubicBezTo>
                <a:cubicBezTo>
                  <a:pt x="0" y="415"/>
                  <a:pt x="27" y="354"/>
                  <a:pt x="48" y="310"/>
                </a:cubicBezTo>
                <a:cubicBezTo>
                  <a:pt x="71" y="266"/>
                  <a:pt x="88" y="239"/>
                  <a:pt x="117" y="210"/>
                </a:cubicBezTo>
                <a:cubicBezTo>
                  <a:pt x="165" y="159"/>
                  <a:pt x="245" y="100"/>
                  <a:pt x="390" y="60"/>
                </a:cubicBezTo>
                <a:cubicBezTo>
                  <a:pt x="534" y="21"/>
                  <a:pt x="743" y="0"/>
                  <a:pt x="899" y="19"/>
                </a:cubicBezTo>
                <a:cubicBezTo>
                  <a:pt x="1022" y="33"/>
                  <a:pt x="1112" y="72"/>
                  <a:pt x="1179" y="113"/>
                </a:cubicBezTo>
                <a:cubicBezTo>
                  <a:pt x="1218" y="138"/>
                  <a:pt x="1250" y="164"/>
                  <a:pt x="1289" y="175"/>
                </a:cubicBezTo>
                <a:cubicBezTo>
                  <a:pt x="1326" y="186"/>
                  <a:pt x="1368" y="184"/>
                  <a:pt x="1389" y="162"/>
                </a:cubicBezTo>
                <a:cubicBezTo>
                  <a:pt x="1407" y="143"/>
                  <a:pt x="1409" y="109"/>
                  <a:pt x="1434" y="90"/>
                </a:cubicBezTo>
                <a:cubicBezTo>
                  <a:pt x="1457" y="74"/>
                  <a:pt x="1497" y="70"/>
                  <a:pt x="1526" y="86"/>
                </a:cubicBezTo>
                <a:cubicBezTo>
                  <a:pt x="1565" y="107"/>
                  <a:pt x="1582" y="165"/>
                  <a:pt x="1565" y="205"/>
                </a:cubicBezTo>
                <a:cubicBezTo>
                  <a:pt x="1551" y="237"/>
                  <a:pt x="1516" y="259"/>
                  <a:pt x="1487" y="264"/>
                </a:cubicBezTo>
                <a:cubicBezTo>
                  <a:pt x="1457" y="271"/>
                  <a:pt x="1433" y="260"/>
                  <a:pt x="1414" y="281"/>
                </a:cubicBezTo>
                <a:cubicBezTo>
                  <a:pt x="1390" y="307"/>
                  <a:pt x="1375" y="385"/>
                  <a:pt x="1357" y="456"/>
                </a:cubicBezTo>
                <a:cubicBezTo>
                  <a:pt x="1311" y="636"/>
                  <a:pt x="1250" y="772"/>
                  <a:pt x="1171" y="886"/>
                </a:cubicBezTo>
                <a:cubicBezTo>
                  <a:pt x="1092" y="1001"/>
                  <a:pt x="995" y="1093"/>
                  <a:pt x="868" y="1155"/>
                </a:cubicBezTo>
                <a:cubicBezTo>
                  <a:pt x="799" y="1189"/>
                  <a:pt x="721" y="1215"/>
                  <a:pt x="653" y="1225"/>
                </a:cubicBezTo>
                <a:cubicBezTo>
                  <a:pt x="570" y="1237"/>
                  <a:pt x="502" y="1227"/>
                  <a:pt x="434" y="1195"/>
                </a:cubicBezTo>
              </a:path>
            </a:pathLst>
          </a:custGeom>
          <a:solidFill>
            <a:schemeClr val="accent4">
              <a:alpha val="89999"/>
            </a:schemeClr>
          </a:solidFill>
          <a:ln w="9525" cap="rnd">
            <a:noFill/>
            <a:prstDash val="solid"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28082E"/>
              </a:solidFill>
              <a:latin typeface="+mn-lt"/>
            </a:endParaRPr>
          </a:p>
        </p:txBody>
      </p:sp>
      <p:grpSp>
        <p:nvGrpSpPr>
          <p:cNvPr id="15" name="Group 19"/>
          <p:cNvGrpSpPr>
            <a:grpSpLocks/>
          </p:cNvGrpSpPr>
          <p:nvPr/>
        </p:nvGrpSpPr>
        <p:grpSpPr bwMode="auto">
          <a:xfrm>
            <a:off x="9255125" y="0"/>
            <a:ext cx="1924050" cy="6870700"/>
            <a:chOff x="5830" y="0"/>
            <a:chExt cx="1212" cy="4328"/>
          </a:xfrm>
        </p:grpSpPr>
        <p:sp>
          <p:nvSpPr>
            <p:cNvPr id="16" name="Rectangle 15"/>
            <p:cNvSpPr>
              <a:spLocks noChangeArrowheads="1"/>
            </p:cNvSpPr>
            <p:nvPr/>
          </p:nvSpPr>
          <p:spPr bwMode="auto">
            <a:xfrm>
              <a:off x="5830" y="0"/>
              <a:ext cx="1212" cy="4328"/>
            </a:xfrm>
            <a:prstGeom prst="rect">
              <a:avLst/>
            </a:prstGeom>
            <a:solidFill>
              <a:schemeClr val="tx1"/>
            </a:solidFill>
            <a:ln w="3175">
              <a:noFill/>
              <a:miter lim="800000"/>
              <a:headEnd/>
              <a:tailEnd/>
            </a:ln>
            <a:effectLst>
              <a:outerShdw blurRad="127000" dist="63500" dir="5400000" algn="t" rotWithShape="0">
                <a:prstClr val="black">
                  <a:alpha val="30000"/>
                </a:prstClr>
              </a:outerShdw>
            </a:effectLst>
          </p:spPr>
          <p:txBody>
            <a:bodyPr lIns="126000" tIns="118800" rIns="126000" bIns="118800"/>
            <a:lstStyle/>
            <a:p>
              <a:pPr fontAlgn="auto">
                <a:spcBef>
                  <a:spcPct val="20000"/>
                </a:spcBef>
                <a:spcAft>
                  <a:spcPct val="20000"/>
                </a:spcAft>
                <a:buFont typeface="Wingdings" pitchFamily="2" charset="2"/>
                <a:buNone/>
                <a:defRPr/>
              </a:pPr>
              <a:r>
                <a:rPr lang="en-US" sz="1200" cap="all" dirty="0">
                  <a:solidFill>
                    <a:srgbClr val="FFFFFF"/>
                  </a:solidFill>
                  <a:latin typeface="+mn-lt"/>
                  <a:cs typeface="Arial" charset="0"/>
                </a:rPr>
                <a:t>Double Content holders with clover animation </a:t>
              </a:r>
              <a:r>
                <a:rPr lang="en-US" sz="1200" cap="all" dirty="0">
                  <a:solidFill>
                    <a:srgbClr val="EC008C"/>
                  </a:solidFill>
                  <a:latin typeface="+mn-lt"/>
                  <a:cs typeface="Arial" charset="0"/>
                </a:rPr>
                <a:t>(color: pink)</a:t>
              </a:r>
            </a:p>
            <a:p>
              <a:pPr>
                <a:defRPr/>
              </a:pPr>
              <a:r>
                <a:rPr lang="en-US" sz="1000" dirty="0">
                  <a:solidFill>
                    <a:srgbClr val="C3D940"/>
                  </a:solidFill>
                  <a:latin typeface="+mn-lt"/>
                </a:rPr>
                <a:t>Animation: </a:t>
              </a:r>
              <a:r>
                <a:rPr lang="en-US" sz="1000" dirty="0">
                  <a:solidFill>
                    <a:srgbClr val="FFFFFF"/>
                  </a:solidFill>
                  <a:latin typeface="+mn-lt"/>
                </a:rPr>
                <a:t>Clover animation fades from left to right.</a:t>
              </a:r>
            </a:p>
            <a:p>
              <a:pPr>
                <a:defRPr/>
              </a:pPr>
              <a:endParaRPr lang="en-US" sz="1000" dirty="0">
                <a:solidFill>
                  <a:srgbClr val="C3D940"/>
                </a:solidFill>
                <a:latin typeface="+mn-lt"/>
              </a:endParaRPr>
            </a:p>
            <a:p>
              <a:pPr>
                <a:defRPr/>
              </a:pPr>
              <a:r>
                <a:rPr lang="en-US" sz="1000" dirty="0">
                  <a:solidFill>
                    <a:srgbClr val="C3D940"/>
                  </a:solidFill>
                  <a:latin typeface="+mn-lt"/>
                </a:rPr>
                <a:t>Edit: </a:t>
              </a:r>
              <a:r>
                <a:rPr lang="en-US" sz="1000" dirty="0">
                  <a:solidFill>
                    <a:srgbClr val="FFFFFF"/>
                  </a:solidFill>
                  <a:latin typeface="+mn-lt"/>
                </a:rPr>
                <a:t>Click on the icons in Content Holder to insert, tables, charts, smart art, pictures, clipart and movies. Or add simple text.</a:t>
              </a:r>
            </a:p>
            <a:p>
              <a:pPr>
                <a:defRPr/>
              </a:pPr>
              <a:endParaRPr lang="en-US" sz="1000" dirty="0">
                <a:solidFill>
                  <a:srgbClr val="FFFFFF"/>
                </a:solidFill>
                <a:latin typeface="+mn-lt"/>
              </a:endParaRPr>
            </a:p>
          </p:txBody>
        </p:sp>
        <p:sp>
          <p:nvSpPr>
            <p:cNvPr id="17" name="Text Box 9"/>
            <p:cNvSpPr txBox="1">
              <a:spLocks noChangeArrowheads="1"/>
            </p:cNvSpPr>
            <p:nvPr/>
          </p:nvSpPr>
          <p:spPr bwMode="auto">
            <a:xfrm>
              <a:off x="5882" y="4077"/>
              <a:ext cx="649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200">
                  <a:solidFill>
                    <a:srgbClr val="FFFFFF"/>
                  </a:solidFill>
                  <a:latin typeface="+mn-lt"/>
                  <a:cs typeface="Arial" charset="0"/>
                </a:rPr>
                <a:t>guide</a:t>
              </a:r>
              <a:r>
                <a:rPr lang="en-US" sz="1200">
                  <a:solidFill>
                    <a:srgbClr val="28082E"/>
                  </a:solidFill>
                  <a:latin typeface="+mn-lt"/>
                  <a:cs typeface="Arial" charset="0"/>
                </a:rPr>
                <a:t> </a:t>
              </a:r>
              <a:endParaRPr lang="en-US" sz="1200">
                <a:solidFill>
                  <a:srgbClr val="28082E"/>
                </a:solidFill>
                <a:latin typeface="+mn-lt"/>
                <a:cs typeface="Arial" charset="0"/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smtClean="0"/>
              <a:t>Click to edit Master title style</a:t>
            </a:r>
            <a:endParaRPr lang="en-US" noProof="0"/>
          </a:p>
        </p:txBody>
      </p:sp>
      <p:sp>
        <p:nvSpPr>
          <p:cNvPr id="18" name="Content Placeholder 2"/>
          <p:cNvSpPr>
            <a:spLocks noGrp="1"/>
          </p:cNvSpPr>
          <p:nvPr>
            <p:ph idx="1"/>
          </p:nvPr>
        </p:nvSpPr>
        <p:spPr>
          <a:xfrm>
            <a:off x="262327" y="1550989"/>
            <a:ext cx="4135861" cy="5030786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100"/>
            </a:lvl5pPr>
          </a:lstStyle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</p:txBody>
      </p:sp>
      <p:sp>
        <p:nvSpPr>
          <p:cNvPr id="19" name="Content Placeholder 2"/>
          <p:cNvSpPr>
            <a:spLocks noGrp="1"/>
          </p:cNvSpPr>
          <p:nvPr>
            <p:ph idx="13"/>
          </p:nvPr>
        </p:nvSpPr>
        <p:spPr>
          <a:xfrm>
            <a:off x="4609785" y="1550989"/>
            <a:ext cx="4267514" cy="5030786"/>
          </a:xfrm>
        </p:spPr>
        <p:txBody>
          <a:bodyPr anchor="b"/>
          <a:lstStyle>
            <a:lvl1pPr marL="0" indent="0" algn="r">
              <a:buNone/>
              <a:defRPr sz="3200" cap="all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20" name="Footer Placeholder 2"/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NOVOZYMES PRESENTATION</a:t>
            </a:r>
          </a:p>
        </p:txBody>
      </p:sp>
      <p:sp>
        <p:nvSpPr>
          <p:cNvPr id="21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260E96-5298-43A0-A110-22CA2AA42BD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22" name="Date Placeholder 4"/>
          <p:cNvSpPr>
            <a:spLocks noGrp="1"/>
          </p:cNvSpPr>
          <p:nvPr>
            <p:ph type="dt" sz="half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B5C561-CB50-4115-B027-F71DDBE89835}" type="datetime1">
              <a:rPr lang="en-US"/>
              <a:pPr>
                <a:defRPr/>
              </a:pPr>
              <a:t>6/25/2010</a:t>
            </a:fld>
            <a:endParaRPr lang="en-US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1.11022E-16 C 0.06545 -0.06528 0.13107 -0.13032 0.20347 -0.14583 C 0.27586 -0.16134 0.35746 -0.08912 0.43402 -0.09306 C 0.51059 -0.09699 0.60607 -0.11042 0.66302 -0.16944 C 0.72031 -0.22847 0.72326 -0.40324 0.77708 -0.44722 C 0.8309 -0.4912 0.93784 -0.40625 0.98628 -0.43333 C 1.03472 -0.46042 1.05069 -0.57245 1.06771 -0.60903 " pathEditMode="relative" rAng="0" ptsTypes="aaaaaaa">
                                      <p:cBhvr>
                                        <p:cTn id="6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34" y="-305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" dur="3000" fill="hold"/>
                                        <p:tgtEl>
                                          <p:spTgt spid="5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9" presetID="8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Rot by="10800000">
                                      <p:cBhvr>
                                        <p:cTn id="10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10" presetClass="exit" presetSubtype="0" fill="hold" grpId="3" nodeType="withEffect">
                                  <p:stCondLst>
                                    <p:cond delay="21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0" presetClass="path" presetSubtype="0" accel="50000" decel="5000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animMotion origin="layout" path="M -5E-6 -2.96296E-6 C 0.05591 0.04213 0.11181 0.08426 0.17084 0.0875 C 0.22969 0.09074 0.28594 0.03079 0.35296 0.01945 C 0.42014 0.0081 0.5158 0.04051 0.57275 0.01945 C 0.62987 -0.00162 0.6356 -0.07685 0.69566 -0.10694 C 0.75591 -0.13703 0.88264 -0.12129 0.93334 -0.16111 C 0.98386 -0.20092 0.98577 -0.3074 0.99966 -0.34583 " pathEditMode="relative" rAng="0" ptsTypes="aaaaaaa">
                                      <p:cBhvr>
                                        <p:cTn id="15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00" y="-128"/>
                                    </p:animMotion>
                                  </p:childTnLst>
                                </p:cTn>
                              </p:par>
                              <p:par>
                                <p:cTn id="16" presetID="6" presetClass="emph" presetSubtype="0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17" dur="3000" fill="hold"/>
                                        <p:tgtEl>
                                          <p:spTgt spid="6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18" presetID="8" presetClass="emph" presetSubtype="0" fill="hold" grpId="2" nodeType="withEffect">
                                  <p:stCondLst>
                                    <p:cond delay="300"/>
                                  </p:stCondLst>
                                  <p:childTnLst>
                                    <p:animRot by="-21600000">
                                      <p:cBhvr>
                                        <p:cTn id="19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0" presetID="10" presetClass="exit" presetSubtype="0" fill="hold" grpId="3" nodeType="withEffect">
                                  <p:stCondLst>
                                    <p:cond delay="2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9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8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0" presetClass="path" presetSubtype="0" accel="50000" decel="5000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animMotion origin="layout" path="M -1.66667E-6 -4.07407E-6 C 0.05139 0.01667 0.23611 0.11505 0.30834 0.09954 C 0.38056 0.08403 0.37465 -0.04814 0.43386 -0.09305 C 0.49306 -0.13796 0.60434 -0.13356 0.66302 -0.16944 C 0.72153 -0.20532 0.74375 -0.28078 0.78542 -0.30879 C 0.82709 -0.3368 0.86302 -0.3243 0.91354 -0.33796 C 0.96406 -0.35162 1.05209 -0.37986 1.08854 -0.39074 " pathEditMode="relative" rAng="0" ptsTypes="aaaaaaa">
                                      <p:cBhvr>
                                        <p:cTn id="24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44" y="-138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6" presetClass="emph" presetSubtype="0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Scale>
                                      <p:cBhvr>
                                        <p:cTn id="26" dur="3000" fill="hold"/>
                                        <p:tgtEl>
                                          <p:spTgt spid="7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27" presetID="8" presetClass="emph" presetSubtype="0" fill="hold" grpId="2" nodeType="withEffect">
                                  <p:stCondLst>
                                    <p:cond delay="800"/>
                                  </p:stCondLst>
                                  <p:childTnLst>
                                    <p:animRot by="10800000">
                                      <p:cBhvr>
                                        <p:cTn id="28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9" presetID="10" presetClass="exit" presetSubtype="0" fill="hold" grpId="3" nodeType="withEffect">
                                  <p:stCondLst>
                                    <p:cond delay="3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0" presetClass="path" presetSubtype="0" accel="50000" decel="50000" fill="hold" grpId="0" nodeType="withEffect">
                                  <p:stCondLst>
                                    <p:cond delay="2900"/>
                                  </p:stCondLst>
                                  <p:childTnLst>
                                    <p:animMotion origin="layout" path="M -4.16667E-6 -3.7037E-7 C 0.05591 0.04213 0.11198 0.08426 0.17084 0.0875 C 0.22952 0.09074 0.30243 -0.00208 0.35278 0.01944 C 0.40348 0.04097 0.42396 0.17778 0.47257 0.2169 C 0.52101 0.25602 0.59098 0.27107 0.64445 0.2544 C 0.69775 0.23773 0.73837 0.16528 0.79219 0.11644 C 0.84601 0.06759 0.92761 0.00532 0.96719 -0.03912 C 1.00678 -0.08356 1.01667 -0.12708 1.02969 -0.15023 " pathEditMode="relative" rAng="0" ptsTypes="aaaaaaaa">
                                      <p:cBhvr>
                                        <p:cTn id="33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15" y="60"/>
                                    </p:animMotion>
                                  </p:childTnLst>
                                </p:cTn>
                              </p:par>
                              <p:par>
                                <p:cTn id="34" presetID="6" presetClass="emph" presetSubtype="0" fill="hold" grpId="1" nodeType="withEffect">
                                  <p:stCondLst>
                                    <p:cond delay="3000"/>
                                  </p:stCondLst>
                                  <p:childTnLst>
                                    <p:animScale>
                                      <p:cBhvr>
                                        <p:cTn id="35" dur="3000" fill="hold"/>
                                        <p:tgtEl>
                                          <p:spTgt spid="8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36" presetID="8" presetClass="emph" presetSubtype="0" fill="hold" grpId="2" nodeType="withEffect">
                                  <p:stCondLst>
                                    <p:cond delay="3000"/>
                                  </p:stCondLst>
                                  <p:childTnLst>
                                    <p:animRot by="-10800000">
                                      <p:cBhvr>
                                        <p:cTn id="37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8" presetID="10" presetClass="exit" presetSubtype="0" fill="hold" grpId="3" nodeType="withEffect">
                                  <p:stCondLst>
                                    <p:cond delay="5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9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8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0" presetClass="path" presetSubtype="0" accel="50000" decel="5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2.77778E-6 0 C 0.02691 -0.00347 0.10608 -0.01736 0.16181 -0.02153 C 0.21736 -0.02569 0.26979 0.01065 0.33368 -0.02569 C 0.39757 -0.06204 0.4875 -0.21134 0.54497 -0.23958 C 0.60261 -0.26782 0.63473 -0.19375 0.67934 -0.19514 C 0.72413 -0.19653 0.76233 -0.1919 0.81268 -0.24792 C 0.86302 -0.30394 0.94688 -0.47245 0.98212 -0.53148 " pathEditMode="relative" rAng="0" ptsTypes="aaaaaaa">
                                      <p:cBhvr>
                                        <p:cTn id="42" dur="3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91" y="-260"/>
                                    </p:animMotion>
                                  </p:childTnLst>
                                </p:cTn>
                              </p:par>
                              <p:par>
                                <p:cTn id="43" presetID="6" presetClass="emph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44" dur="3000" fill="hold"/>
                                        <p:tgtEl>
                                          <p:spTgt spid="9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45" presetID="8" presetClass="emph" presetSubtype="0" fill="hold" grpId="2" nodeType="withEffect">
                                  <p:stCondLst>
                                    <p:cond delay="1000"/>
                                  </p:stCondLst>
                                  <p:childTnLst>
                                    <p:animRot by="-10800000">
                                      <p:cBhvr>
                                        <p:cTn id="46" dur="3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7" presetID="10" presetClass="exit" presetSubtype="0" fill="hold" grpId="3" nodeType="withEffect">
                                  <p:stCondLst>
                                    <p:cond delay="3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9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8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0" presetClass="path" presetSubtype="0" accel="50000" decel="50000" fill="hold" grpId="0" nodeType="withEffect">
                                  <p:stCondLst>
                                    <p:cond delay="3200"/>
                                  </p:stCondLst>
                                  <p:childTnLst>
                                    <p:animMotion origin="layout" path="M 2.77778E-7 -1.85185E-6 C 0.06545 -0.06528 0.13611 -0.11389 0.20347 -0.14583 C 0.27101 -0.17778 0.32882 -0.1875 0.40538 -0.19143 C 0.48194 -0.19537 0.60122 -0.12685 0.66319 -0.16944 C 0.72517 -0.21204 0.72899 -0.4162 0.77708 -0.44722 C 0.82517 -0.47824 0.90486 -0.35787 0.95122 -0.35532 C 0.99757 -0.35278 1.03333 -0.41551 1.05503 -0.43148 " pathEditMode="relative" rAng="0" ptsTypes="aaaaaaa">
                                      <p:cBhvr>
                                        <p:cTn id="51" dur="3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27" y="-239"/>
                                    </p:animMotion>
                                  </p:childTnLst>
                                </p:cTn>
                              </p:par>
                              <p:par>
                                <p:cTn id="52" presetID="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53" dur="3000" fill="hold"/>
                                        <p:tgtEl>
                                          <p:spTgt spid="10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54" presetID="8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Rot by="10800000">
                                      <p:cBhvr>
                                        <p:cTn id="55" dur="3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6" presetID="10" presetClass="exit" presetSubtype="0" fill="hold" grpId="3" nodeType="withEffect">
                                  <p:stCondLst>
                                    <p:cond delay="21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0" presetClass="path" presetSubtype="0" accel="50000" decel="5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8.33333E-7 3.7037E-6 C 0.02691 -0.00348 0.10608 -0.01736 0.1618 -0.02153 C 0.21736 -0.0257 0.26979 0.01064 0.33368 -0.0257 C 0.39757 -0.06204 0.4875 -0.21135 0.54496 -0.23959 C 0.6026 -0.26783 0.63472 -0.19375 0.67934 -0.19514 C 0.72413 -0.19653 0.75 -0.24098 0.81267 -0.24792 C 0.87535 -0.25486 1.00503 -0.23889 1.05573 -0.23658 " pathEditMode="relative" rAng="0" ptsTypes="aaaaaaa">
                                      <p:cBhvr>
                                        <p:cTn id="60" dur="3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28" y="-129"/>
                                    </p:animMotion>
                                  </p:childTnLst>
                                </p:cTn>
                              </p:par>
                              <p:par>
                                <p:cTn id="61" presetID="6" presetClass="emph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62" dur="3000" fill="hold"/>
                                        <p:tgtEl>
                                          <p:spTgt spid="11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63" presetID="8" presetClass="emph" presetSubtype="0" fill="hold" grpId="2" nodeType="withEffect">
                                  <p:stCondLst>
                                    <p:cond delay="1000"/>
                                  </p:stCondLst>
                                  <p:childTnLst>
                                    <p:animRot by="-10800000">
                                      <p:cBhvr>
                                        <p:cTn id="64" dur="3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5" presetID="10" presetClass="exit" presetSubtype="0" fill="hold" grpId="3" nodeType="withEffect">
                                  <p:stCondLst>
                                    <p:cond delay="3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9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8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0" presetClass="path" presetSubtype="0" accel="50000" decel="50000" fill="hold" grpId="0" nodeType="withEffect">
                                  <p:stCondLst>
                                    <p:cond delay="2200"/>
                                  </p:stCondLst>
                                  <p:childTnLst>
                                    <p:animMotion origin="layout" path="M 2.77778E-6 4.44444E-6 C 0.0559 0.04213 0.11198 0.08425 0.17066 0.0875 C 0.22968 0.09074 0.30278 -0.00209 0.35295 0.01944 C 0.40347 0.04097 0.42465 0.20902 0.47257 0.21689 C 0.52048 0.22476 0.58437 0.1287 0.6401 0.06666 C 0.696 0.00439 0.75295 -0.07987 0.80798 -0.15695 C 0.86302 -0.23403 0.9368 -0.3463 0.97048 -0.39607 " pathEditMode="relative" rAng="0" ptsTypes="aaaaaaa">
                                      <p:cBhvr>
                                        <p:cTn id="69" dur="3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85" y="-86"/>
                                    </p:animMotion>
                                  </p:childTnLst>
                                </p:cTn>
                              </p:par>
                              <p:par>
                                <p:cTn id="70" presetID="6" presetClass="emph" presetSubtype="0" fill="hold" grpId="1" nodeType="withEffect">
                                  <p:stCondLst>
                                    <p:cond delay="2200"/>
                                  </p:stCondLst>
                                  <p:childTnLst>
                                    <p:animScale>
                                      <p:cBhvr>
                                        <p:cTn id="71" dur="3000" fill="hold"/>
                                        <p:tgtEl>
                                          <p:spTgt spid="12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72" presetID="8" presetClass="emph" presetSubtype="0" fill="hold" grpId="2" nodeType="withEffect">
                                  <p:stCondLst>
                                    <p:cond delay="2200"/>
                                  </p:stCondLst>
                                  <p:childTnLst>
                                    <p:animRot by="-10800000">
                                      <p:cBhvr>
                                        <p:cTn id="73" dur="3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4" presetID="10" presetClass="exit" presetSubtype="0" fill="hold" grpId="3" nodeType="withEffect">
                                  <p:stCondLst>
                                    <p:cond delay="4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5" dur="9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8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0" presetClass="path" presetSubtype="0" accel="50000" decel="50000" fill="hold" grpId="0" nodeType="withEffect">
                                  <p:stCondLst>
                                    <p:cond delay="2900"/>
                                  </p:stCondLst>
                                  <p:childTnLst>
                                    <p:animMotion origin="layout" path="M 2.77778E-6 1.85185E-6 C 0.02691 -0.00347 0.10607 -0.01736 0.1618 -0.02153 C 0.21736 -0.0257 0.26979 0.01065 0.33368 -0.0257 C 0.39757 -0.06204 0.4875 -0.21134 0.54496 -0.23959 C 0.6026 -0.26783 0.63403 -0.2081 0.67934 -0.19514 C 0.72448 -0.18218 0.73646 -0.14676 0.81632 -0.16134 C 0.89618 -0.17593 1.08767 -0.25695 1.15903 -0.28218 " pathEditMode="relative" rAng="0" ptsTypes="aaaaaaa">
                                      <p:cBhvr>
                                        <p:cTn id="78" dur="3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80" y="-136"/>
                                    </p:animMotion>
                                  </p:childTnLst>
                                </p:cTn>
                              </p:par>
                              <p:par>
                                <p:cTn id="79" presetID="6" presetClass="emph" presetSubtype="0" fill="hold" grpId="1" nodeType="withEffect">
                                  <p:stCondLst>
                                    <p:cond delay="2900"/>
                                  </p:stCondLst>
                                  <p:childTnLst>
                                    <p:animScale>
                                      <p:cBhvr>
                                        <p:cTn id="80" dur="3000" fill="hold"/>
                                        <p:tgtEl>
                                          <p:spTgt spid="13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81" presetID="8" presetClass="emph" presetSubtype="0" fill="hold" grpId="2" nodeType="withEffect">
                                  <p:stCondLst>
                                    <p:cond delay="2900"/>
                                  </p:stCondLst>
                                  <p:childTnLst>
                                    <p:animRot by="-10800000">
                                      <p:cBhvr>
                                        <p:cTn id="82" dur="3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3" presetID="10" presetClass="exit" presetSubtype="0" fill="hold" grpId="3" nodeType="withEffect">
                                  <p:stCondLst>
                                    <p:cond delay="51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4" dur="9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8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  <p:bldP spid="5" grpId="2" animBg="1"/>
      <p:bldP spid="5" grpId="3" animBg="1"/>
      <p:bldP spid="6" grpId="0" animBg="1"/>
      <p:bldP spid="6" grpId="1" animBg="1"/>
      <p:bldP spid="6" grpId="2" animBg="1"/>
      <p:bldP spid="6" grpId="3" animBg="1"/>
      <p:bldP spid="7" grpId="0" animBg="1"/>
      <p:bldP spid="7" grpId="1" animBg="1"/>
      <p:bldP spid="7" grpId="2" animBg="1"/>
      <p:bldP spid="7" grpId="3" animBg="1"/>
      <p:bldP spid="8" grpId="0" animBg="1"/>
      <p:bldP spid="8" grpId="1" animBg="1"/>
      <p:bldP spid="8" grpId="2" animBg="1"/>
      <p:bldP spid="8" grpId="3" animBg="1"/>
      <p:bldP spid="9" grpId="0" animBg="1"/>
      <p:bldP spid="9" grpId="1" animBg="1"/>
      <p:bldP spid="9" grpId="2" animBg="1"/>
      <p:bldP spid="9" grpId="3" animBg="1"/>
      <p:bldP spid="10" grpId="0" animBg="1"/>
      <p:bldP spid="10" grpId="1" animBg="1"/>
      <p:bldP spid="10" grpId="2" animBg="1"/>
      <p:bldP spid="10" grpId="3" animBg="1"/>
      <p:bldP spid="11" grpId="0" animBg="1"/>
      <p:bldP spid="11" grpId="1" animBg="1"/>
      <p:bldP spid="11" grpId="2" animBg="1"/>
      <p:bldP spid="11" grpId="3" animBg="1"/>
      <p:bldP spid="12" grpId="0" animBg="1"/>
      <p:bldP spid="12" grpId="1" animBg="1"/>
      <p:bldP spid="12" grpId="2" animBg="1"/>
      <p:bldP spid="12" grpId="3" animBg="1"/>
      <p:bldP spid="13" grpId="0" animBg="1"/>
      <p:bldP spid="13" grpId="1" animBg="1"/>
      <p:bldP spid="13" grpId="2" animBg="1"/>
      <p:bldP spid="13" grpId="3" animBg="1"/>
    </p:bldLst>
  </p:timing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ouble content holders 3 (animated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5"/>
          <p:cNvSpPr>
            <a:spLocks/>
          </p:cNvSpPr>
          <p:nvPr/>
        </p:nvSpPr>
        <p:spPr bwMode="auto">
          <a:xfrm rot="17100000">
            <a:off x="-1714501" y="6146801"/>
            <a:ext cx="1293813" cy="1166812"/>
          </a:xfrm>
          <a:custGeom>
            <a:avLst/>
            <a:gdLst/>
            <a:ahLst/>
            <a:cxnLst>
              <a:cxn ang="0">
                <a:pos x="360" y="450"/>
              </a:cxn>
              <a:cxn ang="0">
                <a:pos x="443" y="386"/>
              </a:cxn>
              <a:cxn ang="0">
                <a:pos x="562" y="340"/>
              </a:cxn>
              <a:cxn ang="0">
                <a:pos x="727" y="337"/>
              </a:cxn>
              <a:cxn ang="0">
                <a:pos x="939" y="504"/>
              </a:cxn>
              <a:cxn ang="0">
                <a:pos x="990" y="682"/>
              </a:cxn>
              <a:cxn ang="0">
                <a:pos x="992" y="793"/>
              </a:cxn>
              <a:cxn ang="0">
                <a:pos x="1111" y="808"/>
              </a:cxn>
              <a:cxn ang="0">
                <a:pos x="1145" y="723"/>
              </a:cxn>
              <a:cxn ang="0">
                <a:pos x="1053" y="524"/>
              </a:cxn>
              <a:cxn ang="0">
                <a:pos x="1061" y="343"/>
              </a:cxn>
              <a:cxn ang="0">
                <a:pos x="1410" y="28"/>
              </a:cxn>
              <a:cxn ang="0">
                <a:pos x="1956" y="76"/>
              </a:cxn>
              <a:cxn ang="0">
                <a:pos x="2178" y="199"/>
              </a:cxn>
              <a:cxn ang="0">
                <a:pos x="2043" y="495"/>
              </a:cxn>
              <a:cxn ang="0">
                <a:pos x="1670" y="665"/>
              </a:cxn>
              <a:cxn ang="0">
                <a:pos x="1447" y="719"/>
              </a:cxn>
              <a:cxn ang="0">
                <a:pos x="1278" y="752"/>
              </a:cxn>
              <a:cxn ang="0">
                <a:pos x="1276" y="888"/>
              </a:cxn>
              <a:cxn ang="0">
                <a:pos x="1512" y="840"/>
              </a:cxn>
              <a:cxn ang="0">
                <a:pos x="1897" y="744"/>
              </a:cxn>
              <a:cxn ang="0">
                <a:pos x="2263" y="759"/>
              </a:cxn>
              <a:cxn ang="0">
                <a:pos x="2568" y="918"/>
              </a:cxn>
              <a:cxn ang="0">
                <a:pos x="2655" y="1179"/>
              </a:cxn>
              <a:cxn ang="0">
                <a:pos x="2523" y="1510"/>
              </a:cxn>
              <a:cxn ang="0">
                <a:pos x="2340" y="1838"/>
              </a:cxn>
              <a:cxn ang="0">
                <a:pos x="1951" y="1898"/>
              </a:cxn>
              <a:cxn ang="0">
                <a:pos x="1738" y="1800"/>
              </a:cxn>
              <a:cxn ang="0">
                <a:pos x="1466" y="1531"/>
              </a:cxn>
              <a:cxn ang="0">
                <a:pos x="1317" y="1200"/>
              </a:cxn>
              <a:cxn ang="0">
                <a:pos x="1264" y="1007"/>
              </a:cxn>
              <a:cxn ang="0">
                <a:pos x="1156" y="1000"/>
              </a:cxn>
              <a:cxn ang="0">
                <a:pos x="1097" y="1100"/>
              </a:cxn>
              <a:cxn ang="0">
                <a:pos x="1205" y="1288"/>
              </a:cxn>
              <a:cxn ang="0">
                <a:pos x="1277" y="1572"/>
              </a:cxn>
              <a:cxn ang="0">
                <a:pos x="1272" y="1880"/>
              </a:cxn>
              <a:cxn ang="0">
                <a:pos x="1117" y="2249"/>
              </a:cxn>
              <a:cxn ang="0">
                <a:pos x="820" y="2375"/>
              </a:cxn>
              <a:cxn ang="0">
                <a:pos x="495" y="2211"/>
              </a:cxn>
              <a:cxn ang="0">
                <a:pos x="200" y="2051"/>
              </a:cxn>
              <a:cxn ang="0">
                <a:pos x="169" y="1772"/>
              </a:cxn>
              <a:cxn ang="0">
                <a:pos x="267" y="1527"/>
              </a:cxn>
              <a:cxn ang="0">
                <a:pos x="402" y="1374"/>
              </a:cxn>
              <a:cxn ang="0">
                <a:pos x="509" y="1293"/>
              </a:cxn>
              <a:cxn ang="0">
                <a:pos x="727" y="1160"/>
              </a:cxn>
              <a:cxn ang="0">
                <a:pos x="915" y="1107"/>
              </a:cxn>
              <a:cxn ang="0">
                <a:pos x="1013" y="1028"/>
              </a:cxn>
              <a:cxn ang="0">
                <a:pos x="974" y="926"/>
              </a:cxn>
              <a:cxn ang="0">
                <a:pos x="600" y="1109"/>
              </a:cxn>
              <a:cxn ang="0">
                <a:pos x="166" y="1183"/>
              </a:cxn>
              <a:cxn ang="0">
                <a:pos x="25" y="1113"/>
              </a:cxn>
              <a:cxn ang="0">
                <a:pos x="39" y="916"/>
              </a:cxn>
              <a:cxn ang="0">
                <a:pos x="106" y="802"/>
              </a:cxn>
              <a:cxn ang="0">
                <a:pos x="183" y="705"/>
              </a:cxn>
              <a:cxn ang="0">
                <a:pos x="307" y="525"/>
              </a:cxn>
              <a:cxn ang="0">
                <a:pos x="356" y="455"/>
              </a:cxn>
              <a:cxn ang="0">
                <a:pos x="360" y="450"/>
              </a:cxn>
            </a:cxnLst>
            <a:rect l="0" t="0" r="r" b="b"/>
            <a:pathLst>
              <a:path w="2659" h="2397">
                <a:moveTo>
                  <a:pt x="360" y="450"/>
                </a:moveTo>
                <a:cubicBezTo>
                  <a:pt x="395" y="419"/>
                  <a:pt x="421" y="401"/>
                  <a:pt x="443" y="386"/>
                </a:cubicBezTo>
                <a:cubicBezTo>
                  <a:pt x="490" y="357"/>
                  <a:pt x="524" y="347"/>
                  <a:pt x="562" y="340"/>
                </a:cubicBezTo>
                <a:cubicBezTo>
                  <a:pt x="612" y="329"/>
                  <a:pt x="671" y="324"/>
                  <a:pt x="727" y="337"/>
                </a:cubicBezTo>
                <a:cubicBezTo>
                  <a:pt x="811" y="356"/>
                  <a:pt x="888" y="417"/>
                  <a:pt x="939" y="504"/>
                </a:cubicBezTo>
                <a:cubicBezTo>
                  <a:pt x="970" y="557"/>
                  <a:pt x="992" y="619"/>
                  <a:pt x="990" y="682"/>
                </a:cubicBezTo>
                <a:cubicBezTo>
                  <a:pt x="989" y="725"/>
                  <a:pt x="976" y="768"/>
                  <a:pt x="992" y="793"/>
                </a:cubicBezTo>
                <a:cubicBezTo>
                  <a:pt x="1011" y="824"/>
                  <a:pt x="1076" y="824"/>
                  <a:pt x="1111" y="808"/>
                </a:cubicBezTo>
                <a:cubicBezTo>
                  <a:pt x="1151" y="791"/>
                  <a:pt x="1153" y="755"/>
                  <a:pt x="1145" y="723"/>
                </a:cubicBezTo>
                <a:cubicBezTo>
                  <a:pt x="1129" y="657"/>
                  <a:pt x="1072" y="608"/>
                  <a:pt x="1053" y="524"/>
                </a:cubicBezTo>
                <a:cubicBezTo>
                  <a:pt x="1041" y="471"/>
                  <a:pt x="1045" y="406"/>
                  <a:pt x="1061" y="343"/>
                </a:cubicBezTo>
                <a:cubicBezTo>
                  <a:pt x="1098" y="200"/>
                  <a:pt x="1201" y="65"/>
                  <a:pt x="1410" y="28"/>
                </a:cubicBezTo>
                <a:cubicBezTo>
                  <a:pt x="1567" y="0"/>
                  <a:pt x="1783" y="27"/>
                  <a:pt x="1956" y="76"/>
                </a:cubicBezTo>
                <a:cubicBezTo>
                  <a:pt x="2058" y="106"/>
                  <a:pt x="2145" y="143"/>
                  <a:pt x="2178" y="199"/>
                </a:cubicBezTo>
                <a:cubicBezTo>
                  <a:pt x="2227" y="283"/>
                  <a:pt x="2150" y="410"/>
                  <a:pt x="2043" y="495"/>
                </a:cubicBezTo>
                <a:cubicBezTo>
                  <a:pt x="1930" y="584"/>
                  <a:pt x="1783" y="627"/>
                  <a:pt x="1670" y="665"/>
                </a:cubicBezTo>
                <a:cubicBezTo>
                  <a:pt x="1597" y="690"/>
                  <a:pt x="1538" y="713"/>
                  <a:pt x="1447" y="719"/>
                </a:cubicBezTo>
                <a:cubicBezTo>
                  <a:pt x="1387" y="722"/>
                  <a:pt x="1312" y="719"/>
                  <a:pt x="1278" y="752"/>
                </a:cubicBezTo>
                <a:cubicBezTo>
                  <a:pt x="1244" y="786"/>
                  <a:pt x="1251" y="856"/>
                  <a:pt x="1276" y="888"/>
                </a:cubicBezTo>
                <a:cubicBezTo>
                  <a:pt x="1319" y="941"/>
                  <a:pt x="1415" y="881"/>
                  <a:pt x="1512" y="840"/>
                </a:cubicBezTo>
                <a:cubicBezTo>
                  <a:pt x="1645" y="782"/>
                  <a:pt x="1779" y="758"/>
                  <a:pt x="1897" y="744"/>
                </a:cubicBezTo>
                <a:cubicBezTo>
                  <a:pt x="2020" y="729"/>
                  <a:pt x="2127" y="723"/>
                  <a:pt x="2263" y="759"/>
                </a:cubicBezTo>
                <a:cubicBezTo>
                  <a:pt x="2371" y="787"/>
                  <a:pt x="2496" y="841"/>
                  <a:pt x="2568" y="918"/>
                </a:cubicBezTo>
                <a:cubicBezTo>
                  <a:pt x="2642" y="999"/>
                  <a:pt x="2659" y="1104"/>
                  <a:pt x="2655" y="1179"/>
                </a:cubicBezTo>
                <a:cubicBezTo>
                  <a:pt x="2648" y="1300"/>
                  <a:pt x="2588" y="1341"/>
                  <a:pt x="2523" y="1510"/>
                </a:cubicBezTo>
                <a:cubicBezTo>
                  <a:pt x="2485" y="1611"/>
                  <a:pt x="2444" y="1758"/>
                  <a:pt x="2340" y="1838"/>
                </a:cubicBezTo>
                <a:cubicBezTo>
                  <a:pt x="2240" y="1915"/>
                  <a:pt x="2080" y="1929"/>
                  <a:pt x="1951" y="1898"/>
                </a:cubicBezTo>
                <a:cubicBezTo>
                  <a:pt x="1870" y="1879"/>
                  <a:pt x="1800" y="1842"/>
                  <a:pt x="1738" y="1800"/>
                </a:cubicBezTo>
                <a:cubicBezTo>
                  <a:pt x="1623" y="1722"/>
                  <a:pt x="1535" y="1628"/>
                  <a:pt x="1466" y="1531"/>
                </a:cubicBezTo>
                <a:cubicBezTo>
                  <a:pt x="1390" y="1425"/>
                  <a:pt x="1336" y="1316"/>
                  <a:pt x="1317" y="1200"/>
                </a:cubicBezTo>
                <a:cubicBezTo>
                  <a:pt x="1305" y="1124"/>
                  <a:pt x="1308" y="1044"/>
                  <a:pt x="1264" y="1007"/>
                </a:cubicBezTo>
                <a:cubicBezTo>
                  <a:pt x="1237" y="984"/>
                  <a:pt x="1191" y="977"/>
                  <a:pt x="1156" y="1000"/>
                </a:cubicBezTo>
                <a:cubicBezTo>
                  <a:pt x="1124" y="1021"/>
                  <a:pt x="1101" y="1067"/>
                  <a:pt x="1097" y="1100"/>
                </a:cubicBezTo>
                <a:cubicBezTo>
                  <a:pt x="1087" y="1169"/>
                  <a:pt x="1154" y="1184"/>
                  <a:pt x="1205" y="1288"/>
                </a:cubicBezTo>
                <a:cubicBezTo>
                  <a:pt x="1239" y="1358"/>
                  <a:pt x="1265" y="1469"/>
                  <a:pt x="1277" y="1572"/>
                </a:cubicBezTo>
                <a:cubicBezTo>
                  <a:pt x="1290" y="1685"/>
                  <a:pt x="1286" y="1788"/>
                  <a:pt x="1272" y="1880"/>
                </a:cubicBezTo>
                <a:cubicBezTo>
                  <a:pt x="1248" y="2037"/>
                  <a:pt x="1196" y="2159"/>
                  <a:pt x="1117" y="2249"/>
                </a:cubicBezTo>
                <a:cubicBezTo>
                  <a:pt x="1037" y="2340"/>
                  <a:pt x="929" y="2397"/>
                  <a:pt x="820" y="2375"/>
                </a:cubicBezTo>
                <a:cubicBezTo>
                  <a:pt x="717" y="2354"/>
                  <a:pt x="615" y="2264"/>
                  <a:pt x="495" y="2211"/>
                </a:cubicBezTo>
                <a:cubicBezTo>
                  <a:pt x="383" y="2161"/>
                  <a:pt x="256" y="2143"/>
                  <a:pt x="200" y="2051"/>
                </a:cubicBezTo>
                <a:cubicBezTo>
                  <a:pt x="156" y="1979"/>
                  <a:pt x="156" y="1862"/>
                  <a:pt x="169" y="1772"/>
                </a:cubicBezTo>
                <a:cubicBezTo>
                  <a:pt x="183" y="1673"/>
                  <a:pt x="212" y="1606"/>
                  <a:pt x="267" y="1527"/>
                </a:cubicBezTo>
                <a:cubicBezTo>
                  <a:pt x="304" y="1475"/>
                  <a:pt x="352" y="1417"/>
                  <a:pt x="402" y="1374"/>
                </a:cubicBezTo>
                <a:cubicBezTo>
                  <a:pt x="437" y="1343"/>
                  <a:pt x="472" y="1320"/>
                  <a:pt x="509" y="1293"/>
                </a:cubicBezTo>
                <a:cubicBezTo>
                  <a:pt x="576" y="1246"/>
                  <a:pt x="647" y="1189"/>
                  <a:pt x="727" y="1160"/>
                </a:cubicBezTo>
                <a:cubicBezTo>
                  <a:pt x="788" y="1138"/>
                  <a:pt x="854" y="1132"/>
                  <a:pt x="915" y="1107"/>
                </a:cubicBezTo>
                <a:cubicBezTo>
                  <a:pt x="960" y="1089"/>
                  <a:pt x="1001" y="1061"/>
                  <a:pt x="1013" y="1028"/>
                </a:cubicBezTo>
                <a:cubicBezTo>
                  <a:pt x="1027" y="990"/>
                  <a:pt x="1001" y="946"/>
                  <a:pt x="974" y="926"/>
                </a:cubicBezTo>
                <a:cubicBezTo>
                  <a:pt x="893" y="866"/>
                  <a:pt x="801" y="1022"/>
                  <a:pt x="600" y="1109"/>
                </a:cubicBezTo>
                <a:cubicBezTo>
                  <a:pt x="468" y="1167"/>
                  <a:pt x="289" y="1195"/>
                  <a:pt x="166" y="1183"/>
                </a:cubicBezTo>
                <a:cubicBezTo>
                  <a:pt x="98" y="1176"/>
                  <a:pt x="47" y="1156"/>
                  <a:pt x="25" y="1113"/>
                </a:cubicBezTo>
                <a:cubicBezTo>
                  <a:pt x="0" y="1063"/>
                  <a:pt x="13" y="981"/>
                  <a:pt x="39" y="916"/>
                </a:cubicBezTo>
                <a:cubicBezTo>
                  <a:pt x="58" y="868"/>
                  <a:pt x="85" y="830"/>
                  <a:pt x="106" y="802"/>
                </a:cubicBezTo>
                <a:cubicBezTo>
                  <a:pt x="137" y="759"/>
                  <a:pt x="156" y="738"/>
                  <a:pt x="183" y="705"/>
                </a:cubicBezTo>
                <a:cubicBezTo>
                  <a:pt x="215" y="665"/>
                  <a:pt x="259" y="608"/>
                  <a:pt x="307" y="525"/>
                </a:cubicBezTo>
                <a:cubicBezTo>
                  <a:pt x="314" y="513"/>
                  <a:pt x="321" y="500"/>
                  <a:pt x="356" y="455"/>
                </a:cubicBezTo>
                <a:cubicBezTo>
                  <a:pt x="357" y="454"/>
                  <a:pt x="359" y="452"/>
                  <a:pt x="360" y="450"/>
                </a:cubicBezTo>
              </a:path>
            </a:pathLst>
          </a:custGeom>
          <a:solidFill>
            <a:schemeClr val="bg2">
              <a:alpha val="89999"/>
            </a:schemeClr>
          </a:solidFill>
          <a:ln w="6350" cap="rnd">
            <a:noFill/>
            <a:prstDash val="solid"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28082E"/>
              </a:solidFill>
              <a:latin typeface="+mn-lt"/>
            </a:endParaRPr>
          </a:p>
        </p:txBody>
      </p:sp>
      <p:sp>
        <p:nvSpPr>
          <p:cNvPr id="6" name="Freeform 6"/>
          <p:cNvSpPr>
            <a:spLocks/>
          </p:cNvSpPr>
          <p:nvPr/>
        </p:nvSpPr>
        <p:spPr bwMode="auto">
          <a:xfrm>
            <a:off x="-895350" y="4416425"/>
            <a:ext cx="552450" cy="431800"/>
          </a:xfrm>
          <a:custGeom>
            <a:avLst/>
            <a:gdLst/>
            <a:ahLst/>
            <a:cxnLst>
              <a:cxn ang="0">
                <a:pos x="434" y="1195"/>
              </a:cxn>
              <a:cxn ang="0">
                <a:pos x="322" y="1098"/>
              </a:cxn>
              <a:cxn ang="0">
                <a:pos x="235" y="976"/>
              </a:cxn>
              <a:cxn ang="0">
                <a:pos x="112" y="780"/>
              </a:cxn>
              <a:cxn ang="0">
                <a:pos x="33" y="656"/>
              </a:cxn>
              <a:cxn ang="0">
                <a:pos x="3" y="500"/>
              </a:cxn>
              <a:cxn ang="0">
                <a:pos x="48" y="310"/>
              </a:cxn>
              <a:cxn ang="0">
                <a:pos x="117" y="210"/>
              </a:cxn>
              <a:cxn ang="0">
                <a:pos x="390" y="60"/>
              </a:cxn>
              <a:cxn ang="0">
                <a:pos x="899" y="19"/>
              </a:cxn>
              <a:cxn ang="0">
                <a:pos x="1179" y="113"/>
              </a:cxn>
              <a:cxn ang="0">
                <a:pos x="1289" y="175"/>
              </a:cxn>
              <a:cxn ang="0">
                <a:pos x="1389" y="162"/>
              </a:cxn>
              <a:cxn ang="0">
                <a:pos x="1434" y="90"/>
              </a:cxn>
              <a:cxn ang="0">
                <a:pos x="1526" y="86"/>
              </a:cxn>
              <a:cxn ang="0">
                <a:pos x="1565" y="205"/>
              </a:cxn>
              <a:cxn ang="0">
                <a:pos x="1487" y="264"/>
              </a:cxn>
              <a:cxn ang="0">
                <a:pos x="1414" y="281"/>
              </a:cxn>
              <a:cxn ang="0">
                <a:pos x="1357" y="456"/>
              </a:cxn>
              <a:cxn ang="0">
                <a:pos x="1171" y="886"/>
              </a:cxn>
              <a:cxn ang="0">
                <a:pos x="868" y="1155"/>
              </a:cxn>
              <a:cxn ang="0">
                <a:pos x="653" y="1225"/>
              </a:cxn>
              <a:cxn ang="0">
                <a:pos x="434" y="1195"/>
              </a:cxn>
            </a:cxnLst>
            <a:rect l="0" t="0" r="r" b="b"/>
            <a:pathLst>
              <a:path w="1582" h="1237">
                <a:moveTo>
                  <a:pt x="434" y="1195"/>
                </a:moveTo>
                <a:cubicBezTo>
                  <a:pt x="357" y="1140"/>
                  <a:pt x="338" y="1118"/>
                  <a:pt x="322" y="1098"/>
                </a:cubicBezTo>
                <a:cubicBezTo>
                  <a:pt x="276" y="1042"/>
                  <a:pt x="257" y="1011"/>
                  <a:pt x="235" y="976"/>
                </a:cubicBezTo>
                <a:cubicBezTo>
                  <a:pt x="195" y="911"/>
                  <a:pt x="149" y="830"/>
                  <a:pt x="112" y="780"/>
                </a:cubicBezTo>
                <a:cubicBezTo>
                  <a:pt x="79" y="736"/>
                  <a:pt x="54" y="716"/>
                  <a:pt x="33" y="656"/>
                </a:cubicBezTo>
                <a:cubicBezTo>
                  <a:pt x="18" y="614"/>
                  <a:pt x="5" y="553"/>
                  <a:pt x="3" y="500"/>
                </a:cubicBezTo>
                <a:cubicBezTo>
                  <a:pt x="0" y="415"/>
                  <a:pt x="27" y="354"/>
                  <a:pt x="48" y="310"/>
                </a:cubicBezTo>
                <a:cubicBezTo>
                  <a:pt x="71" y="266"/>
                  <a:pt x="88" y="239"/>
                  <a:pt x="117" y="210"/>
                </a:cubicBezTo>
                <a:cubicBezTo>
                  <a:pt x="165" y="159"/>
                  <a:pt x="245" y="100"/>
                  <a:pt x="390" y="60"/>
                </a:cubicBezTo>
                <a:cubicBezTo>
                  <a:pt x="534" y="21"/>
                  <a:pt x="743" y="0"/>
                  <a:pt x="899" y="19"/>
                </a:cubicBezTo>
                <a:cubicBezTo>
                  <a:pt x="1022" y="33"/>
                  <a:pt x="1112" y="72"/>
                  <a:pt x="1179" y="113"/>
                </a:cubicBezTo>
                <a:cubicBezTo>
                  <a:pt x="1218" y="138"/>
                  <a:pt x="1250" y="164"/>
                  <a:pt x="1289" y="175"/>
                </a:cubicBezTo>
                <a:cubicBezTo>
                  <a:pt x="1326" y="186"/>
                  <a:pt x="1368" y="184"/>
                  <a:pt x="1389" y="162"/>
                </a:cubicBezTo>
                <a:cubicBezTo>
                  <a:pt x="1407" y="143"/>
                  <a:pt x="1409" y="109"/>
                  <a:pt x="1434" y="90"/>
                </a:cubicBezTo>
                <a:cubicBezTo>
                  <a:pt x="1457" y="74"/>
                  <a:pt x="1497" y="70"/>
                  <a:pt x="1526" y="86"/>
                </a:cubicBezTo>
                <a:cubicBezTo>
                  <a:pt x="1565" y="107"/>
                  <a:pt x="1582" y="165"/>
                  <a:pt x="1565" y="205"/>
                </a:cubicBezTo>
                <a:cubicBezTo>
                  <a:pt x="1551" y="237"/>
                  <a:pt x="1516" y="259"/>
                  <a:pt x="1487" y="264"/>
                </a:cubicBezTo>
                <a:cubicBezTo>
                  <a:pt x="1457" y="271"/>
                  <a:pt x="1433" y="260"/>
                  <a:pt x="1414" y="281"/>
                </a:cubicBezTo>
                <a:cubicBezTo>
                  <a:pt x="1390" y="307"/>
                  <a:pt x="1375" y="385"/>
                  <a:pt x="1357" y="456"/>
                </a:cubicBezTo>
                <a:cubicBezTo>
                  <a:pt x="1311" y="636"/>
                  <a:pt x="1250" y="772"/>
                  <a:pt x="1171" y="886"/>
                </a:cubicBezTo>
                <a:cubicBezTo>
                  <a:pt x="1092" y="1001"/>
                  <a:pt x="995" y="1093"/>
                  <a:pt x="868" y="1155"/>
                </a:cubicBezTo>
                <a:cubicBezTo>
                  <a:pt x="799" y="1189"/>
                  <a:pt x="721" y="1215"/>
                  <a:pt x="653" y="1225"/>
                </a:cubicBezTo>
                <a:cubicBezTo>
                  <a:pt x="570" y="1237"/>
                  <a:pt x="502" y="1227"/>
                  <a:pt x="434" y="1195"/>
                </a:cubicBezTo>
              </a:path>
            </a:pathLst>
          </a:custGeom>
          <a:solidFill>
            <a:schemeClr val="bg2">
              <a:alpha val="89999"/>
            </a:schemeClr>
          </a:solidFill>
          <a:ln w="9525" cap="rnd">
            <a:noFill/>
            <a:prstDash val="solid"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28082E"/>
              </a:solidFill>
              <a:latin typeface="+mn-lt"/>
            </a:endParaRPr>
          </a:p>
        </p:txBody>
      </p:sp>
      <p:sp>
        <p:nvSpPr>
          <p:cNvPr id="7" name="Freeform 7"/>
          <p:cNvSpPr>
            <a:spLocks/>
          </p:cNvSpPr>
          <p:nvPr/>
        </p:nvSpPr>
        <p:spPr bwMode="auto">
          <a:xfrm rot="904626">
            <a:off x="-2630488" y="3616325"/>
            <a:ext cx="2611438" cy="2355850"/>
          </a:xfrm>
          <a:custGeom>
            <a:avLst/>
            <a:gdLst/>
            <a:ahLst/>
            <a:cxnLst>
              <a:cxn ang="0">
                <a:pos x="360" y="450"/>
              </a:cxn>
              <a:cxn ang="0">
                <a:pos x="443" y="386"/>
              </a:cxn>
              <a:cxn ang="0">
                <a:pos x="562" y="340"/>
              </a:cxn>
              <a:cxn ang="0">
                <a:pos x="727" y="337"/>
              </a:cxn>
              <a:cxn ang="0">
                <a:pos x="939" y="504"/>
              </a:cxn>
              <a:cxn ang="0">
                <a:pos x="990" y="682"/>
              </a:cxn>
              <a:cxn ang="0">
                <a:pos x="992" y="793"/>
              </a:cxn>
              <a:cxn ang="0">
                <a:pos x="1111" y="808"/>
              </a:cxn>
              <a:cxn ang="0">
                <a:pos x="1145" y="723"/>
              </a:cxn>
              <a:cxn ang="0">
                <a:pos x="1053" y="524"/>
              </a:cxn>
              <a:cxn ang="0">
                <a:pos x="1061" y="343"/>
              </a:cxn>
              <a:cxn ang="0">
                <a:pos x="1410" y="28"/>
              </a:cxn>
              <a:cxn ang="0">
                <a:pos x="1956" y="76"/>
              </a:cxn>
              <a:cxn ang="0">
                <a:pos x="2178" y="199"/>
              </a:cxn>
              <a:cxn ang="0">
                <a:pos x="2043" y="495"/>
              </a:cxn>
              <a:cxn ang="0">
                <a:pos x="1670" y="665"/>
              </a:cxn>
              <a:cxn ang="0">
                <a:pos x="1447" y="719"/>
              </a:cxn>
              <a:cxn ang="0">
                <a:pos x="1278" y="752"/>
              </a:cxn>
              <a:cxn ang="0">
                <a:pos x="1276" y="888"/>
              </a:cxn>
              <a:cxn ang="0">
                <a:pos x="1512" y="840"/>
              </a:cxn>
              <a:cxn ang="0">
                <a:pos x="1897" y="744"/>
              </a:cxn>
              <a:cxn ang="0">
                <a:pos x="2263" y="759"/>
              </a:cxn>
              <a:cxn ang="0">
                <a:pos x="2568" y="918"/>
              </a:cxn>
              <a:cxn ang="0">
                <a:pos x="2655" y="1179"/>
              </a:cxn>
              <a:cxn ang="0">
                <a:pos x="2523" y="1510"/>
              </a:cxn>
              <a:cxn ang="0">
                <a:pos x="2340" y="1838"/>
              </a:cxn>
              <a:cxn ang="0">
                <a:pos x="1951" y="1898"/>
              </a:cxn>
              <a:cxn ang="0">
                <a:pos x="1738" y="1800"/>
              </a:cxn>
              <a:cxn ang="0">
                <a:pos x="1466" y="1531"/>
              </a:cxn>
              <a:cxn ang="0">
                <a:pos x="1317" y="1200"/>
              </a:cxn>
              <a:cxn ang="0">
                <a:pos x="1264" y="1007"/>
              </a:cxn>
              <a:cxn ang="0">
                <a:pos x="1156" y="1000"/>
              </a:cxn>
              <a:cxn ang="0">
                <a:pos x="1097" y="1100"/>
              </a:cxn>
              <a:cxn ang="0">
                <a:pos x="1205" y="1288"/>
              </a:cxn>
              <a:cxn ang="0">
                <a:pos x="1277" y="1572"/>
              </a:cxn>
              <a:cxn ang="0">
                <a:pos x="1272" y="1880"/>
              </a:cxn>
              <a:cxn ang="0">
                <a:pos x="1117" y="2249"/>
              </a:cxn>
              <a:cxn ang="0">
                <a:pos x="820" y="2375"/>
              </a:cxn>
              <a:cxn ang="0">
                <a:pos x="495" y="2211"/>
              </a:cxn>
              <a:cxn ang="0">
                <a:pos x="200" y="2051"/>
              </a:cxn>
              <a:cxn ang="0">
                <a:pos x="169" y="1772"/>
              </a:cxn>
              <a:cxn ang="0">
                <a:pos x="267" y="1527"/>
              </a:cxn>
              <a:cxn ang="0">
                <a:pos x="402" y="1374"/>
              </a:cxn>
              <a:cxn ang="0">
                <a:pos x="509" y="1293"/>
              </a:cxn>
              <a:cxn ang="0">
                <a:pos x="727" y="1160"/>
              </a:cxn>
              <a:cxn ang="0">
                <a:pos x="915" y="1107"/>
              </a:cxn>
              <a:cxn ang="0">
                <a:pos x="1013" y="1028"/>
              </a:cxn>
              <a:cxn ang="0">
                <a:pos x="974" y="926"/>
              </a:cxn>
              <a:cxn ang="0">
                <a:pos x="600" y="1109"/>
              </a:cxn>
              <a:cxn ang="0">
                <a:pos x="166" y="1183"/>
              </a:cxn>
              <a:cxn ang="0">
                <a:pos x="25" y="1113"/>
              </a:cxn>
              <a:cxn ang="0">
                <a:pos x="39" y="916"/>
              </a:cxn>
              <a:cxn ang="0">
                <a:pos x="106" y="802"/>
              </a:cxn>
              <a:cxn ang="0">
                <a:pos x="183" y="705"/>
              </a:cxn>
              <a:cxn ang="0">
                <a:pos x="307" y="525"/>
              </a:cxn>
              <a:cxn ang="0">
                <a:pos x="356" y="455"/>
              </a:cxn>
              <a:cxn ang="0">
                <a:pos x="360" y="450"/>
              </a:cxn>
            </a:cxnLst>
            <a:rect l="0" t="0" r="r" b="b"/>
            <a:pathLst>
              <a:path w="2659" h="2397">
                <a:moveTo>
                  <a:pt x="360" y="450"/>
                </a:moveTo>
                <a:cubicBezTo>
                  <a:pt x="395" y="419"/>
                  <a:pt x="421" y="401"/>
                  <a:pt x="443" y="386"/>
                </a:cubicBezTo>
                <a:cubicBezTo>
                  <a:pt x="490" y="357"/>
                  <a:pt x="524" y="347"/>
                  <a:pt x="562" y="340"/>
                </a:cubicBezTo>
                <a:cubicBezTo>
                  <a:pt x="612" y="329"/>
                  <a:pt x="671" y="324"/>
                  <a:pt x="727" y="337"/>
                </a:cubicBezTo>
                <a:cubicBezTo>
                  <a:pt x="811" y="356"/>
                  <a:pt x="888" y="417"/>
                  <a:pt x="939" y="504"/>
                </a:cubicBezTo>
                <a:cubicBezTo>
                  <a:pt x="970" y="557"/>
                  <a:pt x="992" y="619"/>
                  <a:pt x="990" y="682"/>
                </a:cubicBezTo>
                <a:cubicBezTo>
                  <a:pt x="989" y="725"/>
                  <a:pt x="976" y="768"/>
                  <a:pt x="992" y="793"/>
                </a:cubicBezTo>
                <a:cubicBezTo>
                  <a:pt x="1011" y="824"/>
                  <a:pt x="1076" y="824"/>
                  <a:pt x="1111" y="808"/>
                </a:cubicBezTo>
                <a:cubicBezTo>
                  <a:pt x="1151" y="791"/>
                  <a:pt x="1153" y="755"/>
                  <a:pt x="1145" y="723"/>
                </a:cubicBezTo>
                <a:cubicBezTo>
                  <a:pt x="1129" y="657"/>
                  <a:pt x="1072" y="608"/>
                  <a:pt x="1053" y="524"/>
                </a:cubicBezTo>
                <a:cubicBezTo>
                  <a:pt x="1041" y="471"/>
                  <a:pt x="1045" y="406"/>
                  <a:pt x="1061" y="343"/>
                </a:cubicBezTo>
                <a:cubicBezTo>
                  <a:pt x="1098" y="200"/>
                  <a:pt x="1201" y="65"/>
                  <a:pt x="1410" y="28"/>
                </a:cubicBezTo>
                <a:cubicBezTo>
                  <a:pt x="1567" y="0"/>
                  <a:pt x="1783" y="27"/>
                  <a:pt x="1956" y="76"/>
                </a:cubicBezTo>
                <a:cubicBezTo>
                  <a:pt x="2058" y="106"/>
                  <a:pt x="2145" y="143"/>
                  <a:pt x="2178" y="199"/>
                </a:cubicBezTo>
                <a:cubicBezTo>
                  <a:pt x="2227" y="283"/>
                  <a:pt x="2150" y="410"/>
                  <a:pt x="2043" y="495"/>
                </a:cubicBezTo>
                <a:cubicBezTo>
                  <a:pt x="1930" y="584"/>
                  <a:pt x="1783" y="627"/>
                  <a:pt x="1670" y="665"/>
                </a:cubicBezTo>
                <a:cubicBezTo>
                  <a:pt x="1597" y="690"/>
                  <a:pt x="1538" y="713"/>
                  <a:pt x="1447" y="719"/>
                </a:cubicBezTo>
                <a:cubicBezTo>
                  <a:pt x="1387" y="722"/>
                  <a:pt x="1312" y="719"/>
                  <a:pt x="1278" y="752"/>
                </a:cubicBezTo>
                <a:cubicBezTo>
                  <a:pt x="1244" y="786"/>
                  <a:pt x="1251" y="856"/>
                  <a:pt x="1276" y="888"/>
                </a:cubicBezTo>
                <a:cubicBezTo>
                  <a:pt x="1319" y="941"/>
                  <a:pt x="1415" y="881"/>
                  <a:pt x="1512" y="840"/>
                </a:cubicBezTo>
                <a:cubicBezTo>
                  <a:pt x="1645" y="782"/>
                  <a:pt x="1779" y="758"/>
                  <a:pt x="1897" y="744"/>
                </a:cubicBezTo>
                <a:cubicBezTo>
                  <a:pt x="2020" y="729"/>
                  <a:pt x="2127" y="723"/>
                  <a:pt x="2263" y="759"/>
                </a:cubicBezTo>
                <a:cubicBezTo>
                  <a:pt x="2371" y="787"/>
                  <a:pt x="2496" y="841"/>
                  <a:pt x="2568" y="918"/>
                </a:cubicBezTo>
                <a:cubicBezTo>
                  <a:pt x="2642" y="999"/>
                  <a:pt x="2659" y="1104"/>
                  <a:pt x="2655" y="1179"/>
                </a:cubicBezTo>
                <a:cubicBezTo>
                  <a:pt x="2648" y="1300"/>
                  <a:pt x="2588" y="1341"/>
                  <a:pt x="2523" y="1510"/>
                </a:cubicBezTo>
                <a:cubicBezTo>
                  <a:pt x="2485" y="1611"/>
                  <a:pt x="2444" y="1758"/>
                  <a:pt x="2340" y="1838"/>
                </a:cubicBezTo>
                <a:cubicBezTo>
                  <a:pt x="2240" y="1915"/>
                  <a:pt x="2080" y="1929"/>
                  <a:pt x="1951" y="1898"/>
                </a:cubicBezTo>
                <a:cubicBezTo>
                  <a:pt x="1870" y="1879"/>
                  <a:pt x="1800" y="1842"/>
                  <a:pt x="1738" y="1800"/>
                </a:cubicBezTo>
                <a:cubicBezTo>
                  <a:pt x="1623" y="1722"/>
                  <a:pt x="1535" y="1628"/>
                  <a:pt x="1466" y="1531"/>
                </a:cubicBezTo>
                <a:cubicBezTo>
                  <a:pt x="1390" y="1425"/>
                  <a:pt x="1336" y="1316"/>
                  <a:pt x="1317" y="1200"/>
                </a:cubicBezTo>
                <a:cubicBezTo>
                  <a:pt x="1305" y="1124"/>
                  <a:pt x="1308" y="1044"/>
                  <a:pt x="1264" y="1007"/>
                </a:cubicBezTo>
                <a:cubicBezTo>
                  <a:pt x="1237" y="984"/>
                  <a:pt x="1191" y="977"/>
                  <a:pt x="1156" y="1000"/>
                </a:cubicBezTo>
                <a:cubicBezTo>
                  <a:pt x="1124" y="1021"/>
                  <a:pt x="1101" y="1067"/>
                  <a:pt x="1097" y="1100"/>
                </a:cubicBezTo>
                <a:cubicBezTo>
                  <a:pt x="1087" y="1169"/>
                  <a:pt x="1154" y="1184"/>
                  <a:pt x="1205" y="1288"/>
                </a:cubicBezTo>
                <a:cubicBezTo>
                  <a:pt x="1239" y="1358"/>
                  <a:pt x="1265" y="1469"/>
                  <a:pt x="1277" y="1572"/>
                </a:cubicBezTo>
                <a:cubicBezTo>
                  <a:pt x="1290" y="1685"/>
                  <a:pt x="1286" y="1788"/>
                  <a:pt x="1272" y="1880"/>
                </a:cubicBezTo>
                <a:cubicBezTo>
                  <a:pt x="1248" y="2037"/>
                  <a:pt x="1196" y="2159"/>
                  <a:pt x="1117" y="2249"/>
                </a:cubicBezTo>
                <a:cubicBezTo>
                  <a:pt x="1037" y="2340"/>
                  <a:pt x="929" y="2397"/>
                  <a:pt x="820" y="2375"/>
                </a:cubicBezTo>
                <a:cubicBezTo>
                  <a:pt x="717" y="2354"/>
                  <a:pt x="615" y="2264"/>
                  <a:pt x="495" y="2211"/>
                </a:cubicBezTo>
                <a:cubicBezTo>
                  <a:pt x="383" y="2161"/>
                  <a:pt x="256" y="2143"/>
                  <a:pt x="200" y="2051"/>
                </a:cubicBezTo>
                <a:cubicBezTo>
                  <a:pt x="156" y="1979"/>
                  <a:pt x="156" y="1862"/>
                  <a:pt x="169" y="1772"/>
                </a:cubicBezTo>
                <a:cubicBezTo>
                  <a:pt x="183" y="1673"/>
                  <a:pt x="212" y="1606"/>
                  <a:pt x="267" y="1527"/>
                </a:cubicBezTo>
                <a:cubicBezTo>
                  <a:pt x="304" y="1475"/>
                  <a:pt x="352" y="1417"/>
                  <a:pt x="402" y="1374"/>
                </a:cubicBezTo>
                <a:cubicBezTo>
                  <a:pt x="437" y="1343"/>
                  <a:pt x="472" y="1320"/>
                  <a:pt x="509" y="1293"/>
                </a:cubicBezTo>
                <a:cubicBezTo>
                  <a:pt x="576" y="1246"/>
                  <a:pt x="647" y="1189"/>
                  <a:pt x="727" y="1160"/>
                </a:cubicBezTo>
                <a:cubicBezTo>
                  <a:pt x="788" y="1138"/>
                  <a:pt x="854" y="1132"/>
                  <a:pt x="915" y="1107"/>
                </a:cubicBezTo>
                <a:cubicBezTo>
                  <a:pt x="960" y="1089"/>
                  <a:pt x="1001" y="1061"/>
                  <a:pt x="1013" y="1028"/>
                </a:cubicBezTo>
                <a:cubicBezTo>
                  <a:pt x="1027" y="990"/>
                  <a:pt x="1001" y="946"/>
                  <a:pt x="974" y="926"/>
                </a:cubicBezTo>
                <a:cubicBezTo>
                  <a:pt x="893" y="866"/>
                  <a:pt x="801" y="1022"/>
                  <a:pt x="600" y="1109"/>
                </a:cubicBezTo>
                <a:cubicBezTo>
                  <a:pt x="468" y="1167"/>
                  <a:pt x="289" y="1195"/>
                  <a:pt x="166" y="1183"/>
                </a:cubicBezTo>
                <a:cubicBezTo>
                  <a:pt x="98" y="1176"/>
                  <a:pt x="47" y="1156"/>
                  <a:pt x="25" y="1113"/>
                </a:cubicBezTo>
                <a:cubicBezTo>
                  <a:pt x="0" y="1063"/>
                  <a:pt x="13" y="981"/>
                  <a:pt x="39" y="916"/>
                </a:cubicBezTo>
                <a:cubicBezTo>
                  <a:pt x="58" y="868"/>
                  <a:pt x="85" y="830"/>
                  <a:pt x="106" y="802"/>
                </a:cubicBezTo>
                <a:cubicBezTo>
                  <a:pt x="137" y="759"/>
                  <a:pt x="156" y="738"/>
                  <a:pt x="183" y="705"/>
                </a:cubicBezTo>
                <a:cubicBezTo>
                  <a:pt x="215" y="665"/>
                  <a:pt x="259" y="608"/>
                  <a:pt x="307" y="525"/>
                </a:cubicBezTo>
                <a:cubicBezTo>
                  <a:pt x="314" y="513"/>
                  <a:pt x="321" y="500"/>
                  <a:pt x="356" y="455"/>
                </a:cubicBezTo>
                <a:cubicBezTo>
                  <a:pt x="357" y="454"/>
                  <a:pt x="359" y="452"/>
                  <a:pt x="360" y="450"/>
                </a:cubicBezTo>
              </a:path>
            </a:pathLst>
          </a:custGeom>
          <a:solidFill>
            <a:schemeClr val="bg2">
              <a:alpha val="89999"/>
            </a:schemeClr>
          </a:solidFill>
          <a:ln w="6350" cap="rnd">
            <a:noFill/>
            <a:prstDash val="solid"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28082E"/>
              </a:solidFill>
              <a:latin typeface="+mn-lt"/>
            </a:endParaRPr>
          </a:p>
        </p:txBody>
      </p:sp>
      <p:sp>
        <p:nvSpPr>
          <p:cNvPr id="8" name="Freeform 8"/>
          <p:cNvSpPr>
            <a:spLocks/>
          </p:cNvSpPr>
          <p:nvPr/>
        </p:nvSpPr>
        <p:spPr bwMode="auto">
          <a:xfrm rot="14800307">
            <a:off x="-1111251" y="2846388"/>
            <a:ext cx="860425" cy="673100"/>
          </a:xfrm>
          <a:custGeom>
            <a:avLst/>
            <a:gdLst/>
            <a:ahLst/>
            <a:cxnLst>
              <a:cxn ang="0">
                <a:pos x="434" y="1195"/>
              </a:cxn>
              <a:cxn ang="0">
                <a:pos x="322" y="1098"/>
              </a:cxn>
              <a:cxn ang="0">
                <a:pos x="235" y="976"/>
              </a:cxn>
              <a:cxn ang="0">
                <a:pos x="112" y="780"/>
              </a:cxn>
              <a:cxn ang="0">
                <a:pos x="33" y="656"/>
              </a:cxn>
              <a:cxn ang="0">
                <a:pos x="3" y="500"/>
              </a:cxn>
              <a:cxn ang="0">
                <a:pos x="48" y="310"/>
              </a:cxn>
              <a:cxn ang="0">
                <a:pos x="117" y="210"/>
              </a:cxn>
              <a:cxn ang="0">
                <a:pos x="390" y="60"/>
              </a:cxn>
              <a:cxn ang="0">
                <a:pos x="899" y="19"/>
              </a:cxn>
              <a:cxn ang="0">
                <a:pos x="1179" y="113"/>
              </a:cxn>
              <a:cxn ang="0">
                <a:pos x="1289" y="175"/>
              </a:cxn>
              <a:cxn ang="0">
                <a:pos x="1389" y="162"/>
              </a:cxn>
              <a:cxn ang="0">
                <a:pos x="1434" y="90"/>
              </a:cxn>
              <a:cxn ang="0">
                <a:pos x="1526" y="86"/>
              </a:cxn>
              <a:cxn ang="0">
                <a:pos x="1565" y="205"/>
              </a:cxn>
              <a:cxn ang="0">
                <a:pos x="1487" y="264"/>
              </a:cxn>
              <a:cxn ang="0">
                <a:pos x="1414" y="281"/>
              </a:cxn>
              <a:cxn ang="0">
                <a:pos x="1357" y="456"/>
              </a:cxn>
              <a:cxn ang="0">
                <a:pos x="1171" y="886"/>
              </a:cxn>
              <a:cxn ang="0">
                <a:pos x="868" y="1155"/>
              </a:cxn>
              <a:cxn ang="0">
                <a:pos x="653" y="1225"/>
              </a:cxn>
              <a:cxn ang="0">
                <a:pos x="434" y="1195"/>
              </a:cxn>
            </a:cxnLst>
            <a:rect l="0" t="0" r="r" b="b"/>
            <a:pathLst>
              <a:path w="1582" h="1237">
                <a:moveTo>
                  <a:pt x="434" y="1195"/>
                </a:moveTo>
                <a:cubicBezTo>
                  <a:pt x="357" y="1140"/>
                  <a:pt x="338" y="1118"/>
                  <a:pt x="322" y="1098"/>
                </a:cubicBezTo>
                <a:cubicBezTo>
                  <a:pt x="276" y="1042"/>
                  <a:pt x="257" y="1011"/>
                  <a:pt x="235" y="976"/>
                </a:cubicBezTo>
                <a:cubicBezTo>
                  <a:pt x="195" y="911"/>
                  <a:pt x="149" y="830"/>
                  <a:pt x="112" y="780"/>
                </a:cubicBezTo>
                <a:cubicBezTo>
                  <a:pt x="79" y="736"/>
                  <a:pt x="54" y="716"/>
                  <a:pt x="33" y="656"/>
                </a:cubicBezTo>
                <a:cubicBezTo>
                  <a:pt x="18" y="614"/>
                  <a:pt x="5" y="553"/>
                  <a:pt x="3" y="500"/>
                </a:cubicBezTo>
                <a:cubicBezTo>
                  <a:pt x="0" y="415"/>
                  <a:pt x="27" y="354"/>
                  <a:pt x="48" y="310"/>
                </a:cubicBezTo>
                <a:cubicBezTo>
                  <a:pt x="71" y="266"/>
                  <a:pt x="88" y="239"/>
                  <a:pt x="117" y="210"/>
                </a:cubicBezTo>
                <a:cubicBezTo>
                  <a:pt x="165" y="159"/>
                  <a:pt x="245" y="100"/>
                  <a:pt x="390" y="60"/>
                </a:cubicBezTo>
                <a:cubicBezTo>
                  <a:pt x="534" y="21"/>
                  <a:pt x="743" y="0"/>
                  <a:pt x="899" y="19"/>
                </a:cubicBezTo>
                <a:cubicBezTo>
                  <a:pt x="1022" y="33"/>
                  <a:pt x="1112" y="72"/>
                  <a:pt x="1179" y="113"/>
                </a:cubicBezTo>
                <a:cubicBezTo>
                  <a:pt x="1218" y="138"/>
                  <a:pt x="1250" y="164"/>
                  <a:pt x="1289" y="175"/>
                </a:cubicBezTo>
                <a:cubicBezTo>
                  <a:pt x="1326" y="186"/>
                  <a:pt x="1368" y="184"/>
                  <a:pt x="1389" y="162"/>
                </a:cubicBezTo>
                <a:cubicBezTo>
                  <a:pt x="1407" y="143"/>
                  <a:pt x="1409" y="109"/>
                  <a:pt x="1434" y="90"/>
                </a:cubicBezTo>
                <a:cubicBezTo>
                  <a:pt x="1457" y="74"/>
                  <a:pt x="1497" y="70"/>
                  <a:pt x="1526" y="86"/>
                </a:cubicBezTo>
                <a:cubicBezTo>
                  <a:pt x="1565" y="107"/>
                  <a:pt x="1582" y="165"/>
                  <a:pt x="1565" y="205"/>
                </a:cubicBezTo>
                <a:cubicBezTo>
                  <a:pt x="1551" y="237"/>
                  <a:pt x="1516" y="259"/>
                  <a:pt x="1487" y="264"/>
                </a:cubicBezTo>
                <a:cubicBezTo>
                  <a:pt x="1457" y="271"/>
                  <a:pt x="1433" y="260"/>
                  <a:pt x="1414" y="281"/>
                </a:cubicBezTo>
                <a:cubicBezTo>
                  <a:pt x="1390" y="307"/>
                  <a:pt x="1375" y="385"/>
                  <a:pt x="1357" y="456"/>
                </a:cubicBezTo>
                <a:cubicBezTo>
                  <a:pt x="1311" y="636"/>
                  <a:pt x="1250" y="772"/>
                  <a:pt x="1171" y="886"/>
                </a:cubicBezTo>
                <a:cubicBezTo>
                  <a:pt x="1092" y="1001"/>
                  <a:pt x="995" y="1093"/>
                  <a:pt x="868" y="1155"/>
                </a:cubicBezTo>
                <a:cubicBezTo>
                  <a:pt x="799" y="1189"/>
                  <a:pt x="721" y="1215"/>
                  <a:pt x="653" y="1225"/>
                </a:cubicBezTo>
                <a:cubicBezTo>
                  <a:pt x="570" y="1237"/>
                  <a:pt x="502" y="1227"/>
                  <a:pt x="434" y="1195"/>
                </a:cubicBezTo>
              </a:path>
            </a:pathLst>
          </a:custGeom>
          <a:solidFill>
            <a:schemeClr val="bg2">
              <a:alpha val="89999"/>
            </a:schemeClr>
          </a:solidFill>
          <a:ln w="9525" cap="rnd">
            <a:noFill/>
            <a:prstDash val="solid"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28082E"/>
              </a:solidFill>
              <a:latin typeface="+mn-lt"/>
            </a:endParaRPr>
          </a:p>
        </p:txBody>
      </p:sp>
      <p:sp>
        <p:nvSpPr>
          <p:cNvPr id="9" name="Freeform 9"/>
          <p:cNvSpPr>
            <a:spLocks/>
          </p:cNvSpPr>
          <p:nvPr/>
        </p:nvSpPr>
        <p:spPr bwMode="auto">
          <a:xfrm rot="19800000">
            <a:off x="-630238" y="6396038"/>
            <a:ext cx="415925" cy="325437"/>
          </a:xfrm>
          <a:custGeom>
            <a:avLst/>
            <a:gdLst/>
            <a:ahLst/>
            <a:cxnLst>
              <a:cxn ang="0">
                <a:pos x="434" y="1195"/>
              </a:cxn>
              <a:cxn ang="0">
                <a:pos x="322" y="1098"/>
              </a:cxn>
              <a:cxn ang="0">
                <a:pos x="235" y="976"/>
              </a:cxn>
              <a:cxn ang="0">
                <a:pos x="112" y="780"/>
              </a:cxn>
              <a:cxn ang="0">
                <a:pos x="33" y="656"/>
              </a:cxn>
              <a:cxn ang="0">
                <a:pos x="3" y="500"/>
              </a:cxn>
              <a:cxn ang="0">
                <a:pos x="48" y="310"/>
              </a:cxn>
              <a:cxn ang="0">
                <a:pos x="117" y="210"/>
              </a:cxn>
              <a:cxn ang="0">
                <a:pos x="390" y="60"/>
              </a:cxn>
              <a:cxn ang="0">
                <a:pos x="899" y="19"/>
              </a:cxn>
              <a:cxn ang="0">
                <a:pos x="1179" y="113"/>
              </a:cxn>
              <a:cxn ang="0">
                <a:pos x="1289" y="175"/>
              </a:cxn>
              <a:cxn ang="0">
                <a:pos x="1389" y="162"/>
              </a:cxn>
              <a:cxn ang="0">
                <a:pos x="1434" y="90"/>
              </a:cxn>
              <a:cxn ang="0">
                <a:pos x="1526" y="86"/>
              </a:cxn>
              <a:cxn ang="0">
                <a:pos x="1565" y="205"/>
              </a:cxn>
              <a:cxn ang="0">
                <a:pos x="1487" y="264"/>
              </a:cxn>
              <a:cxn ang="0">
                <a:pos x="1414" y="281"/>
              </a:cxn>
              <a:cxn ang="0">
                <a:pos x="1357" y="456"/>
              </a:cxn>
              <a:cxn ang="0">
                <a:pos x="1171" y="886"/>
              </a:cxn>
              <a:cxn ang="0">
                <a:pos x="868" y="1155"/>
              </a:cxn>
              <a:cxn ang="0">
                <a:pos x="653" y="1225"/>
              </a:cxn>
              <a:cxn ang="0">
                <a:pos x="434" y="1195"/>
              </a:cxn>
            </a:cxnLst>
            <a:rect l="0" t="0" r="r" b="b"/>
            <a:pathLst>
              <a:path w="1582" h="1237">
                <a:moveTo>
                  <a:pt x="434" y="1195"/>
                </a:moveTo>
                <a:cubicBezTo>
                  <a:pt x="357" y="1140"/>
                  <a:pt x="338" y="1118"/>
                  <a:pt x="322" y="1098"/>
                </a:cubicBezTo>
                <a:cubicBezTo>
                  <a:pt x="276" y="1042"/>
                  <a:pt x="257" y="1011"/>
                  <a:pt x="235" y="976"/>
                </a:cubicBezTo>
                <a:cubicBezTo>
                  <a:pt x="195" y="911"/>
                  <a:pt x="149" y="830"/>
                  <a:pt x="112" y="780"/>
                </a:cubicBezTo>
                <a:cubicBezTo>
                  <a:pt x="79" y="736"/>
                  <a:pt x="54" y="716"/>
                  <a:pt x="33" y="656"/>
                </a:cubicBezTo>
                <a:cubicBezTo>
                  <a:pt x="18" y="614"/>
                  <a:pt x="5" y="553"/>
                  <a:pt x="3" y="500"/>
                </a:cubicBezTo>
                <a:cubicBezTo>
                  <a:pt x="0" y="415"/>
                  <a:pt x="27" y="354"/>
                  <a:pt x="48" y="310"/>
                </a:cubicBezTo>
                <a:cubicBezTo>
                  <a:pt x="71" y="266"/>
                  <a:pt x="88" y="239"/>
                  <a:pt x="117" y="210"/>
                </a:cubicBezTo>
                <a:cubicBezTo>
                  <a:pt x="165" y="159"/>
                  <a:pt x="245" y="100"/>
                  <a:pt x="390" y="60"/>
                </a:cubicBezTo>
                <a:cubicBezTo>
                  <a:pt x="534" y="21"/>
                  <a:pt x="743" y="0"/>
                  <a:pt x="899" y="19"/>
                </a:cubicBezTo>
                <a:cubicBezTo>
                  <a:pt x="1022" y="33"/>
                  <a:pt x="1112" y="72"/>
                  <a:pt x="1179" y="113"/>
                </a:cubicBezTo>
                <a:cubicBezTo>
                  <a:pt x="1218" y="138"/>
                  <a:pt x="1250" y="164"/>
                  <a:pt x="1289" y="175"/>
                </a:cubicBezTo>
                <a:cubicBezTo>
                  <a:pt x="1326" y="186"/>
                  <a:pt x="1368" y="184"/>
                  <a:pt x="1389" y="162"/>
                </a:cubicBezTo>
                <a:cubicBezTo>
                  <a:pt x="1407" y="143"/>
                  <a:pt x="1409" y="109"/>
                  <a:pt x="1434" y="90"/>
                </a:cubicBezTo>
                <a:cubicBezTo>
                  <a:pt x="1457" y="74"/>
                  <a:pt x="1497" y="70"/>
                  <a:pt x="1526" y="86"/>
                </a:cubicBezTo>
                <a:cubicBezTo>
                  <a:pt x="1565" y="107"/>
                  <a:pt x="1582" y="165"/>
                  <a:pt x="1565" y="205"/>
                </a:cubicBezTo>
                <a:cubicBezTo>
                  <a:pt x="1551" y="237"/>
                  <a:pt x="1516" y="259"/>
                  <a:pt x="1487" y="264"/>
                </a:cubicBezTo>
                <a:cubicBezTo>
                  <a:pt x="1457" y="271"/>
                  <a:pt x="1433" y="260"/>
                  <a:pt x="1414" y="281"/>
                </a:cubicBezTo>
                <a:cubicBezTo>
                  <a:pt x="1390" y="307"/>
                  <a:pt x="1375" y="385"/>
                  <a:pt x="1357" y="456"/>
                </a:cubicBezTo>
                <a:cubicBezTo>
                  <a:pt x="1311" y="636"/>
                  <a:pt x="1250" y="772"/>
                  <a:pt x="1171" y="886"/>
                </a:cubicBezTo>
                <a:cubicBezTo>
                  <a:pt x="1092" y="1001"/>
                  <a:pt x="995" y="1093"/>
                  <a:pt x="868" y="1155"/>
                </a:cubicBezTo>
                <a:cubicBezTo>
                  <a:pt x="799" y="1189"/>
                  <a:pt x="721" y="1215"/>
                  <a:pt x="653" y="1225"/>
                </a:cubicBezTo>
                <a:cubicBezTo>
                  <a:pt x="570" y="1237"/>
                  <a:pt x="502" y="1227"/>
                  <a:pt x="434" y="1195"/>
                </a:cubicBezTo>
              </a:path>
            </a:pathLst>
          </a:custGeom>
          <a:solidFill>
            <a:schemeClr val="bg2">
              <a:alpha val="89999"/>
            </a:schemeClr>
          </a:solidFill>
          <a:ln w="9525" cap="rnd">
            <a:noFill/>
            <a:prstDash val="solid"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28082E"/>
              </a:solidFill>
              <a:latin typeface="+mn-lt"/>
            </a:endParaRPr>
          </a:p>
        </p:txBody>
      </p:sp>
      <p:sp>
        <p:nvSpPr>
          <p:cNvPr id="10" name="Freeform 10"/>
          <p:cNvSpPr>
            <a:spLocks/>
          </p:cNvSpPr>
          <p:nvPr/>
        </p:nvSpPr>
        <p:spPr bwMode="auto">
          <a:xfrm rot="10800000">
            <a:off x="-1677988" y="4873625"/>
            <a:ext cx="1293813" cy="1166813"/>
          </a:xfrm>
          <a:custGeom>
            <a:avLst/>
            <a:gdLst/>
            <a:ahLst/>
            <a:cxnLst>
              <a:cxn ang="0">
                <a:pos x="360" y="450"/>
              </a:cxn>
              <a:cxn ang="0">
                <a:pos x="443" y="386"/>
              </a:cxn>
              <a:cxn ang="0">
                <a:pos x="562" y="340"/>
              </a:cxn>
              <a:cxn ang="0">
                <a:pos x="727" y="337"/>
              </a:cxn>
              <a:cxn ang="0">
                <a:pos x="939" y="504"/>
              </a:cxn>
              <a:cxn ang="0">
                <a:pos x="990" y="682"/>
              </a:cxn>
              <a:cxn ang="0">
                <a:pos x="992" y="793"/>
              </a:cxn>
              <a:cxn ang="0">
                <a:pos x="1111" y="808"/>
              </a:cxn>
              <a:cxn ang="0">
                <a:pos x="1145" y="723"/>
              </a:cxn>
              <a:cxn ang="0">
                <a:pos x="1053" y="524"/>
              </a:cxn>
              <a:cxn ang="0">
                <a:pos x="1061" y="343"/>
              </a:cxn>
              <a:cxn ang="0">
                <a:pos x="1410" y="28"/>
              </a:cxn>
              <a:cxn ang="0">
                <a:pos x="1956" y="76"/>
              </a:cxn>
              <a:cxn ang="0">
                <a:pos x="2178" y="199"/>
              </a:cxn>
              <a:cxn ang="0">
                <a:pos x="2043" y="495"/>
              </a:cxn>
              <a:cxn ang="0">
                <a:pos x="1670" y="665"/>
              </a:cxn>
              <a:cxn ang="0">
                <a:pos x="1447" y="719"/>
              </a:cxn>
              <a:cxn ang="0">
                <a:pos x="1278" y="752"/>
              </a:cxn>
              <a:cxn ang="0">
                <a:pos x="1276" y="888"/>
              </a:cxn>
              <a:cxn ang="0">
                <a:pos x="1512" y="840"/>
              </a:cxn>
              <a:cxn ang="0">
                <a:pos x="1897" y="744"/>
              </a:cxn>
              <a:cxn ang="0">
                <a:pos x="2263" y="759"/>
              </a:cxn>
              <a:cxn ang="0">
                <a:pos x="2568" y="918"/>
              </a:cxn>
              <a:cxn ang="0">
                <a:pos x="2655" y="1179"/>
              </a:cxn>
              <a:cxn ang="0">
                <a:pos x="2523" y="1510"/>
              </a:cxn>
              <a:cxn ang="0">
                <a:pos x="2340" y="1838"/>
              </a:cxn>
              <a:cxn ang="0">
                <a:pos x="1951" y="1898"/>
              </a:cxn>
              <a:cxn ang="0">
                <a:pos x="1738" y="1800"/>
              </a:cxn>
              <a:cxn ang="0">
                <a:pos x="1466" y="1531"/>
              </a:cxn>
              <a:cxn ang="0">
                <a:pos x="1317" y="1200"/>
              </a:cxn>
              <a:cxn ang="0">
                <a:pos x="1264" y="1007"/>
              </a:cxn>
              <a:cxn ang="0">
                <a:pos x="1156" y="1000"/>
              </a:cxn>
              <a:cxn ang="0">
                <a:pos x="1097" y="1100"/>
              </a:cxn>
              <a:cxn ang="0">
                <a:pos x="1205" y="1288"/>
              </a:cxn>
              <a:cxn ang="0">
                <a:pos x="1277" y="1572"/>
              </a:cxn>
              <a:cxn ang="0">
                <a:pos x="1272" y="1880"/>
              </a:cxn>
              <a:cxn ang="0">
                <a:pos x="1117" y="2249"/>
              </a:cxn>
              <a:cxn ang="0">
                <a:pos x="820" y="2375"/>
              </a:cxn>
              <a:cxn ang="0">
                <a:pos x="495" y="2211"/>
              </a:cxn>
              <a:cxn ang="0">
                <a:pos x="200" y="2051"/>
              </a:cxn>
              <a:cxn ang="0">
                <a:pos x="169" y="1772"/>
              </a:cxn>
              <a:cxn ang="0">
                <a:pos x="267" y="1527"/>
              </a:cxn>
              <a:cxn ang="0">
                <a:pos x="402" y="1374"/>
              </a:cxn>
              <a:cxn ang="0">
                <a:pos x="509" y="1293"/>
              </a:cxn>
              <a:cxn ang="0">
                <a:pos x="727" y="1160"/>
              </a:cxn>
              <a:cxn ang="0">
                <a:pos x="915" y="1107"/>
              </a:cxn>
              <a:cxn ang="0">
                <a:pos x="1013" y="1028"/>
              </a:cxn>
              <a:cxn ang="0">
                <a:pos x="974" y="926"/>
              </a:cxn>
              <a:cxn ang="0">
                <a:pos x="600" y="1109"/>
              </a:cxn>
              <a:cxn ang="0">
                <a:pos x="166" y="1183"/>
              </a:cxn>
              <a:cxn ang="0">
                <a:pos x="25" y="1113"/>
              </a:cxn>
              <a:cxn ang="0">
                <a:pos x="39" y="916"/>
              </a:cxn>
              <a:cxn ang="0">
                <a:pos x="106" y="802"/>
              </a:cxn>
              <a:cxn ang="0">
                <a:pos x="183" y="705"/>
              </a:cxn>
              <a:cxn ang="0">
                <a:pos x="307" y="525"/>
              </a:cxn>
              <a:cxn ang="0">
                <a:pos x="356" y="455"/>
              </a:cxn>
              <a:cxn ang="0">
                <a:pos x="360" y="450"/>
              </a:cxn>
            </a:cxnLst>
            <a:rect l="0" t="0" r="r" b="b"/>
            <a:pathLst>
              <a:path w="2659" h="2397">
                <a:moveTo>
                  <a:pt x="360" y="450"/>
                </a:moveTo>
                <a:cubicBezTo>
                  <a:pt x="395" y="419"/>
                  <a:pt x="421" y="401"/>
                  <a:pt x="443" y="386"/>
                </a:cubicBezTo>
                <a:cubicBezTo>
                  <a:pt x="490" y="357"/>
                  <a:pt x="524" y="347"/>
                  <a:pt x="562" y="340"/>
                </a:cubicBezTo>
                <a:cubicBezTo>
                  <a:pt x="612" y="329"/>
                  <a:pt x="671" y="324"/>
                  <a:pt x="727" y="337"/>
                </a:cubicBezTo>
                <a:cubicBezTo>
                  <a:pt x="811" y="356"/>
                  <a:pt x="888" y="417"/>
                  <a:pt x="939" y="504"/>
                </a:cubicBezTo>
                <a:cubicBezTo>
                  <a:pt x="970" y="557"/>
                  <a:pt x="992" y="619"/>
                  <a:pt x="990" y="682"/>
                </a:cubicBezTo>
                <a:cubicBezTo>
                  <a:pt x="989" y="725"/>
                  <a:pt x="976" y="768"/>
                  <a:pt x="992" y="793"/>
                </a:cubicBezTo>
                <a:cubicBezTo>
                  <a:pt x="1011" y="824"/>
                  <a:pt x="1076" y="824"/>
                  <a:pt x="1111" y="808"/>
                </a:cubicBezTo>
                <a:cubicBezTo>
                  <a:pt x="1151" y="791"/>
                  <a:pt x="1153" y="755"/>
                  <a:pt x="1145" y="723"/>
                </a:cubicBezTo>
                <a:cubicBezTo>
                  <a:pt x="1129" y="657"/>
                  <a:pt x="1072" y="608"/>
                  <a:pt x="1053" y="524"/>
                </a:cubicBezTo>
                <a:cubicBezTo>
                  <a:pt x="1041" y="471"/>
                  <a:pt x="1045" y="406"/>
                  <a:pt x="1061" y="343"/>
                </a:cubicBezTo>
                <a:cubicBezTo>
                  <a:pt x="1098" y="200"/>
                  <a:pt x="1201" y="65"/>
                  <a:pt x="1410" y="28"/>
                </a:cubicBezTo>
                <a:cubicBezTo>
                  <a:pt x="1567" y="0"/>
                  <a:pt x="1783" y="27"/>
                  <a:pt x="1956" y="76"/>
                </a:cubicBezTo>
                <a:cubicBezTo>
                  <a:pt x="2058" y="106"/>
                  <a:pt x="2145" y="143"/>
                  <a:pt x="2178" y="199"/>
                </a:cubicBezTo>
                <a:cubicBezTo>
                  <a:pt x="2227" y="283"/>
                  <a:pt x="2150" y="410"/>
                  <a:pt x="2043" y="495"/>
                </a:cubicBezTo>
                <a:cubicBezTo>
                  <a:pt x="1930" y="584"/>
                  <a:pt x="1783" y="627"/>
                  <a:pt x="1670" y="665"/>
                </a:cubicBezTo>
                <a:cubicBezTo>
                  <a:pt x="1597" y="690"/>
                  <a:pt x="1538" y="713"/>
                  <a:pt x="1447" y="719"/>
                </a:cubicBezTo>
                <a:cubicBezTo>
                  <a:pt x="1387" y="722"/>
                  <a:pt x="1312" y="719"/>
                  <a:pt x="1278" y="752"/>
                </a:cubicBezTo>
                <a:cubicBezTo>
                  <a:pt x="1244" y="786"/>
                  <a:pt x="1251" y="856"/>
                  <a:pt x="1276" y="888"/>
                </a:cubicBezTo>
                <a:cubicBezTo>
                  <a:pt x="1319" y="941"/>
                  <a:pt x="1415" y="881"/>
                  <a:pt x="1512" y="840"/>
                </a:cubicBezTo>
                <a:cubicBezTo>
                  <a:pt x="1645" y="782"/>
                  <a:pt x="1779" y="758"/>
                  <a:pt x="1897" y="744"/>
                </a:cubicBezTo>
                <a:cubicBezTo>
                  <a:pt x="2020" y="729"/>
                  <a:pt x="2127" y="723"/>
                  <a:pt x="2263" y="759"/>
                </a:cubicBezTo>
                <a:cubicBezTo>
                  <a:pt x="2371" y="787"/>
                  <a:pt x="2496" y="841"/>
                  <a:pt x="2568" y="918"/>
                </a:cubicBezTo>
                <a:cubicBezTo>
                  <a:pt x="2642" y="999"/>
                  <a:pt x="2659" y="1104"/>
                  <a:pt x="2655" y="1179"/>
                </a:cubicBezTo>
                <a:cubicBezTo>
                  <a:pt x="2648" y="1300"/>
                  <a:pt x="2588" y="1341"/>
                  <a:pt x="2523" y="1510"/>
                </a:cubicBezTo>
                <a:cubicBezTo>
                  <a:pt x="2485" y="1611"/>
                  <a:pt x="2444" y="1758"/>
                  <a:pt x="2340" y="1838"/>
                </a:cubicBezTo>
                <a:cubicBezTo>
                  <a:pt x="2240" y="1915"/>
                  <a:pt x="2080" y="1929"/>
                  <a:pt x="1951" y="1898"/>
                </a:cubicBezTo>
                <a:cubicBezTo>
                  <a:pt x="1870" y="1879"/>
                  <a:pt x="1800" y="1842"/>
                  <a:pt x="1738" y="1800"/>
                </a:cubicBezTo>
                <a:cubicBezTo>
                  <a:pt x="1623" y="1722"/>
                  <a:pt x="1535" y="1628"/>
                  <a:pt x="1466" y="1531"/>
                </a:cubicBezTo>
                <a:cubicBezTo>
                  <a:pt x="1390" y="1425"/>
                  <a:pt x="1336" y="1316"/>
                  <a:pt x="1317" y="1200"/>
                </a:cubicBezTo>
                <a:cubicBezTo>
                  <a:pt x="1305" y="1124"/>
                  <a:pt x="1308" y="1044"/>
                  <a:pt x="1264" y="1007"/>
                </a:cubicBezTo>
                <a:cubicBezTo>
                  <a:pt x="1237" y="984"/>
                  <a:pt x="1191" y="977"/>
                  <a:pt x="1156" y="1000"/>
                </a:cubicBezTo>
                <a:cubicBezTo>
                  <a:pt x="1124" y="1021"/>
                  <a:pt x="1101" y="1067"/>
                  <a:pt x="1097" y="1100"/>
                </a:cubicBezTo>
                <a:cubicBezTo>
                  <a:pt x="1087" y="1169"/>
                  <a:pt x="1154" y="1184"/>
                  <a:pt x="1205" y="1288"/>
                </a:cubicBezTo>
                <a:cubicBezTo>
                  <a:pt x="1239" y="1358"/>
                  <a:pt x="1265" y="1469"/>
                  <a:pt x="1277" y="1572"/>
                </a:cubicBezTo>
                <a:cubicBezTo>
                  <a:pt x="1290" y="1685"/>
                  <a:pt x="1286" y="1788"/>
                  <a:pt x="1272" y="1880"/>
                </a:cubicBezTo>
                <a:cubicBezTo>
                  <a:pt x="1248" y="2037"/>
                  <a:pt x="1196" y="2159"/>
                  <a:pt x="1117" y="2249"/>
                </a:cubicBezTo>
                <a:cubicBezTo>
                  <a:pt x="1037" y="2340"/>
                  <a:pt x="929" y="2397"/>
                  <a:pt x="820" y="2375"/>
                </a:cubicBezTo>
                <a:cubicBezTo>
                  <a:pt x="717" y="2354"/>
                  <a:pt x="615" y="2264"/>
                  <a:pt x="495" y="2211"/>
                </a:cubicBezTo>
                <a:cubicBezTo>
                  <a:pt x="383" y="2161"/>
                  <a:pt x="256" y="2143"/>
                  <a:pt x="200" y="2051"/>
                </a:cubicBezTo>
                <a:cubicBezTo>
                  <a:pt x="156" y="1979"/>
                  <a:pt x="156" y="1862"/>
                  <a:pt x="169" y="1772"/>
                </a:cubicBezTo>
                <a:cubicBezTo>
                  <a:pt x="183" y="1673"/>
                  <a:pt x="212" y="1606"/>
                  <a:pt x="267" y="1527"/>
                </a:cubicBezTo>
                <a:cubicBezTo>
                  <a:pt x="304" y="1475"/>
                  <a:pt x="352" y="1417"/>
                  <a:pt x="402" y="1374"/>
                </a:cubicBezTo>
                <a:cubicBezTo>
                  <a:pt x="437" y="1343"/>
                  <a:pt x="472" y="1320"/>
                  <a:pt x="509" y="1293"/>
                </a:cubicBezTo>
                <a:cubicBezTo>
                  <a:pt x="576" y="1246"/>
                  <a:pt x="647" y="1189"/>
                  <a:pt x="727" y="1160"/>
                </a:cubicBezTo>
                <a:cubicBezTo>
                  <a:pt x="788" y="1138"/>
                  <a:pt x="854" y="1132"/>
                  <a:pt x="915" y="1107"/>
                </a:cubicBezTo>
                <a:cubicBezTo>
                  <a:pt x="960" y="1089"/>
                  <a:pt x="1001" y="1061"/>
                  <a:pt x="1013" y="1028"/>
                </a:cubicBezTo>
                <a:cubicBezTo>
                  <a:pt x="1027" y="990"/>
                  <a:pt x="1001" y="946"/>
                  <a:pt x="974" y="926"/>
                </a:cubicBezTo>
                <a:cubicBezTo>
                  <a:pt x="893" y="866"/>
                  <a:pt x="801" y="1022"/>
                  <a:pt x="600" y="1109"/>
                </a:cubicBezTo>
                <a:cubicBezTo>
                  <a:pt x="468" y="1167"/>
                  <a:pt x="289" y="1195"/>
                  <a:pt x="166" y="1183"/>
                </a:cubicBezTo>
                <a:cubicBezTo>
                  <a:pt x="98" y="1176"/>
                  <a:pt x="47" y="1156"/>
                  <a:pt x="25" y="1113"/>
                </a:cubicBezTo>
                <a:cubicBezTo>
                  <a:pt x="0" y="1063"/>
                  <a:pt x="13" y="981"/>
                  <a:pt x="39" y="916"/>
                </a:cubicBezTo>
                <a:cubicBezTo>
                  <a:pt x="58" y="868"/>
                  <a:pt x="85" y="830"/>
                  <a:pt x="106" y="802"/>
                </a:cubicBezTo>
                <a:cubicBezTo>
                  <a:pt x="137" y="759"/>
                  <a:pt x="156" y="738"/>
                  <a:pt x="183" y="705"/>
                </a:cubicBezTo>
                <a:cubicBezTo>
                  <a:pt x="215" y="665"/>
                  <a:pt x="259" y="608"/>
                  <a:pt x="307" y="525"/>
                </a:cubicBezTo>
                <a:cubicBezTo>
                  <a:pt x="314" y="513"/>
                  <a:pt x="321" y="500"/>
                  <a:pt x="356" y="455"/>
                </a:cubicBezTo>
                <a:cubicBezTo>
                  <a:pt x="357" y="454"/>
                  <a:pt x="359" y="452"/>
                  <a:pt x="360" y="450"/>
                </a:cubicBezTo>
              </a:path>
            </a:pathLst>
          </a:custGeom>
          <a:solidFill>
            <a:schemeClr val="bg2">
              <a:alpha val="89999"/>
            </a:schemeClr>
          </a:solidFill>
          <a:ln w="6350" cap="rnd">
            <a:noFill/>
            <a:prstDash val="solid"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28082E"/>
              </a:solidFill>
              <a:latin typeface="+mn-lt"/>
            </a:endParaRPr>
          </a:p>
        </p:txBody>
      </p:sp>
      <p:sp>
        <p:nvSpPr>
          <p:cNvPr id="11" name="Freeform 11"/>
          <p:cNvSpPr>
            <a:spLocks/>
          </p:cNvSpPr>
          <p:nvPr/>
        </p:nvSpPr>
        <p:spPr bwMode="auto">
          <a:xfrm rot="12347464">
            <a:off x="-1260475" y="3841750"/>
            <a:ext cx="415925" cy="325438"/>
          </a:xfrm>
          <a:custGeom>
            <a:avLst/>
            <a:gdLst/>
            <a:ahLst/>
            <a:cxnLst>
              <a:cxn ang="0">
                <a:pos x="434" y="1195"/>
              </a:cxn>
              <a:cxn ang="0">
                <a:pos x="322" y="1098"/>
              </a:cxn>
              <a:cxn ang="0">
                <a:pos x="235" y="976"/>
              </a:cxn>
              <a:cxn ang="0">
                <a:pos x="112" y="780"/>
              </a:cxn>
              <a:cxn ang="0">
                <a:pos x="33" y="656"/>
              </a:cxn>
              <a:cxn ang="0">
                <a:pos x="3" y="500"/>
              </a:cxn>
              <a:cxn ang="0">
                <a:pos x="48" y="310"/>
              </a:cxn>
              <a:cxn ang="0">
                <a:pos x="117" y="210"/>
              </a:cxn>
              <a:cxn ang="0">
                <a:pos x="390" y="60"/>
              </a:cxn>
              <a:cxn ang="0">
                <a:pos x="899" y="19"/>
              </a:cxn>
              <a:cxn ang="0">
                <a:pos x="1179" y="113"/>
              </a:cxn>
              <a:cxn ang="0">
                <a:pos x="1289" y="175"/>
              </a:cxn>
              <a:cxn ang="0">
                <a:pos x="1389" y="162"/>
              </a:cxn>
              <a:cxn ang="0">
                <a:pos x="1434" y="90"/>
              </a:cxn>
              <a:cxn ang="0">
                <a:pos x="1526" y="86"/>
              </a:cxn>
              <a:cxn ang="0">
                <a:pos x="1565" y="205"/>
              </a:cxn>
              <a:cxn ang="0">
                <a:pos x="1487" y="264"/>
              </a:cxn>
              <a:cxn ang="0">
                <a:pos x="1414" y="281"/>
              </a:cxn>
              <a:cxn ang="0">
                <a:pos x="1357" y="456"/>
              </a:cxn>
              <a:cxn ang="0">
                <a:pos x="1171" y="886"/>
              </a:cxn>
              <a:cxn ang="0">
                <a:pos x="868" y="1155"/>
              </a:cxn>
              <a:cxn ang="0">
                <a:pos x="653" y="1225"/>
              </a:cxn>
              <a:cxn ang="0">
                <a:pos x="434" y="1195"/>
              </a:cxn>
            </a:cxnLst>
            <a:rect l="0" t="0" r="r" b="b"/>
            <a:pathLst>
              <a:path w="1582" h="1237">
                <a:moveTo>
                  <a:pt x="434" y="1195"/>
                </a:moveTo>
                <a:cubicBezTo>
                  <a:pt x="357" y="1140"/>
                  <a:pt x="338" y="1118"/>
                  <a:pt x="322" y="1098"/>
                </a:cubicBezTo>
                <a:cubicBezTo>
                  <a:pt x="276" y="1042"/>
                  <a:pt x="257" y="1011"/>
                  <a:pt x="235" y="976"/>
                </a:cubicBezTo>
                <a:cubicBezTo>
                  <a:pt x="195" y="911"/>
                  <a:pt x="149" y="830"/>
                  <a:pt x="112" y="780"/>
                </a:cubicBezTo>
                <a:cubicBezTo>
                  <a:pt x="79" y="736"/>
                  <a:pt x="54" y="716"/>
                  <a:pt x="33" y="656"/>
                </a:cubicBezTo>
                <a:cubicBezTo>
                  <a:pt x="18" y="614"/>
                  <a:pt x="5" y="553"/>
                  <a:pt x="3" y="500"/>
                </a:cubicBezTo>
                <a:cubicBezTo>
                  <a:pt x="0" y="415"/>
                  <a:pt x="27" y="354"/>
                  <a:pt x="48" y="310"/>
                </a:cubicBezTo>
                <a:cubicBezTo>
                  <a:pt x="71" y="266"/>
                  <a:pt x="88" y="239"/>
                  <a:pt x="117" y="210"/>
                </a:cubicBezTo>
                <a:cubicBezTo>
                  <a:pt x="165" y="159"/>
                  <a:pt x="245" y="100"/>
                  <a:pt x="390" y="60"/>
                </a:cubicBezTo>
                <a:cubicBezTo>
                  <a:pt x="534" y="21"/>
                  <a:pt x="743" y="0"/>
                  <a:pt x="899" y="19"/>
                </a:cubicBezTo>
                <a:cubicBezTo>
                  <a:pt x="1022" y="33"/>
                  <a:pt x="1112" y="72"/>
                  <a:pt x="1179" y="113"/>
                </a:cubicBezTo>
                <a:cubicBezTo>
                  <a:pt x="1218" y="138"/>
                  <a:pt x="1250" y="164"/>
                  <a:pt x="1289" y="175"/>
                </a:cubicBezTo>
                <a:cubicBezTo>
                  <a:pt x="1326" y="186"/>
                  <a:pt x="1368" y="184"/>
                  <a:pt x="1389" y="162"/>
                </a:cubicBezTo>
                <a:cubicBezTo>
                  <a:pt x="1407" y="143"/>
                  <a:pt x="1409" y="109"/>
                  <a:pt x="1434" y="90"/>
                </a:cubicBezTo>
                <a:cubicBezTo>
                  <a:pt x="1457" y="74"/>
                  <a:pt x="1497" y="70"/>
                  <a:pt x="1526" y="86"/>
                </a:cubicBezTo>
                <a:cubicBezTo>
                  <a:pt x="1565" y="107"/>
                  <a:pt x="1582" y="165"/>
                  <a:pt x="1565" y="205"/>
                </a:cubicBezTo>
                <a:cubicBezTo>
                  <a:pt x="1551" y="237"/>
                  <a:pt x="1516" y="259"/>
                  <a:pt x="1487" y="264"/>
                </a:cubicBezTo>
                <a:cubicBezTo>
                  <a:pt x="1457" y="271"/>
                  <a:pt x="1433" y="260"/>
                  <a:pt x="1414" y="281"/>
                </a:cubicBezTo>
                <a:cubicBezTo>
                  <a:pt x="1390" y="307"/>
                  <a:pt x="1375" y="385"/>
                  <a:pt x="1357" y="456"/>
                </a:cubicBezTo>
                <a:cubicBezTo>
                  <a:pt x="1311" y="636"/>
                  <a:pt x="1250" y="772"/>
                  <a:pt x="1171" y="886"/>
                </a:cubicBezTo>
                <a:cubicBezTo>
                  <a:pt x="1092" y="1001"/>
                  <a:pt x="995" y="1093"/>
                  <a:pt x="868" y="1155"/>
                </a:cubicBezTo>
                <a:cubicBezTo>
                  <a:pt x="799" y="1189"/>
                  <a:pt x="721" y="1215"/>
                  <a:pt x="653" y="1225"/>
                </a:cubicBezTo>
                <a:cubicBezTo>
                  <a:pt x="570" y="1237"/>
                  <a:pt x="502" y="1227"/>
                  <a:pt x="434" y="1195"/>
                </a:cubicBezTo>
              </a:path>
            </a:pathLst>
          </a:custGeom>
          <a:solidFill>
            <a:schemeClr val="bg2">
              <a:alpha val="89999"/>
            </a:schemeClr>
          </a:solidFill>
          <a:ln w="9525" cap="rnd">
            <a:noFill/>
            <a:prstDash val="solid"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28082E"/>
              </a:solidFill>
              <a:latin typeface="+mn-lt"/>
            </a:endParaRPr>
          </a:p>
        </p:txBody>
      </p:sp>
      <p:sp>
        <p:nvSpPr>
          <p:cNvPr id="12" name="Freeform 12"/>
          <p:cNvSpPr>
            <a:spLocks/>
          </p:cNvSpPr>
          <p:nvPr/>
        </p:nvSpPr>
        <p:spPr bwMode="auto">
          <a:xfrm rot="14800307">
            <a:off x="-1189038" y="4759326"/>
            <a:ext cx="860425" cy="673100"/>
          </a:xfrm>
          <a:custGeom>
            <a:avLst/>
            <a:gdLst/>
            <a:ahLst/>
            <a:cxnLst>
              <a:cxn ang="0">
                <a:pos x="434" y="1195"/>
              </a:cxn>
              <a:cxn ang="0">
                <a:pos x="322" y="1098"/>
              </a:cxn>
              <a:cxn ang="0">
                <a:pos x="235" y="976"/>
              </a:cxn>
              <a:cxn ang="0">
                <a:pos x="112" y="780"/>
              </a:cxn>
              <a:cxn ang="0">
                <a:pos x="33" y="656"/>
              </a:cxn>
              <a:cxn ang="0">
                <a:pos x="3" y="500"/>
              </a:cxn>
              <a:cxn ang="0">
                <a:pos x="48" y="310"/>
              </a:cxn>
              <a:cxn ang="0">
                <a:pos x="117" y="210"/>
              </a:cxn>
              <a:cxn ang="0">
                <a:pos x="390" y="60"/>
              </a:cxn>
              <a:cxn ang="0">
                <a:pos x="899" y="19"/>
              </a:cxn>
              <a:cxn ang="0">
                <a:pos x="1179" y="113"/>
              </a:cxn>
              <a:cxn ang="0">
                <a:pos x="1289" y="175"/>
              </a:cxn>
              <a:cxn ang="0">
                <a:pos x="1389" y="162"/>
              </a:cxn>
              <a:cxn ang="0">
                <a:pos x="1434" y="90"/>
              </a:cxn>
              <a:cxn ang="0">
                <a:pos x="1526" y="86"/>
              </a:cxn>
              <a:cxn ang="0">
                <a:pos x="1565" y="205"/>
              </a:cxn>
              <a:cxn ang="0">
                <a:pos x="1487" y="264"/>
              </a:cxn>
              <a:cxn ang="0">
                <a:pos x="1414" y="281"/>
              </a:cxn>
              <a:cxn ang="0">
                <a:pos x="1357" y="456"/>
              </a:cxn>
              <a:cxn ang="0">
                <a:pos x="1171" y="886"/>
              </a:cxn>
              <a:cxn ang="0">
                <a:pos x="868" y="1155"/>
              </a:cxn>
              <a:cxn ang="0">
                <a:pos x="653" y="1225"/>
              </a:cxn>
              <a:cxn ang="0">
                <a:pos x="434" y="1195"/>
              </a:cxn>
            </a:cxnLst>
            <a:rect l="0" t="0" r="r" b="b"/>
            <a:pathLst>
              <a:path w="1582" h="1237">
                <a:moveTo>
                  <a:pt x="434" y="1195"/>
                </a:moveTo>
                <a:cubicBezTo>
                  <a:pt x="357" y="1140"/>
                  <a:pt x="338" y="1118"/>
                  <a:pt x="322" y="1098"/>
                </a:cubicBezTo>
                <a:cubicBezTo>
                  <a:pt x="276" y="1042"/>
                  <a:pt x="257" y="1011"/>
                  <a:pt x="235" y="976"/>
                </a:cubicBezTo>
                <a:cubicBezTo>
                  <a:pt x="195" y="911"/>
                  <a:pt x="149" y="830"/>
                  <a:pt x="112" y="780"/>
                </a:cubicBezTo>
                <a:cubicBezTo>
                  <a:pt x="79" y="736"/>
                  <a:pt x="54" y="716"/>
                  <a:pt x="33" y="656"/>
                </a:cubicBezTo>
                <a:cubicBezTo>
                  <a:pt x="18" y="614"/>
                  <a:pt x="5" y="553"/>
                  <a:pt x="3" y="500"/>
                </a:cubicBezTo>
                <a:cubicBezTo>
                  <a:pt x="0" y="415"/>
                  <a:pt x="27" y="354"/>
                  <a:pt x="48" y="310"/>
                </a:cubicBezTo>
                <a:cubicBezTo>
                  <a:pt x="71" y="266"/>
                  <a:pt x="88" y="239"/>
                  <a:pt x="117" y="210"/>
                </a:cubicBezTo>
                <a:cubicBezTo>
                  <a:pt x="165" y="159"/>
                  <a:pt x="245" y="100"/>
                  <a:pt x="390" y="60"/>
                </a:cubicBezTo>
                <a:cubicBezTo>
                  <a:pt x="534" y="21"/>
                  <a:pt x="743" y="0"/>
                  <a:pt x="899" y="19"/>
                </a:cubicBezTo>
                <a:cubicBezTo>
                  <a:pt x="1022" y="33"/>
                  <a:pt x="1112" y="72"/>
                  <a:pt x="1179" y="113"/>
                </a:cubicBezTo>
                <a:cubicBezTo>
                  <a:pt x="1218" y="138"/>
                  <a:pt x="1250" y="164"/>
                  <a:pt x="1289" y="175"/>
                </a:cubicBezTo>
                <a:cubicBezTo>
                  <a:pt x="1326" y="186"/>
                  <a:pt x="1368" y="184"/>
                  <a:pt x="1389" y="162"/>
                </a:cubicBezTo>
                <a:cubicBezTo>
                  <a:pt x="1407" y="143"/>
                  <a:pt x="1409" y="109"/>
                  <a:pt x="1434" y="90"/>
                </a:cubicBezTo>
                <a:cubicBezTo>
                  <a:pt x="1457" y="74"/>
                  <a:pt x="1497" y="70"/>
                  <a:pt x="1526" y="86"/>
                </a:cubicBezTo>
                <a:cubicBezTo>
                  <a:pt x="1565" y="107"/>
                  <a:pt x="1582" y="165"/>
                  <a:pt x="1565" y="205"/>
                </a:cubicBezTo>
                <a:cubicBezTo>
                  <a:pt x="1551" y="237"/>
                  <a:pt x="1516" y="259"/>
                  <a:pt x="1487" y="264"/>
                </a:cubicBezTo>
                <a:cubicBezTo>
                  <a:pt x="1457" y="271"/>
                  <a:pt x="1433" y="260"/>
                  <a:pt x="1414" y="281"/>
                </a:cubicBezTo>
                <a:cubicBezTo>
                  <a:pt x="1390" y="307"/>
                  <a:pt x="1375" y="385"/>
                  <a:pt x="1357" y="456"/>
                </a:cubicBezTo>
                <a:cubicBezTo>
                  <a:pt x="1311" y="636"/>
                  <a:pt x="1250" y="772"/>
                  <a:pt x="1171" y="886"/>
                </a:cubicBezTo>
                <a:cubicBezTo>
                  <a:pt x="1092" y="1001"/>
                  <a:pt x="995" y="1093"/>
                  <a:pt x="868" y="1155"/>
                </a:cubicBezTo>
                <a:cubicBezTo>
                  <a:pt x="799" y="1189"/>
                  <a:pt x="721" y="1215"/>
                  <a:pt x="653" y="1225"/>
                </a:cubicBezTo>
                <a:cubicBezTo>
                  <a:pt x="570" y="1237"/>
                  <a:pt x="502" y="1227"/>
                  <a:pt x="434" y="1195"/>
                </a:cubicBezTo>
              </a:path>
            </a:pathLst>
          </a:custGeom>
          <a:solidFill>
            <a:schemeClr val="bg2">
              <a:alpha val="89999"/>
            </a:schemeClr>
          </a:solidFill>
          <a:ln w="9525" cap="rnd">
            <a:noFill/>
            <a:prstDash val="solid"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28082E"/>
              </a:solidFill>
              <a:latin typeface="+mn-lt"/>
            </a:endParaRPr>
          </a:p>
        </p:txBody>
      </p:sp>
      <p:sp>
        <p:nvSpPr>
          <p:cNvPr id="13" name="Freeform 13"/>
          <p:cNvSpPr>
            <a:spLocks/>
          </p:cNvSpPr>
          <p:nvPr/>
        </p:nvSpPr>
        <p:spPr bwMode="auto">
          <a:xfrm rot="8643891">
            <a:off x="-2109788" y="3554413"/>
            <a:ext cx="415925" cy="325437"/>
          </a:xfrm>
          <a:custGeom>
            <a:avLst/>
            <a:gdLst/>
            <a:ahLst/>
            <a:cxnLst>
              <a:cxn ang="0">
                <a:pos x="434" y="1195"/>
              </a:cxn>
              <a:cxn ang="0">
                <a:pos x="322" y="1098"/>
              </a:cxn>
              <a:cxn ang="0">
                <a:pos x="235" y="976"/>
              </a:cxn>
              <a:cxn ang="0">
                <a:pos x="112" y="780"/>
              </a:cxn>
              <a:cxn ang="0">
                <a:pos x="33" y="656"/>
              </a:cxn>
              <a:cxn ang="0">
                <a:pos x="3" y="500"/>
              </a:cxn>
              <a:cxn ang="0">
                <a:pos x="48" y="310"/>
              </a:cxn>
              <a:cxn ang="0">
                <a:pos x="117" y="210"/>
              </a:cxn>
              <a:cxn ang="0">
                <a:pos x="390" y="60"/>
              </a:cxn>
              <a:cxn ang="0">
                <a:pos x="899" y="19"/>
              </a:cxn>
              <a:cxn ang="0">
                <a:pos x="1179" y="113"/>
              </a:cxn>
              <a:cxn ang="0">
                <a:pos x="1289" y="175"/>
              </a:cxn>
              <a:cxn ang="0">
                <a:pos x="1389" y="162"/>
              </a:cxn>
              <a:cxn ang="0">
                <a:pos x="1434" y="90"/>
              </a:cxn>
              <a:cxn ang="0">
                <a:pos x="1526" y="86"/>
              </a:cxn>
              <a:cxn ang="0">
                <a:pos x="1565" y="205"/>
              </a:cxn>
              <a:cxn ang="0">
                <a:pos x="1487" y="264"/>
              </a:cxn>
              <a:cxn ang="0">
                <a:pos x="1414" y="281"/>
              </a:cxn>
              <a:cxn ang="0">
                <a:pos x="1357" y="456"/>
              </a:cxn>
              <a:cxn ang="0">
                <a:pos x="1171" y="886"/>
              </a:cxn>
              <a:cxn ang="0">
                <a:pos x="868" y="1155"/>
              </a:cxn>
              <a:cxn ang="0">
                <a:pos x="653" y="1225"/>
              </a:cxn>
              <a:cxn ang="0">
                <a:pos x="434" y="1195"/>
              </a:cxn>
            </a:cxnLst>
            <a:rect l="0" t="0" r="r" b="b"/>
            <a:pathLst>
              <a:path w="1582" h="1237">
                <a:moveTo>
                  <a:pt x="434" y="1195"/>
                </a:moveTo>
                <a:cubicBezTo>
                  <a:pt x="357" y="1140"/>
                  <a:pt x="338" y="1118"/>
                  <a:pt x="322" y="1098"/>
                </a:cubicBezTo>
                <a:cubicBezTo>
                  <a:pt x="276" y="1042"/>
                  <a:pt x="257" y="1011"/>
                  <a:pt x="235" y="976"/>
                </a:cubicBezTo>
                <a:cubicBezTo>
                  <a:pt x="195" y="911"/>
                  <a:pt x="149" y="830"/>
                  <a:pt x="112" y="780"/>
                </a:cubicBezTo>
                <a:cubicBezTo>
                  <a:pt x="79" y="736"/>
                  <a:pt x="54" y="716"/>
                  <a:pt x="33" y="656"/>
                </a:cubicBezTo>
                <a:cubicBezTo>
                  <a:pt x="18" y="614"/>
                  <a:pt x="5" y="553"/>
                  <a:pt x="3" y="500"/>
                </a:cubicBezTo>
                <a:cubicBezTo>
                  <a:pt x="0" y="415"/>
                  <a:pt x="27" y="354"/>
                  <a:pt x="48" y="310"/>
                </a:cubicBezTo>
                <a:cubicBezTo>
                  <a:pt x="71" y="266"/>
                  <a:pt x="88" y="239"/>
                  <a:pt x="117" y="210"/>
                </a:cubicBezTo>
                <a:cubicBezTo>
                  <a:pt x="165" y="159"/>
                  <a:pt x="245" y="100"/>
                  <a:pt x="390" y="60"/>
                </a:cubicBezTo>
                <a:cubicBezTo>
                  <a:pt x="534" y="21"/>
                  <a:pt x="743" y="0"/>
                  <a:pt x="899" y="19"/>
                </a:cubicBezTo>
                <a:cubicBezTo>
                  <a:pt x="1022" y="33"/>
                  <a:pt x="1112" y="72"/>
                  <a:pt x="1179" y="113"/>
                </a:cubicBezTo>
                <a:cubicBezTo>
                  <a:pt x="1218" y="138"/>
                  <a:pt x="1250" y="164"/>
                  <a:pt x="1289" y="175"/>
                </a:cubicBezTo>
                <a:cubicBezTo>
                  <a:pt x="1326" y="186"/>
                  <a:pt x="1368" y="184"/>
                  <a:pt x="1389" y="162"/>
                </a:cubicBezTo>
                <a:cubicBezTo>
                  <a:pt x="1407" y="143"/>
                  <a:pt x="1409" y="109"/>
                  <a:pt x="1434" y="90"/>
                </a:cubicBezTo>
                <a:cubicBezTo>
                  <a:pt x="1457" y="74"/>
                  <a:pt x="1497" y="70"/>
                  <a:pt x="1526" y="86"/>
                </a:cubicBezTo>
                <a:cubicBezTo>
                  <a:pt x="1565" y="107"/>
                  <a:pt x="1582" y="165"/>
                  <a:pt x="1565" y="205"/>
                </a:cubicBezTo>
                <a:cubicBezTo>
                  <a:pt x="1551" y="237"/>
                  <a:pt x="1516" y="259"/>
                  <a:pt x="1487" y="264"/>
                </a:cubicBezTo>
                <a:cubicBezTo>
                  <a:pt x="1457" y="271"/>
                  <a:pt x="1433" y="260"/>
                  <a:pt x="1414" y="281"/>
                </a:cubicBezTo>
                <a:cubicBezTo>
                  <a:pt x="1390" y="307"/>
                  <a:pt x="1375" y="385"/>
                  <a:pt x="1357" y="456"/>
                </a:cubicBezTo>
                <a:cubicBezTo>
                  <a:pt x="1311" y="636"/>
                  <a:pt x="1250" y="772"/>
                  <a:pt x="1171" y="886"/>
                </a:cubicBezTo>
                <a:cubicBezTo>
                  <a:pt x="1092" y="1001"/>
                  <a:pt x="995" y="1093"/>
                  <a:pt x="868" y="1155"/>
                </a:cubicBezTo>
                <a:cubicBezTo>
                  <a:pt x="799" y="1189"/>
                  <a:pt x="721" y="1215"/>
                  <a:pt x="653" y="1225"/>
                </a:cubicBezTo>
                <a:cubicBezTo>
                  <a:pt x="570" y="1237"/>
                  <a:pt x="502" y="1227"/>
                  <a:pt x="434" y="1195"/>
                </a:cubicBezTo>
              </a:path>
            </a:pathLst>
          </a:custGeom>
          <a:solidFill>
            <a:schemeClr val="bg2">
              <a:alpha val="89999"/>
            </a:schemeClr>
          </a:solidFill>
          <a:ln w="9525" cap="rnd">
            <a:noFill/>
            <a:prstDash val="solid"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28082E"/>
              </a:solidFill>
              <a:latin typeface="+mn-lt"/>
            </a:endParaRPr>
          </a:p>
        </p:txBody>
      </p:sp>
      <p:sp>
        <p:nvSpPr>
          <p:cNvPr id="14" name="Freeform 14"/>
          <p:cNvSpPr>
            <a:spLocks/>
          </p:cNvSpPr>
          <p:nvPr/>
        </p:nvSpPr>
        <p:spPr bwMode="auto">
          <a:xfrm rot="8643891">
            <a:off x="-2840038" y="5381625"/>
            <a:ext cx="415925" cy="241300"/>
          </a:xfrm>
          <a:custGeom>
            <a:avLst/>
            <a:gdLst/>
            <a:ahLst/>
            <a:cxnLst>
              <a:cxn ang="0">
                <a:pos x="434" y="1195"/>
              </a:cxn>
              <a:cxn ang="0">
                <a:pos x="322" y="1098"/>
              </a:cxn>
              <a:cxn ang="0">
                <a:pos x="235" y="976"/>
              </a:cxn>
              <a:cxn ang="0">
                <a:pos x="112" y="780"/>
              </a:cxn>
              <a:cxn ang="0">
                <a:pos x="33" y="656"/>
              </a:cxn>
              <a:cxn ang="0">
                <a:pos x="3" y="500"/>
              </a:cxn>
              <a:cxn ang="0">
                <a:pos x="48" y="310"/>
              </a:cxn>
              <a:cxn ang="0">
                <a:pos x="117" y="210"/>
              </a:cxn>
              <a:cxn ang="0">
                <a:pos x="390" y="60"/>
              </a:cxn>
              <a:cxn ang="0">
                <a:pos x="899" y="19"/>
              </a:cxn>
              <a:cxn ang="0">
                <a:pos x="1179" y="113"/>
              </a:cxn>
              <a:cxn ang="0">
                <a:pos x="1289" y="175"/>
              </a:cxn>
              <a:cxn ang="0">
                <a:pos x="1389" y="162"/>
              </a:cxn>
              <a:cxn ang="0">
                <a:pos x="1434" y="90"/>
              </a:cxn>
              <a:cxn ang="0">
                <a:pos x="1526" y="86"/>
              </a:cxn>
              <a:cxn ang="0">
                <a:pos x="1565" y="205"/>
              </a:cxn>
              <a:cxn ang="0">
                <a:pos x="1487" y="264"/>
              </a:cxn>
              <a:cxn ang="0">
                <a:pos x="1414" y="281"/>
              </a:cxn>
              <a:cxn ang="0">
                <a:pos x="1357" y="456"/>
              </a:cxn>
              <a:cxn ang="0">
                <a:pos x="1171" y="886"/>
              </a:cxn>
              <a:cxn ang="0">
                <a:pos x="868" y="1155"/>
              </a:cxn>
              <a:cxn ang="0">
                <a:pos x="653" y="1225"/>
              </a:cxn>
              <a:cxn ang="0">
                <a:pos x="434" y="1195"/>
              </a:cxn>
            </a:cxnLst>
            <a:rect l="0" t="0" r="r" b="b"/>
            <a:pathLst>
              <a:path w="1582" h="1237">
                <a:moveTo>
                  <a:pt x="434" y="1195"/>
                </a:moveTo>
                <a:cubicBezTo>
                  <a:pt x="357" y="1140"/>
                  <a:pt x="338" y="1118"/>
                  <a:pt x="322" y="1098"/>
                </a:cubicBezTo>
                <a:cubicBezTo>
                  <a:pt x="276" y="1042"/>
                  <a:pt x="257" y="1011"/>
                  <a:pt x="235" y="976"/>
                </a:cubicBezTo>
                <a:cubicBezTo>
                  <a:pt x="195" y="911"/>
                  <a:pt x="149" y="830"/>
                  <a:pt x="112" y="780"/>
                </a:cubicBezTo>
                <a:cubicBezTo>
                  <a:pt x="79" y="736"/>
                  <a:pt x="54" y="716"/>
                  <a:pt x="33" y="656"/>
                </a:cubicBezTo>
                <a:cubicBezTo>
                  <a:pt x="18" y="614"/>
                  <a:pt x="5" y="553"/>
                  <a:pt x="3" y="500"/>
                </a:cubicBezTo>
                <a:cubicBezTo>
                  <a:pt x="0" y="415"/>
                  <a:pt x="27" y="354"/>
                  <a:pt x="48" y="310"/>
                </a:cubicBezTo>
                <a:cubicBezTo>
                  <a:pt x="71" y="266"/>
                  <a:pt x="88" y="239"/>
                  <a:pt x="117" y="210"/>
                </a:cubicBezTo>
                <a:cubicBezTo>
                  <a:pt x="165" y="159"/>
                  <a:pt x="245" y="100"/>
                  <a:pt x="390" y="60"/>
                </a:cubicBezTo>
                <a:cubicBezTo>
                  <a:pt x="534" y="21"/>
                  <a:pt x="743" y="0"/>
                  <a:pt x="899" y="19"/>
                </a:cubicBezTo>
                <a:cubicBezTo>
                  <a:pt x="1022" y="33"/>
                  <a:pt x="1112" y="72"/>
                  <a:pt x="1179" y="113"/>
                </a:cubicBezTo>
                <a:cubicBezTo>
                  <a:pt x="1218" y="138"/>
                  <a:pt x="1250" y="164"/>
                  <a:pt x="1289" y="175"/>
                </a:cubicBezTo>
                <a:cubicBezTo>
                  <a:pt x="1326" y="186"/>
                  <a:pt x="1368" y="184"/>
                  <a:pt x="1389" y="162"/>
                </a:cubicBezTo>
                <a:cubicBezTo>
                  <a:pt x="1407" y="143"/>
                  <a:pt x="1409" y="109"/>
                  <a:pt x="1434" y="90"/>
                </a:cubicBezTo>
                <a:cubicBezTo>
                  <a:pt x="1457" y="74"/>
                  <a:pt x="1497" y="70"/>
                  <a:pt x="1526" y="86"/>
                </a:cubicBezTo>
                <a:cubicBezTo>
                  <a:pt x="1565" y="107"/>
                  <a:pt x="1582" y="165"/>
                  <a:pt x="1565" y="205"/>
                </a:cubicBezTo>
                <a:cubicBezTo>
                  <a:pt x="1551" y="237"/>
                  <a:pt x="1516" y="259"/>
                  <a:pt x="1487" y="264"/>
                </a:cubicBezTo>
                <a:cubicBezTo>
                  <a:pt x="1457" y="271"/>
                  <a:pt x="1433" y="260"/>
                  <a:pt x="1414" y="281"/>
                </a:cubicBezTo>
                <a:cubicBezTo>
                  <a:pt x="1390" y="307"/>
                  <a:pt x="1375" y="385"/>
                  <a:pt x="1357" y="456"/>
                </a:cubicBezTo>
                <a:cubicBezTo>
                  <a:pt x="1311" y="636"/>
                  <a:pt x="1250" y="772"/>
                  <a:pt x="1171" y="886"/>
                </a:cubicBezTo>
                <a:cubicBezTo>
                  <a:pt x="1092" y="1001"/>
                  <a:pt x="995" y="1093"/>
                  <a:pt x="868" y="1155"/>
                </a:cubicBezTo>
                <a:cubicBezTo>
                  <a:pt x="799" y="1189"/>
                  <a:pt x="721" y="1215"/>
                  <a:pt x="653" y="1225"/>
                </a:cubicBezTo>
                <a:cubicBezTo>
                  <a:pt x="570" y="1237"/>
                  <a:pt x="502" y="1227"/>
                  <a:pt x="434" y="1195"/>
                </a:cubicBezTo>
              </a:path>
            </a:pathLst>
          </a:custGeom>
          <a:solidFill>
            <a:schemeClr val="bg2">
              <a:alpha val="89999"/>
            </a:schemeClr>
          </a:solidFill>
          <a:ln w="9525" cap="rnd">
            <a:noFill/>
            <a:prstDash val="solid"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28082E"/>
              </a:solidFill>
              <a:latin typeface="+mn-lt"/>
            </a:endParaRPr>
          </a:p>
        </p:txBody>
      </p:sp>
      <p:grpSp>
        <p:nvGrpSpPr>
          <p:cNvPr id="15" name="Group 19"/>
          <p:cNvGrpSpPr>
            <a:grpSpLocks/>
          </p:cNvGrpSpPr>
          <p:nvPr/>
        </p:nvGrpSpPr>
        <p:grpSpPr bwMode="auto">
          <a:xfrm>
            <a:off x="9255125" y="0"/>
            <a:ext cx="1924050" cy="6870700"/>
            <a:chOff x="5830" y="0"/>
            <a:chExt cx="1212" cy="4328"/>
          </a:xfrm>
        </p:grpSpPr>
        <p:sp>
          <p:nvSpPr>
            <p:cNvPr id="16" name="Rectangle 15"/>
            <p:cNvSpPr>
              <a:spLocks noChangeArrowheads="1"/>
            </p:cNvSpPr>
            <p:nvPr/>
          </p:nvSpPr>
          <p:spPr bwMode="auto">
            <a:xfrm>
              <a:off x="5830" y="0"/>
              <a:ext cx="1212" cy="4328"/>
            </a:xfrm>
            <a:prstGeom prst="rect">
              <a:avLst/>
            </a:prstGeom>
            <a:solidFill>
              <a:schemeClr val="tx1"/>
            </a:solidFill>
            <a:ln w="3175">
              <a:noFill/>
              <a:miter lim="800000"/>
              <a:headEnd/>
              <a:tailEnd/>
            </a:ln>
            <a:effectLst>
              <a:outerShdw blurRad="127000" dist="63500" dir="5400000" algn="t" rotWithShape="0">
                <a:prstClr val="black">
                  <a:alpha val="30000"/>
                </a:prstClr>
              </a:outerShdw>
            </a:effectLst>
          </p:spPr>
          <p:txBody>
            <a:bodyPr lIns="126000" tIns="118800" rIns="126000" bIns="118800"/>
            <a:lstStyle/>
            <a:p>
              <a:pPr fontAlgn="auto">
                <a:spcBef>
                  <a:spcPct val="20000"/>
                </a:spcBef>
                <a:spcAft>
                  <a:spcPct val="20000"/>
                </a:spcAft>
                <a:buFont typeface="Wingdings" pitchFamily="2" charset="2"/>
                <a:buNone/>
                <a:defRPr/>
              </a:pPr>
              <a:r>
                <a:rPr lang="en-US" sz="1200" cap="all">
                  <a:solidFill>
                    <a:srgbClr val="FFFFFF"/>
                  </a:solidFill>
                  <a:latin typeface="+mn-lt"/>
                  <a:cs typeface="Arial" charset="0"/>
                </a:rPr>
                <a:t>Double Content holders with clover animation </a:t>
              </a:r>
              <a:r>
                <a:rPr lang="en-US" sz="1200" cap="all">
                  <a:solidFill>
                    <a:srgbClr val="C3D940"/>
                  </a:solidFill>
                  <a:latin typeface="+mn-lt"/>
                  <a:cs typeface="Arial" charset="0"/>
                </a:rPr>
                <a:t>(color: green “today”)</a:t>
              </a:r>
            </a:p>
            <a:p>
              <a:pPr>
                <a:defRPr/>
              </a:pPr>
              <a:r>
                <a:rPr lang="en-US" sz="1000">
                  <a:solidFill>
                    <a:srgbClr val="C3D940"/>
                  </a:solidFill>
                  <a:latin typeface="+mn-lt"/>
                </a:rPr>
                <a:t>Animation: </a:t>
              </a:r>
              <a:r>
                <a:rPr lang="en-US" sz="1000">
                  <a:solidFill>
                    <a:srgbClr val="FFFFFF"/>
                  </a:solidFill>
                  <a:latin typeface="+mn-lt"/>
                </a:rPr>
                <a:t>Clover animation fades from left to right.</a:t>
              </a:r>
            </a:p>
            <a:p>
              <a:pPr>
                <a:defRPr/>
              </a:pPr>
              <a:endParaRPr lang="en-US" sz="1000">
                <a:solidFill>
                  <a:srgbClr val="C3D940"/>
                </a:solidFill>
                <a:latin typeface="+mn-lt"/>
              </a:endParaRPr>
            </a:p>
            <a:p>
              <a:pPr>
                <a:defRPr/>
              </a:pPr>
              <a:r>
                <a:rPr lang="en-US" sz="1000">
                  <a:solidFill>
                    <a:srgbClr val="C3D940"/>
                  </a:solidFill>
                  <a:latin typeface="+mn-lt"/>
                </a:rPr>
                <a:t>Edit: </a:t>
              </a:r>
              <a:r>
                <a:rPr lang="en-US" sz="1000">
                  <a:solidFill>
                    <a:srgbClr val="FFFFFF"/>
                  </a:solidFill>
                  <a:latin typeface="+mn-lt"/>
                </a:rPr>
                <a:t>Click on the icons in Content Holder to insert, tables, charts, smart art, pictures, clipart and movies. Or add simple text.</a:t>
              </a:r>
            </a:p>
            <a:p>
              <a:pPr>
                <a:defRPr/>
              </a:pPr>
              <a:endParaRPr lang="en-US" sz="1000">
                <a:solidFill>
                  <a:srgbClr val="FFFFFF"/>
                </a:solidFill>
                <a:latin typeface="+mn-lt"/>
              </a:endParaRPr>
            </a:p>
          </p:txBody>
        </p:sp>
        <p:sp>
          <p:nvSpPr>
            <p:cNvPr id="17" name="Text Box 9"/>
            <p:cNvSpPr txBox="1">
              <a:spLocks noChangeArrowheads="1"/>
            </p:cNvSpPr>
            <p:nvPr/>
          </p:nvSpPr>
          <p:spPr bwMode="auto">
            <a:xfrm>
              <a:off x="5882" y="4077"/>
              <a:ext cx="649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200">
                  <a:solidFill>
                    <a:srgbClr val="FFFFFF"/>
                  </a:solidFill>
                  <a:latin typeface="+mn-lt"/>
                  <a:cs typeface="Arial" charset="0"/>
                </a:rPr>
                <a:t>guide</a:t>
              </a:r>
              <a:r>
                <a:rPr lang="en-US" sz="1200">
                  <a:solidFill>
                    <a:srgbClr val="28082E"/>
                  </a:solidFill>
                  <a:latin typeface="+mn-lt"/>
                  <a:cs typeface="Arial" charset="0"/>
                </a:rPr>
                <a:t> </a:t>
              </a:r>
              <a:endParaRPr lang="en-US" sz="1200">
                <a:solidFill>
                  <a:srgbClr val="28082E"/>
                </a:solidFill>
                <a:latin typeface="+mn-lt"/>
                <a:cs typeface="Arial" charset="0"/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smtClean="0"/>
              <a:t>Click to edit Master title style</a:t>
            </a:r>
            <a:endParaRPr lang="en-US" noProof="0"/>
          </a:p>
        </p:txBody>
      </p:sp>
      <p:sp>
        <p:nvSpPr>
          <p:cNvPr id="18" name="Content Placeholder 2"/>
          <p:cNvSpPr>
            <a:spLocks noGrp="1"/>
          </p:cNvSpPr>
          <p:nvPr>
            <p:ph idx="1"/>
          </p:nvPr>
        </p:nvSpPr>
        <p:spPr>
          <a:xfrm>
            <a:off x="262328" y="1550989"/>
            <a:ext cx="5344984" cy="5030786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100"/>
            </a:lvl5pPr>
          </a:lstStyle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</p:txBody>
      </p:sp>
      <p:sp>
        <p:nvSpPr>
          <p:cNvPr id="19" name="Content Placeholder 2"/>
          <p:cNvSpPr>
            <a:spLocks noGrp="1"/>
          </p:cNvSpPr>
          <p:nvPr>
            <p:ph idx="13"/>
          </p:nvPr>
        </p:nvSpPr>
        <p:spPr>
          <a:xfrm>
            <a:off x="5849138" y="1550989"/>
            <a:ext cx="3007695" cy="5030786"/>
          </a:xfrm>
        </p:spPr>
        <p:txBody>
          <a:bodyPr anchor="b"/>
          <a:lstStyle>
            <a:lvl1pPr marL="0" indent="0" algn="r">
              <a:buNone/>
              <a:defRPr sz="2000" cap="all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20" name="Footer Placeholder 2"/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NOVOZYMES PRESENTATION</a:t>
            </a:r>
          </a:p>
        </p:txBody>
      </p:sp>
      <p:sp>
        <p:nvSpPr>
          <p:cNvPr id="21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215051-B2BF-4744-89D3-BD702B3D482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22" name="Date Placeholder 4"/>
          <p:cNvSpPr>
            <a:spLocks noGrp="1"/>
          </p:cNvSpPr>
          <p:nvPr>
            <p:ph type="dt" sz="half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93E01B-A0E0-40E6-9BD0-462D612BAB3C}" type="datetime1">
              <a:rPr lang="en-US"/>
              <a:pPr>
                <a:defRPr/>
              </a:pPr>
              <a:t>6/25/2010</a:t>
            </a:fld>
            <a:endParaRPr lang="en-US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1.11022E-16 C 0.06545 -0.06528 0.13107 -0.13032 0.20347 -0.14583 C 0.27586 -0.16134 0.35746 -0.08912 0.43402 -0.09306 C 0.51059 -0.09699 0.60607 -0.11042 0.66302 -0.16944 C 0.72031 -0.22847 0.72326 -0.40324 0.77708 -0.44722 C 0.8309 -0.4912 0.93784 -0.40625 0.98628 -0.43333 C 1.03472 -0.46042 1.05069 -0.57245 1.06771 -0.60903 " pathEditMode="relative" rAng="0" ptsTypes="aaaaaaa">
                                      <p:cBhvr>
                                        <p:cTn id="6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34" y="-305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" dur="3000" fill="hold"/>
                                        <p:tgtEl>
                                          <p:spTgt spid="5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9" presetID="8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Rot by="10800000">
                                      <p:cBhvr>
                                        <p:cTn id="10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10" presetClass="exit" presetSubtype="0" fill="hold" grpId="3" nodeType="withEffect">
                                  <p:stCondLst>
                                    <p:cond delay="21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0" presetClass="path" presetSubtype="0" accel="50000" decel="5000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animMotion origin="layout" path="M -5E-6 -2.96296E-6 C 0.05591 0.04213 0.11181 0.08426 0.17084 0.0875 C 0.22969 0.09074 0.28594 0.03079 0.35296 0.01945 C 0.42014 0.0081 0.5158 0.04051 0.57275 0.01945 C 0.62987 -0.00162 0.6356 -0.07685 0.69566 -0.10694 C 0.75591 -0.13703 0.88264 -0.12129 0.93334 -0.16111 C 0.98386 -0.20092 0.98577 -0.3074 0.99966 -0.34583 " pathEditMode="relative" rAng="0" ptsTypes="aaaaaaa">
                                      <p:cBhvr>
                                        <p:cTn id="15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00" y="-128"/>
                                    </p:animMotion>
                                  </p:childTnLst>
                                </p:cTn>
                              </p:par>
                              <p:par>
                                <p:cTn id="16" presetID="6" presetClass="emph" presetSubtype="0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17" dur="3000" fill="hold"/>
                                        <p:tgtEl>
                                          <p:spTgt spid="6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18" presetID="8" presetClass="emph" presetSubtype="0" fill="hold" grpId="2" nodeType="withEffect">
                                  <p:stCondLst>
                                    <p:cond delay="300"/>
                                  </p:stCondLst>
                                  <p:childTnLst>
                                    <p:animRot by="-21600000">
                                      <p:cBhvr>
                                        <p:cTn id="19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0" presetID="10" presetClass="exit" presetSubtype="0" fill="hold" grpId="3" nodeType="withEffect">
                                  <p:stCondLst>
                                    <p:cond delay="2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9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8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0" presetClass="path" presetSubtype="0" accel="50000" decel="5000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animMotion origin="layout" path="M -1.66667E-6 -4.07407E-6 C 0.05139 0.01667 0.23611 0.11505 0.30834 0.09954 C 0.38056 0.08403 0.37465 -0.04814 0.43386 -0.09305 C 0.49306 -0.13796 0.60434 -0.13356 0.66302 -0.16944 C 0.72153 -0.20532 0.74375 -0.28078 0.78542 -0.30879 C 0.82709 -0.3368 0.86302 -0.3243 0.91354 -0.33796 C 0.96406 -0.35162 1.05209 -0.37986 1.08854 -0.39074 " pathEditMode="relative" rAng="0" ptsTypes="aaaaaaa">
                                      <p:cBhvr>
                                        <p:cTn id="24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44" y="-138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6" presetClass="emph" presetSubtype="0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Scale>
                                      <p:cBhvr>
                                        <p:cTn id="26" dur="3000" fill="hold"/>
                                        <p:tgtEl>
                                          <p:spTgt spid="7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27" presetID="8" presetClass="emph" presetSubtype="0" fill="hold" grpId="2" nodeType="withEffect">
                                  <p:stCondLst>
                                    <p:cond delay="800"/>
                                  </p:stCondLst>
                                  <p:childTnLst>
                                    <p:animRot by="10800000">
                                      <p:cBhvr>
                                        <p:cTn id="28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9" presetID="10" presetClass="exit" presetSubtype="0" fill="hold" grpId="3" nodeType="withEffect">
                                  <p:stCondLst>
                                    <p:cond delay="3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0" presetClass="path" presetSubtype="0" accel="50000" decel="50000" fill="hold" grpId="0" nodeType="withEffect">
                                  <p:stCondLst>
                                    <p:cond delay="2900"/>
                                  </p:stCondLst>
                                  <p:childTnLst>
                                    <p:animMotion origin="layout" path="M -4.16667E-6 -3.7037E-7 C 0.05591 0.04213 0.11198 0.08426 0.17084 0.0875 C 0.22952 0.09074 0.30243 -0.00208 0.35278 0.01944 C 0.40348 0.04097 0.42396 0.17778 0.47257 0.2169 C 0.52101 0.25602 0.59098 0.27107 0.64445 0.2544 C 0.69775 0.23773 0.73837 0.16528 0.79219 0.11644 C 0.84601 0.06759 0.92761 0.00532 0.96719 -0.03912 C 1.00678 -0.08356 1.01667 -0.12708 1.02969 -0.15023 " pathEditMode="relative" rAng="0" ptsTypes="aaaaaaaa">
                                      <p:cBhvr>
                                        <p:cTn id="33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15" y="60"/>
                                    </p:animMotion>
                                  </p:childTnLst>
                                </p:cTn>
                              </p:par>
                              <p:par>
                                <p:cTn id="34" presetID="6" presetClass="emph" presetSubtype="0" fill="hold" grpId="1" nodeType="withEffect">
                                  <p:stCondLst>
                                    <p:cond delay="3000"/>
                                  </p:stCondLst>
                                  <p:childTnLst>
                                    <p:animScale>
                                      <p:cBhvr>
                                        <p:cTn id="35" dur="3000" fill="hold"/>
                                        <p:tgtEl>
                                          <p:spTgt spid="8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36" presetID="8" presetClass="emph" presetSubtype="0" fill="hold" grpId="2" nodeType="withEffect">
                                  <p:stCondLst>
                                    <p:cond delay="3000"/>
                                  </p:stCondLst>
                                  <p:childTnLst>
                                    <p:animRot by="-10800000">
                                      <p:cBhvr>
                                        <p:cTn id="37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8" presetID="10" presetClass="exit" presetSubtype="0" fill="hold" grpId="3" nodeType="withEffect">
                                  <p:stCondLst>
                                    <p:cond delay="5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9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8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0" presetClass="path" presetSubtype="0" accel="50000" decel="5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2.77778E-6 0 C 0.02691 -0.00347 0.10608 -0.01736 0.16181 -0.02153 C 0.21736 -0.02569 0.26979 0.01065 0.33368 -0.02569 C 0.39757 -0.06204 0.4875 -0.21134 0.54497 -0.23958 C 0.60261 -0.26782 0.63473 -0.19375 0.67934 -0.19514 C 0.72413 -0.19653 0.76233 -0.1919 0.81268 -0.24792 C 0.86302 -0.30394 0.94688 -0.47245 0.98212 -0.53148 " pathEditMode="relative" rAng="0" ptsTypes="aaaaaaa">
                                      <p:cBhvr>
                                        <p:cTn id="42" dur="3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91" y="-260"/>
                                    </p:animMotion>
                                  </p:childTnLst>
                                </p:cTn>
                              </p:par>
                              <p:par>
                                <p:cTn id="43" presetID="6" presetClass="emph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44" dur="3000" fill="hold"/>
                                        <p:tgtEl>
                                          <p:spTgt spid="9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45" presetID="8" presetClass="emph" presetSubtype="0" fill="hold" grpId="2" nodeType="withEffect">
                                  <p:stCondLst>
                                    <p:cond delay="1000"/>
                                  </p:stCondLst>
                                  <p:childTnLst>
                                    <p:animRot by="-10800000">
                                      <p:cBhvr>
                                        <p:cTn id="46" dur="3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7" presetID="10" presetClass="exit" presetSubtype="0" fill="hold" grpId="3" nodeType="withEffect">
                                  <p:stCondLst>
                                    <p:cond delay="3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9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8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0" presetClass="path" presetSubtype="0" accel="50000" decel="50000" fill="hold" grpId="0" nodeType="withEffect">
                                  <p:stCondLst>
                                    <p:cond delay="3200"/>
                                  </p:stCondLst>
                                  <p:childTnLst>
                                    <p:animMotion origin="layout" path="M 2.77778E-7 -1.85185E-6 C 0.06545 -0.06528 0.13611 -0.11389 0.20347 -0.14583 C 0.27101 -0.17778 0.32882 -0.1875 0.40538 -0.19143 C 0.48194 -0.19537 0.60122 -0.12685 0.66319 -0.16944 C 0.72517 -0.21204 0.72899 -0.4162 0.77708 -0.44722 C 0.82517 -0.47824 0.90486 -0.35787 0.95122 -0.35532 C 0.99757 -0.35278 1.03333 -0.41551 1.05503 -0.43148 " pathEditMode="relative" rAng="0" ptsTypes="aaaaaaa">
                                      <p:cBhvr>
                                        <p:cTn id="51" dur="3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27" y="-239"/>
                                    </p:animMotion>
                                  </p:childTnLst>
                                </p:cTn>
                              </p:par>
                              <p:par>
                                <p:cTn id="52" presetID="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53" dur="3000" fill="hold"/>
                                        <p:tgtEl>
                                          <p:spTgt spid="10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54" presetID="8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Rot by="10800000">
                                      <p:cBhvr>
                                        <p:cTn id="55" dur="3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6" presetID="10" presetClass="exit" presetSubtype="0" fill="hold" grpId="3" nodeType="withEffect">
                                  <p:stCondLst>
                                    <p:cond delay="21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0" presetClass="path" presetSubtype="0" accel="50000" decel="5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8.33333E-7 3.7037E-6 C 0.02691 -0.00348 0.10608 -0.01736 0.1618 -0.02153 C 0.21736 -0.0257 0.26979 0.01064 0.33368 -0.0257 C 0.39757 -0.06204 0.4875 -0.21135 0.54496 -0.23959 C 0.6026 -0.26783 0.63472 -0.19375 0.67934 -0.19514 C 0.72413 -0.19653 0.75 -0.24098 0.81267 -0.24792 C 0.87535 -0.25486 1.00503 -0.23889 1.05573 -0.23658 " pathEditMode="relative" rAng="0" ptsTypes="aaaaaaa">
                                      <p:cBhvr>
                                        <p:cTn id="60" dur="3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28" y="-129"/>
                                    </p:animMotion>
                                  </p:childTnLst>
                                </p:cTn>
                              </p:par>
                              <p:par>
                                <p:cTn id="61" presetID="6" presetClass="emph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62" dur="3000" fill="hold"/>
                                        <p:tgtEl>
                                          <p:spTgt spid="11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63" presetID="8" presetClass="emph" presetSubtype="0" fill="hold" grpId="2" nodeType="withEffect">
                                  <p:stCondLst>
                                    <p:cond delay="1000"/>
                                  </p:stCondLst>
                                  <p:childTnLst>
                                    <p:animRot by="-10800000">
                                      <p:cBhvr>
                                        <p:cTn id="64" dur="3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5" presetID="10" presetClass="exit" presetSubtype="0" fill="hold" grpId="3" nodeType="withEffect">
                                  <p:stCondLst>
                                    <p:cond delay="3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9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8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0" presetClass="path" presetSubtype="0" accel="50000" decel="50000" fill="hold" grpId="0" nodeType="withEffect">
                                  <p:stCondLst>
                                    <p:cond delay="2200"/>
                                  </p:stCondLst>
                                  <p:childTnLst>
                                    <p:animMotion origin="layout" path="M 2.77778E-6 4.44444E-6 C 0.0559 0.04213 0.11198 0.08425 0.17066 0.0875 C 0.22968 0.09074 0.30278 -0.00209 0.35295 0.01944 C 0.40347 0.04097 0.42465 0.20902 0.47257 0.21689 C 0.52048 0.22476 0.58437 0.1287 0.6401 0.06666 C 0.696 0.00439 0.75295 -0.07987 0.80798 -0.15695 C 0.86302 -0.23403 0.9368 -0.3463 0.97048 -0.39607 " pathEditMode="relative" rAng="0" ptsTypes="aaaaaaa">
                                      <p:cBhvr>
                                        <p:cTn id="69" dur="3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85" y="-86"/>
                                    </p:animMotion>
                                  </p:childTnLst>
                                </p:cTn>
                              </p:par>
                              <p:par>
                                <p:cTn id="70" presetID="6" presetClass="emph" presetSubtype="0" fill="hold" grpId="1" nodeType="withEffect">
                                  <p:stCondLst>
                                    <p:cond delay="2200"/>
                                  </p:stCondLst>
                                  <p:childTnLst>
                                    <p:animScale>
                                      <p:cBhvr>
                                        <p:cTn id="71" dur="3000" fill="hold"/>
                                        <p:tgtEl>
                                          <p:spTgt spid="12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72" presetID="8" presetClass="emph" presetSubtype="0" fill="hold" grpId="2" nodeType="withEffect">
                                  <p:stCondLst>
                                    <p:cond delay="2200"/>
                                  </p:stCondLst>
                                  <p:childTnLst>
                                    <p:animRot by="-10800000">
                                      <p:cBhvr>
                                        <p:cTn id="73" dur="3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4" presetID="10" presetClass="exit" presetSubtype="0" fill="hold" grpId="3" nodeType="withEffect">
                                  <p:stCondLst>
                                    <p:cond delay="4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5" dur="9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8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0" presetClass="path" presetSubtype="0" accel="50000" decel="50000" fill="hold" grpId="0" nodeType="withEffect">
                                  <p:stCondLst>
                                    <p:cond delay="2900"/>
                                  </p:stCondLst>
                                  <p:childTnLst>
                                    <p:animMotion origin="layout" path="M 2.77778E-6 1.85185E-6 C 0.02691 -0.00347 0.10607 -0.01736 0.1618 -0.02153 C 0.21736 -0.0257 0.26979 0.01065 0.33368 -0.0257 C 0.39757 -0.06204 0.4875 -0.21134 0.54496 -0.23959 C 0.6026 -0.26783 0.63403 -0.2081 0.67934 -0.19514 C 0.72448 -0.18218 0.73646 -0.14676 0.81632 -0.16134 C 0.89618 -0.17593 1.08767 -0.25695 1.15903 -0.28218 " pathEditMode="relative" rAng="0" ptsTypes="aaaaaaa">
                                      <p:cBhvr>
                                        <p:cTn id="78" dur="3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80" y="-136"/>
                                    </p:animMotion>
                                  </p:childTnLst>
                                </p:cTn>
                              </p:par>
                              <p:par>
                                <p:cTn id="79" presetID="6" presetClass="emph" presetSubtype="0" fill="hold" grpId="1" nodeType="withEffect">
                                  <p:stCondLst>
                                    <p:cond delay="2900"/>
                                  </p:stCondLst>
                                  <p:childTnLst>
                                    <p:animScale>
                                      <p:cBhvr>
                                        <p:cTn id="80" dur="3000" fill="hold"/>
                                        <p:tgtEl>
                                          <p:spTgt spid="13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81" presetID="8" presetClass="emph" presetSubtype="0" fill="hold" grpId="2" nodeType="withEffect">
                                  <p:stCondLst>
                                    <p:cond delay="2900"/>
                                  </p:stCondLst>
                                  <p:childTnLst>
                                    <p:animRot by="-10800000">
                                      <p:cBhvr>
                                        <p:cTn id="82" dur="3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3" presetID="10" presetClass="exit" presetSubtype="0" fill="hold" grpId="3" nodeType="withEffect">
                                  <p:stCondLst>
                                    <p:cond delay="51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4" dur="9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8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  <p:bldP spid="5" grpId="2" animBg="1"/>
      <p:bldP spid="5" grpId="3" animBg="1"/>
      <p:bldP spid="6" grpId="0" animBg="1"/>
      <p:bldP spid="6" grpId="1" animBg="1"/>
      <p:bldP spid="6" grpId="2" animBg="1"/>
      <p:bldP spid="6" grpId="3" animBg="1"/>
      <p:bldP spid="7" grpId="0" animBg="1"/>
      <p:bldP spid="7" grpId="1" animBg="1"/>
      <p:bldP spid="7" grpId="2" animBg="1"/>
      <p:bldP spid="7" grpId="3" animBg="1"/>
      <p:bldP spid="8" grpId="0" animBg="1"/>
      <p:bldP spid="8" grpId="1" animBg="1"/>
      <p:bldP spid="8" grpId="2" animBg="1"/>
      <p:bldP spid="8" grpId="3" animBg="1"/>
      <p:bldP spid="9" grpId="0" animBg="1"/>
      <p:bldP spid="9" grpId="1" animBg="1"/>
      <p:bldP spid="9" grpId="2" animBg="1"/>
      <p:bldP spid="9" grpId="3" animBg="1"/>
      <p:bldP spid="10" grpId="0" animBg="1"/>
      <p:bldP spid="10" grpId="1" animBg="1"/>
      <p:bldP spid="10" grpId="2" animBg="1"/>
      <p:bldP spid="10" grpId="3" animBg="1"/>
      <p:bldP spid="11" grpId="0" animBg="1"/>
      <p:bldP spid="11" grpId="1" animBg="1"/>
      <p:bldP spid="11" grpId="2" animBg="1"/>
      <p:bldP spid="11" grpId="3" animBg="1"/>
      <p:bldP spid="12" grpId="0" animBg="1"/>
      <p:bldP spid="12" grpId="1" animBg="1"/>
      <p:bldP spid="12" grpId="2" animBg="1"/>
      <p:bldP spid="12" grpId="3" animBg="1"/>
      <p:bldP spid="13" grpId="0" animBg="1"/>
      <p:bldP spid="13" grpId="1" animBg="1"/>
      <p:bldP spid="13" grpId="2" animBg="1"/>
      <p:bldP spid="13" grpId="3" animBg="1"/>
    </p:bldLst>
  </p:timing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lanes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32"/>
          <p:cNvSpPr>
            <a:spLocks noChangeAspect="1"/>
          </p:cNvSpPr>
          <p:nvPr/>
        </p:nvSpPr>
        <p:spPr bwMode="auto">
          <a:xfrm>
            <a:off x="7416800" y="1455738"/>
            <a:ext cx="1727200" cy="5402262"/>
          </a:xfrm>
          <a:custGeom>
            <a:avLst/>
            <a:gdLst/>
            <a:ahLst/>
            <a:cxnLst>
              <a:cxn ang="0">
                <a:pos x="2" y="3403"/>
              </a:cxn>
              <a:cxn ang="0">
                <a:pos x="0" y="65"/>
              </a:cxn>
              <a:cxn ang="0">
                <a:pos x="1029" y="0"/>
              </a:cxn>
              <a:cxn ang="0">
                <a:pos x="1029" y="3403"/>
              </a:cxn>
              <a:cxn ang="0">
                <a:pos x="2" y="3403"/>
              </a:cxn>
            </a:cxnLst>
            <a:rect l="0" t="0" r="r" b="b"/>
            <a:pathLst>
              <a:path w="1029" h="3403">
                <a:moveTo>
                  <a:pt x="2" y="3403"/>
                </a:moveTo>
                <a:lnTo>
                  <a:pt x="0" y="65"/>
                </a:lnTo>
                <a:lnTo>
                  <a:pt x="1029" y="0"/>
                </a:lnTo>
                <a:lnTo>
                  <a:pt x="1029" y="3403"/>
                </a:lnTo>
                <a:lnTo>
                  <a:pt x="2" y="3403"/>
                </a:lnTo>
                <a:close/>
              </a:path>
            </a:pathLst>
          </a:custGeom>
          <a:solidFill>
            <a:schemeClr val="bg2">
              <a:alpha val="89999"/>
            </a:schemeClr>
          </a:solidFill>
          <a:ln w="9525" cap="rnd">
            <a:noFill/>
            <a:prstDash val="solid"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28082E"/>
              </a:solidFill>
              <a:latin typeface="+mn-lt"/>
            </a:endParaRPr>
          </a:p>
        </p:txBody>
      </p:sp>
      <p:grpSp>
        <p:nvGrpSpPr>
          <p:cNvPr id="7" name="Group 11"/>
          <p:cNvGrpSpPr>
            <a:grpSpLocks/>
          </p:cNvGrpSpPr>
          <p:nvPr/>
        </p:nvGrpSpPr>
        <p:grpSpPr bwMode="auto">
          <a:xfrm>
            <a:off x="9255125" y="0"/>
            <a:ext cx="1924050" cy="6870700"/>
            <a:chOff x="5830" y="0"/>
            <a:chExt cx="1212" cy="4328"/>
          </a:xfrm>
        </p:grpSpPr>
        <p:sp>
          <p:nvSpPr>
            <p:cNvPr id="8" name="Rectangle 7"/>
            <p:cNvSpPr>
              <a:spLocks noChangeArrowheads="1"/>
            </p:cNvSpPr>
            <p:nvPr/>
          </p:nvSpPr>
          <p:spPr bwMode="auto">
            <a:xfrm>
              <a:off x="5830" y="0"/>
              <a:ext cx="1212" cy="4328"/>
            </a:xfrm>
            <a:prstGeom prst="rect">
              <a:avLst/>
            </a:prstGeom>
            <a:solidFill>
              <a:schemeClr val="tx1"/>
            </a:solidFill>
            <a:ln w="3175">
              <a:noFill/>
              <a:miter lim="800000"/>
              <a:headEnd/>
              <a:tailEnd/>
            </a:ln>
            <a:effectLst>
              <a:outerShdw blurRad="127000" dist="63500" dir="5400000" algn="t" rotWithShape="0">
                <a:prstClr val="black">
                  <a:alpha val="30000"/>
                </a:prstClr>
              </a:outerShdw>
            </a:effectLst>
          </p:spPr>
          <p:txBody>
            <a:bodyPr lIns="126000" tIns="118800" rIns="126000" bIns="118800"/>
            <a:lstStyle/>
            <a:p>
              <a:pPr fontAlgn="auto">
                <a:spcBef>
                  <a:spcPct val="20000"/>
                </a:spcBef>
                <a:spcAft>
                  <a:spcPct val="20000"/>
                </a:spcAft>
                <a:buFont typeface="Wingdings" pitchFamily="2" charset="2"/>
                <a:buNone/>
                <a:defRPr/>
              </a:pPr>
              <a:r>
                <a:rPr lang="en-US" sz="1200" cap="all" dirty="0">
                  <a:solidFill>
                    <a:srgbClr val="FFFFFF"/>
                  </a:solidFill>
                  <a:latin typeface="+mn-lt"/>
                  <a:cs typeface="Arial" charset="0"/>
                </a:rPr>
                <a:t>Content holder 1</a:t>
              </a:r>
              <a:endParaRPr lang="en-US" sz="1200" cap="all" dirty="0">
                <a:solidFill>
                  <a:srgbClr val="C3D940"/>
                </a:solidFill>
                <a:latin typeface="+mn-lt"/>
                <a:cs typeface="Arial" charset="0"/>
              </a:endParaRPr>
            </a:p>
            <a:p>
              <a:pPr>
                <a:defRPr/>
              </a:pPr>
              <a:r>
                <a:rPr lang="en-US" sz="1000" dirty="0">
                  <a:solidFill>
                    <a:srgbClr val="C3D940"/>
                  </a:solidFill>
                  <a:latin typeface="+mn-lt"/>
                </a:rPr>
                <a:t>Edit: </a:t>
              </a:r>
              <a:r>
                <a:rPr lang="en-US" sz="1000" dirty="0">
                  <a:solidFill>
                    <a:srgbClr val="FFFFFF"/>
                  </a:solidFill>
                  <a:latin typeface="+mn-lt"/>
                </a:rPr>
                <a:t>Click on the icons in Content Holder to insert, tables, charts, smart art, pictures, clipart and movies. Or add simple text.</a:t>
              </a:r>
            </a:p>
            <a:p>
              <a:pPr>
                <a:defRPr/>
              </a:pPr>
              <a:endParaRPr lang="en-US" sz="1000" dirty="0">
                <a:solidFill>
                  <a:srgbClr val="FFFFFF"/>
                </a:solidFill>
                <a:latin typeface="+mn-lt"/>
              </a:endParaRPr>
            </a:p>
          </p:txBody>
        </p:sp>
        <p:sp>
          <p:nvSpPr>
            <p:cNvPr id="9" name="Text Box 9"/>
            <p:cNvSpPr txBox="1">
              <a:spLocks noChangeArrowheads="1"/>
            </p:cNvSpPr>
            <p:nvPr/>
          </p:nvSpPr>
          <p:spPr bwMode="auto">
            <a:xfrm>
              <a:off x="5882" y="4077"/>
              <a:ext cx="649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200">
                  <a:solidFill>
                    <a:srgbClr val="FFFFFF"/>
                  </a:solidFill>
                  <a:latin typeface="+mn-lt"/>
                  <a:cs typeface="Arial" charset="0"/>
                </a:rPr>
                <a:t>guide</a:t>
              </a:r>
              <a:r>
                <a:rPr lang="en-US" sz="1200">
                  <a:solidFill>
                    <a:srgbClr val="28082E"/>
                  </a:solidFill>
                  <a:latin typeface="+mn-lt"/>
                  <a:cs typeface="Arial" charset="0"/>
                </a:rPr>
                <a:t> </a:t>
              </a:r>
              <a:endParaRPr lang="en-US" sz="1200">
                <a:solidFill>
                  <a:srgbClr val="28082E"/>
                </a:solidFill>
                <a:latin typeface="+mn-lt"/>
                <a:cs typeface="Arial" charset="0"/>
              </a:endParaRPr>
            </a:p>
          </p:txBody>
        </p:sp>
      </p:grpSp>
      <p:sp>
        <p:nvSpPr>
          <p:cNvPr id="11" name="Content Placeholder 10"/>
          <p:cNvSpPr>
            <a:spLocks noGrp="1"/>
          </p:cNvSpPr>
          <p:nvPr>
            <p:ph sz="quarter" idx="27"/>
          </p:nvPr>
        </p:nvSpPr>
        <p:spPr>
          <a:xfrm>
            <a:off x="265113" y="1547813"/>
            <a:ext cx="6991350" cy="4255982"/>
          </a:xfrm>
        </p:spPr>
        <p:txBody>
          <a:bodyPr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smtClean="0"/>
              <a:t>Click to edit Master title style</a:t>
            </a:r>
            <a:endParaRPr lang="en-US" noProof="0"/>
          </a:p>
        </p:txBody>
      </p:sp>
      <p:sp>
        <p:nvSpPr>
          <p:cNvPr id="14" name="Text Placeholder 10"/>
          <p:cNvSpPr>
            <a:spLocks noGrp="1"/>
          </p:cNvSpPr>
          <p:nvPr>
            <p:ph type="body" sz="quarter" idx="26"/>
          </p:nvPr>
        </p:nvSpPr>
        <p:spPr bwMode="auto">
          <a:xfrm>
            <a:off x="7403690" y="1454630"/>
            <a:ext cx="1740310" cy="5408800"/>
          </a:xfrm>
          <a:custGeom>
            <a:avLst/>
            <a:gdLst>
              <a:gd name="connsiteX0" fmla="*/ 0 w 825500"/>
              <a:gd name="connsiteY0" fmla="*/ 0 h 4764088"/>
              <a:gd name="connsiteX1" fmla="*/ 825500 w 825500"/>
              <a:gd name="connsiteY1" fmla="*/ 0 h 4764088"/>
              <a:gd name="connsiteX2" fmla="*/ 825500 w 825500"/>
              <a:gd name="connsiteY2" fmla="*/ 4764088 h 4764088"/>
              <a:gd name="connsiteX3" fmla="*/ 0 w 825500"/>
              <a:gd name="connsiteY3" fmla="*/ 4764088 h 4764088"/>
              <a:gd name="connsiteX4" fmla="*/ 0 w 825500"/>
              <a:gd name="connsiteY4" fmla="*/ 0 h 4764088"/>
              <a:gd name="connsiteX0" fmla="*/ 0 w 825500"/>
              <a:gd name="connsiteY0" fmla="*/ 0 h 4764088"/>
              <a:gd name="connsiteX1" fmla="*/ 825500 w 825500"/>
              <a:gd name="connsiteY1" fmla="*/ 0 h 4764088"/>
              <a:gd name="connsiteX2" fmla="*/ 825500 w 825500"/>
              <a:gd name="connsiteY2" fmla="*/ 4764088 h 4764088"/>
              <a:gd name="connsiteX3" fmla="*/ 0 w 825500"/>
              <a:gd name="connsiteY3" fmla="*/ 4764088 h 4764088"/>
              <a:gd name="connsiteX4" fmla="*/ 0 w 825500"/>
              <a:gd name="connsiteY4" fmla="*/ 0 h 4764088"/>
              <a:gd name="connsiteX0" fmla="*/ 0 w 825500"/>
              <a:gd name="connsiteY0" fmla="*/ 0 h 4764088"/>
              <a:gd name="connsiteX1" fmla="*/ 825500 w 825500"/>
              <a:gd name="connsiteY1" fmla="*/ 0 h 4764088"/>
              <a:gd name="connsiteX2" fmla="*/ 825500 w 825500"/>
              <a:gd name="connsiteY2" fmla="*/ 4653475 h 4764088"/>
              <a:gd name="connsiteX3" fmla="*/ 0 w 825500"/>
              <a:gd name="connsiteY3" fmla="*/ 4764088 h 4764088"/>
              <a:gd name="connsiteX4" fmla="*/ 0 w 825500"/>
              <a:gd name="connsiteY4" fmla="*/ 0 h 4764088"/>
              <a:gd name="connsiteX0" fmla="*/ 0 w 825500"/>
              <a:gd name="connsiteY0" fmla="*/ 0 h 4764088"/>
              <a:gd name="connsiteX1" fmla="*/ 825500 w 825500"/>
              <a:gd name="connsiteY1" fmla="*/ 95864 h 4764088"/>
              <a:gd name="connsiteX2" fmla="*/ 825500 w 825500"/>
              <a:gd name="connsiteY2" fmla="*/ 4653475 h 4764088"/>
              <a:gd name="connsiteX3" fmla="*/ 0 w 825500"/>
              <a:gd name="connsiteY3" fmla="*/ 4764088 h 4764088"/>
              <a:gd name="connsiteX4" fmla="*/ 0 w 825500"/>
              <a:gd name="connsiteY4" fmla="*/ 0 h 4764088"/>
              <a:gd name="connsiteX0" fmla="*/ 0 w 825500"/>
              <a:gd name="connsiteY0" fmla="*/ 0 h 4764088"/>
              <a:gd name="connsiteX1" fmla="*/ 825500 w 825500"/>
              <a:gd name="connsiteY1" fmla="*/ 95864 h 4764088"/>
              <a:gd name="connsiteX2" fmla="*/ 825500 w 825500"/>
              <a:gd name="connsiteY2" fmla="*/ 4653475 h 4764088"/>
              <a:gd name="connsiteX3" fmla="*/ 811161 w 825500"/>
              <a:gd name="connsiteY3" fmla="*/ 4660285 h 4764088"/>
              <a:gd name="connsiteX4" fmla="*/ 0 w 825500"/>
              <a:gd name="connsiteY4" fmla="*/ 4764088 h 4764088"/>
              <a:gd name="connsiteX5" fmla="*/ 0 w 825500"/>
              <a:gd name="connsiteY5" fmla="*/ 0 h 4764088"/>
              <a:gd name="connsiteX0" fmla="*/ 0 w 825500"/>
              <a:gd name="connsiteY0" fmla="*/ 131901 h 4895989"/>
              <a:gd name="connsiteX1" fmla="*/ 825500 w 825500"/>
              <a:gd name="connsiteY1" fmla="*/ 0 h 4895989"/>
              <a:gd name="connsiteX2" fmla="*/ 825500 w 825500"/>
              <a:gd name="connsiteY2" fmla="*/ 4785376 h 4895989"/>
              <a:gd name="connsiteX3" fmla="*/ 811161 w 825500"/>
              <a:gd name="connsiteY3" fmla="*/ 4792186 h 4895989"/>
              <a:gd name="connsiteX4" fmla="*/ 0 w 825500"/>
              <a:gd name="connsiteY4" fmla="*/ 4895989 h 4895989"/>
              <a:gd name="connsiteX5" fmla="*/ 0 w 825500"/>
              <a:gd name="connsiteY5" fmla="*/ 131901 h 4895989"/>
              <a:gd name="connsiteX0" fmla="*/ 0 w 825500"/>
              <a:gd name="connsiteY0" fmla="*/ 92290 h 4895989"/>
              <a:gd name="connsiteX1" fmla="*/ 825500 w 825500"/>
              <a:gd name="connsiteY1" fmla="*/ 0 h 4895989"/>
              <a:gd name="connsiteX2" fmla="*/ 825500 w 825500"/>
              <a:gd name="connsiteY2" fmla="*/ 4785376 h 4895989"/>
              <a:gd name="connsiteX3" fmla="*/ 811161 w 825500"/>
              <a:gd name="connsiteY3" fmla="*/ 4792186 h 4895989"/>
              <a:gd name="connsiteX4" fmla="*/ 0 w 825500"/>
              <a:gd name="connsiteY4" fmla="*/ 4895989 h 4895989"/>
              <a:gd name="connsiteX5" fmla="*/ 0 w 825500"/>
              <a:gd name="connsiteY5" fmla="*/ 92290 h 4895989"/>
              <a:gd name="connsiteX0" fmla="*/ 0 w 825500"/>
              <a:gd name="connsiteY0" fmla="*/ 92290 h 4897816"/>
              <a:gd name="connsiteX1" fmla="*/ 825500 w 825500"/>
              <a:gd name="connsiteY1" fmla="*/ 0 h 4897816"/>
              <a:gd name="connsiteX2" fmla="*/ 825500 w 825500"/>
              <a:gd name="connsiteY2" fmla="*/ 4785376 h 4897816"/>
              <a:gd name="connsiteX3" fmla="*/ 811161 w 825500"/>
              <a:gd name="connsiteY3" fmla="*/ 4897816 h 4897816"/>
              <a:gd name="connsiteX4" fmla="*/ 0 w 825500"/>
              <a:gd name="connsiteY4" fmla="*/ 4895989 h 4897816"/>
              <a:gd name="connsiteX5" fmla="*/ 0 w 825500"/>
              <a:gd name="connsiteY5" fmla="*/ 92290 h 4897816"/>
              <a:gd name="connsiteX0" fmla="*/ 0 w 825500"/>
              <a:gd name="connsiteY0" fmla="*/ 92290 h 4897816"/>
              <a:gd name="connsiteX1" fmla="*/ 825500 w 825500"/>
              <a:gd name="connsiteY1" fmla="*/ 0 h 4897816"/>
              <a:gd name="connsiteX2" fmla="*/ 825500 w 825500"/>
              <a:gd name="connsiteY2" fmla="*/ 4785376 h 4897816"/>
              <a:gd name="connsiteX3" fmla="*/ 811161 w 825500"/>
              <a:gd name="connsiteY3" fmla="*/ 4897816 h 4897816"/>
              <a:gd name="connsiteX4" fmla="*/ 809948 w 825500"/>
              <a:gd name="connsiteY4" fmla="*/ 4894338 h 4897816"/>
              <a:gd name="connsiteX5" fmla="*/ 0 w 825500"/>
              <a:gd name="connsiteY5" fmla="*/ 4895989 h 4897816"/>
              <a:gd name="connsiteX6" fmla="*/ 0 w 825500"/>
              <a:gd name="connsiteY6" fmla="*/ 92290 h 4897816"/>
              <a:gd name="connsiteX0" fmla="*/ 0 w 825500"/>
              <a:gd name="connsiteY0" fmla="*/ 92290 h 4900909"/>
              <a:gd name="connsiteX1" fmla="*/ 825500 w 825500"/>
              <a:gd name="connsiteY1" fmla="*/ 0 h 4900909"/>
              <a:gd name="connsiteX2" fmla="*/ 825500 w 825500"/>
              <a:gd name="connsiteY2" fmla="*/ 4900909 h 4900909"/>
              <a:gd name="connsiteX3" fmla="*/ 811161 w 825500"/>
              <a:gd name="connsiteY3" fmla="*/ 4897816 h 4900909"/>
              <a:gd name="connsiteX4" fmla="*/ 809948 w 825500"/>
              <a:gd name="connsiteY4" fmla="*/ 4894338 h 4900909"/>
              <a:gd name="connsiteX5" fmla="*/ 0 w 825500"/>
              <a:gd name="connsiteY5" fmla="*/ 4895989 h 4900909"/>
              <a:gd name="connsiteX6" fmla="*/ 0 w 825500"/>
              <a:gd name="connsiteY6" fmla="*/ 92290 h 4900909"/>
              <a:gd name="connsiteX0" fmla="*/ 0 w 825500"/>
              <a:gd name="connsiteY0" fmla="*/ 92290 h 4900909"/>
              <a:gd name="connsiteX1" fmla="*/ 825500 w 825500"/>
              <a:gd name="connsiteY1" fmla="*/ 0 h 4900909"/>
              <a:gd name="connsiteX2" fmla="*/ 825500 w 825500"/>
              <a:gd name="connsiteY2" fmla="*/ 4900909 h 4900909"/>
              <a:gd name="connsiteX3" fmla="*/ 811161 w 825500"/>
              <a:gd name="connsiteY3" fmla="*/ 4897816 h 4900909"/>
              <a:gd name="connsiteX4" fmla="*/ 809948 w 825500"/>
              <a:gd name="connsiteY4" fmla="*/ 4894338 h 4900909"/>
              <a:gd name="connsiteX5" fmla="*/ 0 w 825500"/>
              <a:gd name="connsiteY5" fmla="*/ 4895989 h 4900909"/>
              <a:gd name="connsiteX6" fmla="*/ 1227 w 825500"/>
              <a:gd name="connsiteY6" fmla="*/ 4891037 h 4900909"/>
              <a:gd name="connsiteX7" fmla="*/ 0 w 825500"/>
              <a:gd name="connsiteY7" fmla="*/ 92290 h 49009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25500" h="4900909">
                <a:moveTo>
                  <a:pt x="0" y="92290"/>
                </a:moveTo>
                <a:lnTo>
                  <a:pt x="825500" y="0"/>
                </a:lnTo>
                <a:lnTo>
                  <a:pt x="825500" y="4900909"/>
                </a:lnTo>
                <a:lnTo>
                  <a:pt x="811161" y="4897816"/>
                </a:lnTo>
                <a:lnTo>
                  <a:pt x="809948" y="4894338"/>
                </a:lnTo>
                <a:lnTo>
                  <a:pt x="0" y="4895989"/>
                </a:lnTo>
                <a:lnTo>
                  <a:pt x="1227" y="4891037"/>
                </a:lnTo>
                <a:lnTo>
                  <a:pt x="0" y="92290"/>
                </a:lnTo>
                <a:close/>
              </a:path>
            </a:pathLst>
          </a:custGeom>
          <a:solidFill>
            <a:schemeClr val="bg2"/>
          </a:solidFill>
          <a:ln w="9525">
            <a:noFill/>
            <a:miter lim="800000"/>
            <a:headEnd/>
            <a:tailEnd/>
          </a:ln>
          <a:effectLst/>
        </p:spPr>
        <p:txBody>
          <a:bodyPr lIns="288000" rIns="288000" bIns="288000" anchor="b"/>
          <a:lstStyle>
            <a:lvl1pPr marL="0" indent="0" algn="r">
              <a:buNone/>
              <a:defRPr sz="1000" cap="all" baseline="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12" name="Text Placeholder 16"/>
          <p:cNvSpPr>
            <a:spLocks noGrp="1"/>
          </p:cNvSpPr>
          <p:nvPr>
            <p:ph type="body" sz="quarter" idx="15"/>
          </p:nvPr>
        </p:nvSpPr>
        <p:spPr bwMode="auto">
          <a:xfrm>
            <a:off x="-1" y="5911850"/>
            <a:ext cx="7564583" cy="946150"/>
          </a:xfrm>
          <a:custGeom>
            <a:avLst/>
            <a:gdLst>
              <a:gd name="connsiteX0" fmla="*/ 0 w 2092325"/>
              <a:gd name="connsiteY0" fmla="*/ 0 h 946150"/>
              <a:gd name="connsiteX1" fmla="*/ 2092325 w 2092325"/>
              <a:gd name="connsiteY1" fmla="*/ 0 h 946150"/>
              <a:gd name="connsiteX2" fmla="*/ 2092325 w 2092325"/>
              <a:gd name="connsiteY2" fmla="*/ 946150 h 946150"/>
              <a:gd name="connsiteX3" fmla="*/ 0 w 2092325"/>
              <a:gd name="connsiteY3" fmla="*/ 946150 h 946150"/>
              <a:gd name="connsiteX4" fmla="*/ 0 w 2092325"/>
              <a:gd name="connsiteY4" fmla="*/ 0 h 946150"/>
              <a:gd name="connsiteX0" fmla="*/ 0 w 2092325"/>
              <a:gd name="connsiteY0" fmla="*/ 0 h 946150"/>
              <a:gd name="connsiteX1" fmla="*/ 2092325 w 2092325"/>
              <a:gd name="connsiteY1" fmla="*/ 333214 h 946150"/>
              <a:gd name="connsiteX2" fmla="*/ 2092325 w 2092325"/>
              <a:gd name="connsiteY2" fmla="*/ 946150 h 946150"/>
              <a:gd name="connsiteX3" fmla="*/ 0 w 2092325"/>
              <a:gd name="connsiteY3" fmla="*/ 946150 h 946150"/>
              <a:gd name="connsiteX4" fmla="*/ 0 w 2092325"/>
              <a:gd name="connsiteY4" fmla="*/ 0 h 946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92325" h="946150">
                <a:moveTo>
                  <a:pt x="0" y="0"/>
                </a:moveTo>
                <a:lnTo>
                  <a:pt x="2092325" y="333214"/>
                </a:lnTo>
                <a:lnTo>
                  <a:pt x="2092325" y="946150"/>
                </a:lnTo>
                <a:lnTo>
                  <a:pt x="0" y="94615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 w="9525">
            <a:noFill/>
            <a:miter lim="800000"/>
            <a:headEnd/>
            <a:tailEnd/>
          </a:ln>
          <a:effectLst/>
        </p:spPr>
        <p:txBody>
          <a:bodyPr lIns="288000" tIns="360000" rIns="288000" bIns="288000" anchor="b"/>
          <a:lstStyle>
            <a:lvl1pPr marL="0" indent="0" algn="l">
              <a:buNone/>
              <a:defRPr sz="700" cap="all" baseline="0">
                <a:solidFill>
                  <a:schemeClr val="bg1"/>
                </a:solidFill>
              </a:defRPr>
            </a:lvl1pPr>
            <a:lvl2pPr>
              <a:defRPr sz="1000">
                <a:solidFill>
                  <a:schemeClr val="bg1"/>
                </a:solidFill>
              </a:defRPr>
            </a:lvl2pPr>
            <a:lvl3pPr>
              <a:defRPr sz="900">
                <a:solidFill>
                  <a:schemeClr val="bg1"/>
                </a:solidFill>
              </a:defRPr>
            </a:lvl3pPr>
            <a:lvl4pPr>
              <a:defRPr sz="800">
                <a:solidFill>
                  <a:schemeClr val="bg1"/>
                </a:solidFill>
              </a:defRPr>
            </a:lvl4pPr>
            <a:lvl5pPr>
              <a:defRPr sz="7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10" name="Footer Placeholder 2"/>
          <p:cNvSpPr>
            <a:spLocks noGrp="1"/>
          </p:cNvSpPr>
          <p:nvPr>
            <p:ph type="ftr" sz="quarter" idx="28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NOVOZYMES PRESENTATION</a:t>
            </a:r>
          </a:p>
        </p:txBody>
      </p:sp>
      <p:sp>
        <p:nvSpPr>
          <p:cNvPr id="13" name="Slide Number Placeholder 3"/>
          <p:cNvSpPr>
            <a:spLocks noGrp="1"/>
          </p:cNvSpPr>
          <p:nvPr>
            <p:ph type="sldNum" sz="quarter" idx="29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025DA8-D33E-40E3-922E-F42C39B491F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5" name="Date Placeholder 4"/>
          <p:cNvSpPr>
            <a:spLocks noGrp="1"/>
          </p:cNvSpPr>
          <p:nvPr>
            <p:ph type="dt" sz="half" idx="3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0143CE-D373-4BE5-B1E8-0FC83E2CFA42}" type="datetime1">
              <a:rPr lang="en-US"/>
              <a:pPr>
                <a:defRPr/>
              </a:pPr>
              <a:t>6/25/2010</a:t>
            </a:fld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lanes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2"/>
          <p:cNvGrpSpPr>
            <a:grpSpLocks/>
          </p:cNvGrpSpPr>
          <p:nvPr/>
        </p:nvGrpSpPr>
        <p:grpSpPr bwMode="auto">
          <a:xfrm>
            <a:off x="9255125" y="0"/>
            <a:ext cx="1924050" cy="6870700"/>
            <a:chOff x="5830" y="0"/>
            <a:chExt cx="1212" cy="4328"/>
          </a:xfrm>
        </p:grpSpPr>
        <p:sp>
          <p:nvSpPr>
            <p:cNvPr id="7" name="Rectangle 6"/>
            <p:cNvSpPr>
              <a:spLocks noChangeArrowheads="1"/>
            </p:cNvSpPr>
            <p:nvPr/>
          </p:nvSpPr>
          <p:spPr bwMode="auto">
            <a:xfrm>
              <a:off x="5830" y="0"/>
              <a:ext cx="1212" cy="4328"/>
            </a:xfrm>
            <a:prstGeom prst="rect">
              <a:avLst/>
            </a:prstGeom>
            <a:solidFill>
              <a:schemeClr val="tx1"/>
            </a:solidFill>
            <a:ln w="3175">
              <a:noFill/>
              <a:miter lim="800000"/>
              <a:headEnd/>
              <a:tailEnd/>
            </a:ln>
            <a:effectLst>
              <a:outerShdw blurRad="127000" dist="63500" dir="5400000" algn="t" rotWithShape="0">
                <a:prstClr val="black">
                  <a:alpha val="30000"/>
                </a:prstClr>
              </a:outerShdw>
            </a:effectLst>
          </p:spPr>
          <p:txBody>
            <a:bodyPr lIns="126000" tIns="118800" rIns="126000" bIns="118800"/>
            <a:lstStyle/>
            <a:p>
              <a:pPr fontAlgn="auto">
                <a:spcBef>
                  <a:spcPct val="20000"/>
                </a:spcBef>
                <a:spcAft>
                  <a:spcPct val="20000"/>
                </a:spcAft>
                <a:buFont typeface="Wingdings" pitchFamily="2" charset="2"/>
                <a:buNone/>
                <a:defRPr/>
              </a:pPr>
              <a:r>
                <a:rPr lang="en-US" sz="1200" cap="all" dirty="0">
                  <a:solidFill>
                    <a:srgbClr val="FFFFFF"/>
                  </a:solidFill>
                  <a:latin typeface="+mn-lt"/>
                  <a:cs typeface="Arial" charset="0"/>
                </a:rPr>
                <a:t>Content holder 2</a:t>
              </a:r>
              <a:endParaRPr lang="en-US" sz="1200" cap="all" dirty="0">
                <a:solidFill>
                  <a:srgbClr val="C3D940"/>
                </a:solidFill>
                <a:latin typeface="+mn-lt"/>
                <a:cs typeface="Arial" charset="0"/>
              </a:endParaRPr>
            </a:p>
            <a:p>
              <a:pPr>
                <a:defRPr/>
              </a:pPr>
              <a:r>
                <a:rPr lang="en-US" sz="1000" dirty="0">
                  <a:solidFill>
                    <a:srgbClr val="C3D940"/>
                  </a:solidFill>
                  <a:latin typeface="+mn-lt"/>
                </a:rPr>
                <a:t>Edit: </a:t>
              </a:r>
              <a:r>
                <a:rPr lang="en-US" sz="1000" dirty="0">
                  <a:solidFill>
                    <a:srgbClr val="FFFFFF"/>
                  </a:solidFill>
                  <a:latin typeface="+mn-lt"/>
                </a:rPr>
                <a:t>Click on the icons in Content Holder to insert, tables, charts, smart art, pictures, clipart and movies. Or add simple text.</a:t>
              </a:r>
            </a:p>
            <a:p>
              <a:pPr>
                <a:defRPr/>
              </a:pPr>
              <a:endParaRPr lang="en-US" sz="1000" dirty="0">
                <a:solidFill>
                  <a:srgbClr val="FFFFFF"/>
                </a:solidFill>
                <a:latin typeface="+mn-lt"/>
              </a:endParaRPr>
            </a:p>
          </p:txBody>
        </p:sp>
        <p:sp>
          <p:nvSpPr>
            <p:cNvPr id="8" name="Text Box 9"/>
            <p:cNvSpPr txBox="1">
              <a:spLocks noChangeArrowheads="1"/>
            </p:cNvSpPr>
            <p:nvPr/>
          </p:nvSpPr>
          <p:spPr bwMode="auto">
            <a:xfrm>
              <a:off x="5882" y="4077"/>
              <a:ext cx="649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200">
                  <a:solidFill>
                    <a:srgbClr val="FFFFFF"/>
                  </a:solidFill>
                  <a:latin typeface="+mn-lt"/>
                  <a:cs typeface="Arial" charset="0"/>
                </a:rPr>
                <a:t>guide</a:t>
              </a:r>
              <a:r>
                <a:rPr lang="en-US" sz="1200">
                  <a:solidFill>
                    <a:srgbClr val="28082E"/>
                  </a:solidFill>
                  <a:latin typeface="+mn-lt"/>
                  <a:cs typeface="Arial" charset="0"/>
                </a:rPr>
                <a:t> </a:t>
              </a:r>
              <a:endParaRPr lang="en-US" sz="1200">
                <a:solidFill>
                  <a:srgbClr val="28082E"/>
                </a:solidFill>
                <a:latin typeface="+mn-lt"/>
                <a:cs typeface="Arial" charset="0"/>
              </a:endParaRPr>
            </a:p>
          </p:txBody>
        </p:sp>
      </p:grpSp>
      <p:sp>
        <p:nvSpPr>
          <p:cNvPr id="17" name="Text Placeholder 16"/>
          <p:cNvSpPr>
            <a:spLocks noGrp="1"/>
          </p:cNvSpPr>
          <p:nvPr>
            <p:ph type="body" sz="quarter" idx="14"/>
          </p:nvPr>
        </p:nvSpPr>
        <p:spPr bwMode="auto">
          <a:xfrm>
            <a:off x="0" y="5448615"/>
            <a:ext cx="2092325" cy="1409385"/>
          </a:xfrm>
          <a:custGeom>
            <a:avLst/>
            <a:gdLst>
              <a:gd name="connsiteX0" fmla="*/ 0 w 2092325"/>
              <a:gd name="connsiteY0" fmla="*/ 0 h 946150"/>
              <a:gd name="connsiteX1" fmla="*/ 2092325 w 2092325"/>
              <a:gd name="connsiteY1" fmla="*/ 0 h 946150"/>
              <a:gd name="connsiteX2" fmla="*/ 2092325 w 2092325"/>
              <a:gd name="connsiteY2" fmla="*/ 946150 h 946150"/>
              <a:gd name="connsiteX3" fmla="*/ 0 w 2092325"/>
              <a:gd name="connsiteY3" fmla="*/ 946150 h 946150"/>
              <a:gd name="connsiteX4" fmla="*/ 0 w 2092325"/>
              <a:gd name="connsiteY4" fmla="*/ 0 h 946150"/>
              <a:gd name="connsiteX0" fmla="*/ 0 w 2092325"/>
              <a:gd name="connsiteY0" fmla="*/ 0 h 946150"/>
              <a:gd name="connsiteX1" fmla="*/ 2092325 w 2092325"/>
              <a:gd name="connsiteY1" fmla="*/ 333214 h 946150"/>
              <a:gd name="connsiteX2" fmla="*/ 2092325 w 2092325"/>
              <a:gd name="connsiteY2" fmla="*/ 946150 h 946150"/>
              <a:gd name="connsiteX3" fmla="*/ 0 w 2092325"/>
              <a:gd name="connsiteY3" fmla="*/ 946150 h 946150"/>
              <a:gd name="connsiteX4" fmla="*/ 0 w 2092325"/>
              <a:gd name="connsiteY4" fmla="*/ 0 h 946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92325" h="946150">
                <a:moveTo>
                  <a:pt x="0" y="0"/>
                </a:moveTo>
                <a:lnTo>
                  <a:pt x="2092325" y="333214"/>
                </a:lnTo>
                <a:lnTo>
                  <a:pt x="2092325" y="946150"/>
                </a:lnTo>
                <a:lnTo>
                  <a:pt x="0" y="946150"/>
                </a:ln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 w="9525">
            <a:noFill/>
            <a:miter lim="800000"/>
            <a:headEnd/>
            <a:tailEnd/>
          </a:ln>
          <a:effectLst/>
        </p:spPr>
        <p:txBody>
          <a:bodyPr lIns="288000" tIns="360000" rIns="648000" bIns="288000" anchor="b"/>
          <a:lstStyle>
            <a:lvl1pPr marL="0" indent="0">
              <a:buNone/>
              <a:defRPr sz="700" cap="all" baseline="0">
                <a:solidFill>
                  <a:schemeClr val="bg1"/>
                </a:solidFill>
              </a:defRPr>
            </a:lvl1pPr>
            <a:lvl2pPr>
              <a:defRPr sz="1000">
                <a:solidFill>
                  <a:schemeClr val="bg1"/>
                </a:solidFill>
              </a:defRPr>
            </a:lvl2pPr>
            <a:lvl3pPr>
              <a:defRPr sz="900">
                <a:solidFill>
                  <a:schemeClr val="bg1"/>
                </a:solidFill>
              </a:defRPr>
            </a:lvl3pPr>
            <a:lvl4pPr>
              <a:defRPr sz="800">
                <a:solidFill>
                  <a:schemeClr val="bg1"/>
                </a:solidFill>
              </a:defRPr>
            </a:lvl4pPr>
            <a:lvl5pPr>
              <a:defRPr sz="7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2327" y="1550989"/>
            <a:ext cx="8580437" cy="3859841"/>
          </a:xfrm>
        </p:spPr>
        <p:txBody>
          <a:bodyPr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smtClean="0"/>
              <a:t>Click to edit Master title style</a:t>
            </a:r>
            <a:endParaRPr lang="en-US" noProof="0"/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13"/>
          </p:nvPr>
        </p:nvSpPr>
        <p:spPr bwMode="auto">
          <a:xfrm>
            <a:off x="1919484" y="5985164"/>
            <a:ext cx="7224515" cy="872836"/>
          </a:xfrm>
          <a:custGeom>
            <a:avLst/>
            <a:gdLst>
              <a:gd name="connsiteX0" fmla="*/ 0 w 7448550"/>
              <a:gd name="connsiteY0" fmla="*/ 0 h 1073150"/>
              <a:gd name="connsiteX1" fmla="*/ 7448550 w 7448550"/>
              <a:gd name="connsiteY1" fmla="*/ 0 h 1073150"/>
              <a:gd name="connsiteX2" fmla="*/ 7448550 w 7448550"/>
              <a:gd name="connsiteY2" fmla="*/ 1073150 h 1073150"/>
              <a:gd name="connsiteX3" fmla="*/ 0 w 7448550"/>
              <a:gd name="connsiteY3" fmla="*/ 1073150 h 1073150"/>
              <a:gd name="connsiteX4" fmla="*/ 0 w 7448550"/>
              <a:gd name="connsiteY4" fmla="*/ 0 h 1073150"/>
              <a:gd name="connsiteX0" fmla="*/ 0 w 7448550"/>
              <a:gd name="connsiteY0" fmla="*/ 319596 h 1073150"/>
              <a:gd name="connsiteX1" fmla="*/ 7448550 w 7448550"/>
              <a:gd name="connsiteY1" fmla="*/ 0 h 1073150"/>
              <a:gd name="connsiteX2" fmla="*/ 7448550 w 7448550"/>
              <a:gd name="connsiteY2" fmla="*/ 1073150 h 1073150"/>
              <a:gd name="connsiteX3" fmla="*/ 0 w 7448550"/>
              <a:gd name="connsiteY3" fmla="*/ 1073150 h 1073150"/>
              <a:gd name="connsiteX4" fmla="*/ 0 w 7448550"/>
              <a:gd name="connsiteY4" fmla="*/ 319596 h 1073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448550" h="1073150">
                <a:moveTo>
                  <a:pt x="0" y="319596"/>
                </a:moveTo>
                <a:lnTo>
                  <a:pt x="7448550" y="0"/>
                </a:lnTo>
                <a:lnTo>
                  <a:pt x="7448550" y="1073150"/>
                </a:lnTo>
                <a:lnTo>
                  <a:pt x="0" y="1073150"/>
                </a:lnTo>
                <a:lnTo>
                  <a:pt x="0" y="319596"/>
                </a:lnTo>
                <a:close/>
              </a:path>
            </a:pathLst>
          </a:custGeom>
          <a:solidFill>
            <a:srgbClr val="C3D940"/>
          </a:solidFill>
          <a:ln w="9525">
            <a:noFill/>
            <a:miter lim="800000"/>
            <a:headEnd/>
            <a:tailEnd/>
          </a:ln>
          <a:effectLst/>
        </p:spPr>
        <p:txBody>
          <a:bodyPr lIns="288000" tIns="540000" rIns="288000" bIns="288000" anchor="b"/>
          <a:lstStyle>
            <a:lvl1pPr marL="0" indent="0" algn="r">
              <a:buNone/>
              <a:defRPr sz="1200" i="0" cap="all" baseline="0"/>
            </a:lvl1pPr>
            <a:lvl2pPr algn="r">
              <a:defRPr/>
            </a:lvl2pPr>
            <a:lvl3pPr algn="r">
              <a:defRPr/>
            </a:lvl3pPr>
            <a:lvl4pPr algn="r">
              <a:defRPr/>
            </a:lvl4pPr>
            <a:lvl5pPr algn="r">
              <a:defRPr/>
            </a:lvl5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9" name="Footer Placeholder 3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r>
              <a:rPr lang="en-US"/>
              <a:t>NOVOZYMES PRESENTATION</a:t>
            </a:r>
            <a:endParaRPr lang="en-US"/>
          </a:p>
        </p:txBody>
      </p:sp>
      <p:sp>
        <p:nvSpPr>
          <p:cNvPr id="10" name="Slide Number Placeholder 4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CDD94E07-968E-4906-84EB-242766AE76E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1" name="Date Placeholder 5"/>
          <p:cNvSpPr>
            <a:spLocks noGrp="1"/>
          </p:cNvSpPr>
          <p:nvPr>
            <p:ph type="dt" sz="half" idx="17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36744172-5D38-4569-B2BE-3679AD428777}" type="datetime1">
              <a:rPr lang="en-US"/>
              <a:pPr>
                <a:defRPr/>
              </a:pPr>
              <a:t>6/25/2010</a:t>
            </a:fld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lanes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2"/>
          <p:cNvGrpSpPr>
            <a:grpSpLocks/>
          </p:cNvGrpSpPr>
          <p:nvPr/>
        </p:nvGrpSpPr>
        <p:grpSpPr bwMode="auto">
          <a:xfrm>
            <a:off x="9255125" y="0"/>
            <a:ext cx="1924050" cy="6870700"/>
            <a:chOff x="5830" y="0"/>
            <a:chExt cx="1212" cy="4328"/>
          </a:xfrm>
        </p:grpSpPr>
        <p:sp>
          <p:nvSpPr>
            <p:cNvPr id="7" name="Rectangle 6"/>
            <p:cNvSpPr>
              <a:spLocks noChangeArrowheads="1"/>
            </p:cNvSpPr>
            <p:nvPr/>
          </p:nvSpPr>
          <p:spPr bwMode="auto">
            <a:xfrm>
              <a:off x="5830" y="0"/>
              <a:ext cx="1212" cy="4328"/>
            </a:xfrm>
            <a:prstGeom prst="rect">
              <a:avLst/>
            </a:prstGeom>
            <a:solidFill>
              <a:schemeClr val="tx1"/>
            </a:solidFill>
            <a:ln w="3175">
              <a:noFill/>
              <a:miter lim="800000"/>
              <a:headEnd/>
              <a:tailEnd/>
            </a:ln>
            <a:effectLst>
              <a:outerShdw blurRad="127000" dist="63500" dir="5400000" algn="t" rotWithShape="0">
                <a:prstClr val="black">
                  <a:alpha val="30000"/>
                </a:prstClr>
              </a:outerShdw>
            </a:effectLst>
          </p:spPr>
          <p:txBody>
            <a:bodyPr lIns="126000" tIns="118800" rIns="126000" bIns="118800"/>
            <a:lstStyle/>
            <a:p>
              <a:pPr fontAlgn="auto">
                <a:spcBef>
                  <a:spcPct val="20000"/>
                </a:spcBef>
                <a:spcAft>
                  <a:spcPct val="20000"/>
                </a:spcAft>
                <a:buFont typeface="Wingdings" pitchFamily="2" charset="2"/>
                <a:buNone/>
                <a:defRPr/>
              </a:pPr>
              <a:r>
                <a:rPr lang="en-US" sz="1200" cap="all" dirty="0">
                  <a:solidFill>
                    <a:srgbClr val="FFFFFF"/>
                  </a:solidFill>
                  <a:latin typeface="+mn-lt"/>
                  <a:cs typeface="Arial" charset="0"/>
                </a:rPr>
                <a:t>Content holder 3</a:t>
              </a:r>
              <a:endParaRPr lang="en-US" sz="1200" cap="all" dirty="0">
                <a:solidFill>
                  <a:srgbClr val="C3D940"/>
                </a:solidFill>
                <a:latin typeface="+mn-lt"/>
                <a:cs typeface="Arial" charset="0"/>
              </a:endParaRPr>
            </a:p>
            <a:p>
              <a:pPr>
                <a:defRPr/>
              </a:pPr>
              <a:r>
                <a:rPr lang="en-US" sz="1000" dirty="0">
                  <a:solidFill>
                    <a:srgbClr val="C3D940"/>
                  </a:solidFill>
                  <a:latin typeface="+mn-lt"/>
                </a:rPr>
                <a:t>Edit: </a:t>
              </a:r>
              <a:r>
                <a:rPr lang="en-US" sz="1000" dirty="0">
                  <a:solidFill>
                    <a:srgbClr val="FFFFFF"/>
                  </a:solidFill>
                  <a:latin typeface="+mn-lt"/>
                </a:rPr>
                <a:t>Click on the icons in Content Holder to insert, tables, charts, smart art, pictures, clipart and movies. Or add simple text.</a:t>
              </a:r>
            </a:p>
            <a:p>
              <a:pPr>
                <a:defRPr/>
              </a:pPr>
              <a:endParaRPr lang="en-US" sz="1000" dirty="0">
                <a:solidFill>
                  <a:srgbClr val="FFFFFF"/>
                </a:solidFill>
                <a:latin typeface="+mn-lt"/>
              </a:endParaRPr>
            </a:p>
          </p:txBody>
        </p:sp>
        <p:sp>
          <p:nvSpPr>
            <p:cNvPr id="8" name="Text Box 9"/>
            <p:cNvSpPr txBox="1">
              <a:spLocks noChangeArrowheads="1"/>
            </p:cNvSpPr>
            <p:nvPr/>
          </p:nvSpPr>
          <p:spPr bwMode="auto">
            <a:xfrm>
              <a:off x="5882" y="4077"/>
              <a:ext cx="649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200">
                  <a:solidFill>
                    <a:srgbClr val="FFFFFF"/>
                  </a:solidFill>
                  <a:latin typeface="+mn-lt"/>
                  <a:cs typeface="Arial" charset="0"/>
                </a:rPr>
                <a:t>guide</a:t>
              </a:r>
              <a:r>
                <a:rPr lang="en-US" sz="1200">
                  <a:solidFill>
                    <a:srgbClr val="28082E"/>
                  </a:solidFill>
                  <a:latin typeface="+mn-lt"/>
                  <a:cs typeface="Arial" charset="0"/>
                </a:rPr>
                <a:t> </a:t>
              </a:r>
              <a:endParaRPr lang="en-US" sz="1200">
                <a:solidFill>
                  <a:srgbClr val="28082E"/>
                </a:solidFill>
                <a:latin typeface="+mn-lt"/>
                <a:cs typeface="Arial" charset="0"/>
              </a:endParaRPr>
            </a:p>
          </p:txBody>
        </p:sp>
      </p:grpSp>
      <p:sp>
        <p:nvSpPr>
          <p:cNvPr id="20" name="Text Placeholder 19"/>
          <p:cNvSpPr>
            <a:spLocks noGrp="1"/>
          </p:cNvSpPr>
          <p:nvPr>
            <p:ph type="body" sz="quarter" idx="14"/>
          </p:nvPr>
        </p:nvSpPr>
        <p:spPr bwMode="auto">
          <a:xfrm>
            <a:off x="6081713" y="1320800"/>
            <a:ext cx="3062287" cy="5537200"/>
          </a:xfrm>
          <a:custGeom>
            <a:avLst/>
            <a:gdLst>
              <a:gd name="connsiteX0" fmla="*/ 0 w 3062287"/>
              <a:gd name="connsiteY0" fmla="*/ 0 h 5537200"/>
              <a:gd name="connsiteX1" fmla="*/ 3062287 w 3062287"/>
              <a:gd name="connsiteY1" fmla="*/ 0 h 5537200"/>
              <a:gd name="connsiteX2" fmla="*/ 3062287 w 3062287"/>
              <a:gd name="connsiteY2" fmla="*/ 5537200 h 5537200"/>
              <a:gd name="connsiteX3" fmla="*/ 0 w 3062287"/>
              <a:gd name="connsiteY3" fmla="*/ 5537200 h 5537200"/>
              <a:gd name="connsiteX4" fmla="*/ 0 w 3062287"/>
              <a:gd name="connsiteY4" fmla="*/ 0 h 5537200"/>
              <a:gd name="connsiteX0" fmla="*/ 0 w 3062287"/>
              <a:gd name="connsiteY0" fmla="*/ 217714 h 5537200"/>
              <a:gd name="connsiteX1" fmla="*/ 3062287 w 3062287"/>
              <a:gd name="connsiteY1" fmla="*/ 0 h 5537200"/>
              <a:gd name="connsiteX2" fmla="*/ 3062287 w 3062287"/>
              <a:gd name="connsiteY2" fmla="*/ 5537200 h 5537200"/>
              <a:gd name="connsiteX3" fmla="*/ 0 w 3062287"/>
              <a:gd name="connsiteY3" fmla="*/ 5537200 h 5537200"/>
              <a:gd name="connsiteX4" fmla="*/ 0 w 3062287"/>
              <a:gd name="connsiteY4" fmla="*/ 217714 h 553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62287" h="5537200">
                <a:moveTo>
                  <a:pt x="0" y="217714"/>
                </a:moveTo>
                <a:lnTo>
                  <a:pt x="3062287" y="0"/>
                </a:lnTo>
                <a:lnTo>
                  <a:pt x="3062287" y="5537200"/>
                </a:lnTo>
                <a:lnTo>
                  <a:pt x="0" y="5537200"/>
                </a:lnTo>
                <a:lnTo>
                  <a:pt x="0" y="217714"/>
                </a:lnTo>
                <a:close/>
              </a:path>
            </a:pathLst>
          </a:custGeom>
          <a:solidFill>
            <a:schemeClr val="bg2"/>
          </a:solidFill>
          <a:ln w="9525">
            <a:noFill/>
            <a:miter lim="800000"/>
            <a:headEnd/>
            <a:tailEnd/>
          </a:ln>
          <a:effectLst/>
        </p:spPr>
        <p:txBody>
          <a:bodyPr lIns="288000" tIns="396000" rIns="288000" bIns="288000" anchor="b"/>
          <a:lstStyle>
            <a:lvl1pPr algn="r">
              <a:buNone/>
              <a:defRPr sz="1600" cap="all" baseline="0">
                <a:latin typeface="Verdana" pitchFamily="34" charset="0"/>
              </a:defRPr>
            </a:lvl1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2328" y="3423332"/>
            <a:ext cx="5601443" cy="315128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200"/>
            </a:lvl5pPr>
          </a:lstStyle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smtClean="0"/>
              <a:t>Click to edit Master title style</a:t>
            </a:r>
            <a:endParaRPr lang="en-US" noProof="0"/>
          </a:p>
        </p:txBody>
      </p:sp>
      <p:sp>
        <p:nvSpPr>
          <p:cNvPr id="11" name="Text Placeholder 23"/>
          <p:cNvSpPr>
            <a:spLocks noGrp="1"/>
          </p:cNvSpPr>
          <p:nvPr>
            <p:ph type="body" sz="quarter" idx="23"/>
          </p:nvPr>
        </p:nvSpPr>
        <p:spPr bwMode="auto">
          <a:xfrm flipH="1">
            <a:off x="-2" y="1487099"/>
            <a:ext cx="1866586" cy="1777537"/>
          </a:xfrm>
          <a:custGeom>
            <a:avLst/>
            <a:gdLst>
              <a:gd name="connsiteX0" fmla="*/ 0 w 2017712"/>
              <a:gd name="connsiteY0" fmla="*/ 0 h 2032000"/>
              <a:gd name="connsiteX1" fmla="*/ 2017712 w 2017712"/>
              <a:gd name="connsiteY1" fmla="*/ 0 h 2032000"/>
              <a:gd name="connsiteX2" fmla="*/ 2017712 w 2017712"/>
              <a:gd name="connsiteY2" fmla="*/ 2032000 h 2032000"/>
              <a:gd name="connsiteX3" fmla="*/ 0 w 2017712"/>
              <a:gd name="connsiteY3" fmla="*/ 2032000 h 2032000"/>
              <a:gd name="connsiteX4" fmla="*/ 0 w 2017712"/>
              <a:gd name="connsiteY4" fmla="*/ 0 h 2032000"/>
              <a:gd name="connsiteX0" fmla="*/ 0 w 2017712"/>
              <a:gd name="connsiteY0" fmla="*/ 409575 h 2032000"/>
              <a:gd name="connsiteX1" fmla="*/ 2017712 w 2017712"/>
              <a:gd name="connsiteY1" fmla="*/ 0 h 2032000"/>
              <a:gd name="connsiteX2" fmla="*/ 2017712 w 2017712"/>
              <a:gd name="connsiteY2" fmla="*/ 2032000 h 2032000"/>
              <a:gd name="connsiteX3" fmla="*/ 0 w 2017712"/>
              <a:gd name="connsiteY3" fmla="*/ 2032000 h 2032000"/>
              <a:gd name="connsiteX4" fmla="*/ 0 w 2017712"/>
              <a:gd name="connsiteY4" fmla="*/ 409575 h 2032000"/>
              <a:gd name="connsiteX0" fmla="*/ 0 w 2017712"/>
              <a:gd name="connsiteY0" fmla="*/ 409575 h 2032000"/>
              <a:gd name="connsiteX1" fmla="*/ 2017712 w 2017712"/>
              <a:gd name="connsiteY1" fmla="*/ 0 h 2032000"/>
              <a:gd name="connsiteX2" fmla="*/ 2017712 w 2017712"/>
              <a:gd name="connsiteY2" fmla="*/ 2032000 h 2032000"/>
              <a:gd name="connsiteX3" fmla="*/ 0 w 2017712"/>
              <a:gd name="connsiteY3" fmla="*/ 1708150 h 2032000"/>
              <a:gd name="connsiteX4" fmla="*/ 0 w 2017712"/>
              <a:gd name="connsiteY4" fmla="*/ 409575 h 203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17712" h="2032000">
                <a:moveTo>
                  <a:pt x="0" y="409575"/>
                </a:moveTo>
                <a:lnTo>
                  <a:pt x="2017712" y="0"/>
                </a:lnTo>
                <a:lnTo>
                  <a:pt x="2017712" y="2032000"/>
                </a:lnTo>
                <a:lnTo>
                  <a:pt x="0" y="1708150"/>
                </a:lnTo>
                <a:lnTo>
                  <a:pt x="0" y="409575"/>
                </a:lnTo>
                <a:close/>
              </a:path>
            </a:pathLst>
          </a:custGeom>
          <a:solidFill>
            <a:schemeClr val="tx2"/>
          </a:solidFill>
          <a:ln w="9525">
            <a:noFill/>
            <a:miter lim="800000"/>
            <a:headEnd/>
            <a:tailEnd/>
          </a:ln>
          <a:effectLst/>
        </p:spPr>
        <p:txBody>
          <a:bodyPr lIns="288000" tIns="468000" rIns="216000" bIns="468000"/>
          <a:lstStyle>
            <a:lvl1pPr marL="0" indent="0" algn="l">
              <a:buNone/>
              <a:defRPr sz="1050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9" name="Footer Placeholder 3"/>
          <p:cNvSpPr>
            <a:spLocks noGrp="1"/>
          </p:cNvSpPr>
          <p:nvPr>
            <p:ph type="ftr" sz="quarter" idx="24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r>
              <a:rPr lang="en-US"/>
              <a:t>NOVOZYMES PRESENTATION</a:t>
            </a:r>
            <a:endParaRPr lang="en-US"/>
          </a:p>
        </p:txBody>
      </p:sp>
      <p:sp>
        <p:nvSpPr>
          <p:cNvPr id="10" name="Slide Number Placeholder 4"/>
          <p:cNvSpPr>
            <a:spLocks noGrp="1"/>
          </p:cNvSpPr>
          <p:nvPr>
            <p:ph type="sldNum" sz="quarter" idx="25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41A1B16A-55DC-47B3-8A81-CA43B59A7DD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2" name="Date Placeholder 5"/>
          <p:cNvSpPr>
            <a:spLocks noGrp="1"/>
          </p:cNvSpPr>
          <p:nvPr>
            <p:ph type="dt" sz="half" idx="26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09C816C2-B1FB-4913-8D1A-AB0E07FF6783}" type="datetime1">
              <a:rPr lang="en-US"/>
              <a:pPr>
                <a:defRPr/>
              </a:pPr>
              <a:t>6/25/2010</a:t>
            </a:fld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holders double horis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12"/>
          <p:cNvGrpSpPr>
            <a:grpSpLocks/>
          </p:cNvGrpSpPr>
          <p:nvPr/>
        </p:nvGrpSpPr>
        <p:grpSpPr bwMode="auto">
          <a:xfrm>
            <a:off x="9255125" y="0"/>
            <a:ext cx="1924050" cy="6870700"/>
            <a:chOff x="5830" y="0"/>
            <a:chExt cx="1212" cy="4328"/>
          </a:xfrm>
        </p:grpSpPr>
        <p:sp>
          <p:nvSpPr>
            <p:cNvPr id="6" name="Rectangle 5"/>
            <p:cNvSpPr>
              <a:spLocks noChangeArrowheads="1"/>
            </p:cNvSpPr>
            <p:nvPr/>
          </p:nvSpPr>
          <p:spPr bwMode="auto">
            <a:xfrm>
              <a:off x="5830" y="0"/>
              <a:ext cx="1212" cy="4328"/>
            </a:xfrm>
            <a:prstGeom prst="rect">
              <a:avLst/>
            </a:prstGeom>
            <a:solidFill>
              <a:schemeClr val="tx1"/>
            </a:solidFill>
            <a:ln w="3175">
              <a:noFill/>
              <a:miter lim="800000"/>
              <a:headEnd/>
              <a:tailEnd/>
            </a:ln>
            <a:effectLst>
              <a:outerShdw blurRad="127000" dist="63500" dir="5400000" algn="t" rotWithShape="0">
                <a:prstClr val="black">
                  <a:alpha val="30000"/>
                </a:prstClr>
              </a:outerShdw>
            </a:effectLst>
          </p:spPr>
          <p:txBody>
            <a:bodyPr lIns="126000" tIns="118800" rIns="126000" bIns="118800"/>
            <a:lstStyle/>
            <a:p>
              <a:pPr fontAlgn="auto">
                <a:spcBef>
                  <a:spcPct val="20000"/>
                </a:spcBef>
                <a:spcAft>
                  <a:spcPct val="20000"/>
                </a:spcAft>
                <a:buFont typeface="Wingdings" pitchFamily="2" charset="2"/>
                <a:buNone/>
                <a:defRPr/>
              </a:pPr>
              <a:r>
                <a:rPr lang="en-US" sz="1200" cap="all">
                  <a:solidFill>
                    <a:srgbClr val="FFFFFF"/>
                  </a:solidFill>
                  <a:latin typeface="+mn-lt"/>
                  <a:cs typeface="Arial" charset="0"/>
                </a:rPr>
                <a:t>Double Content holder 2</a:t>
              </a:r>
              <a:endParaRPr lang="en-US" sz="1200" cap="all">
                <a:solidFill>
                  <a:srgbClr val="C3D940"/>
                </a:solidFill>
                <a:latin typeface="+mn-lt"/>
                <a:cs typeface="Arial" charset="0"/>
              </a:endParaRPr>
            </a:p>
            <a:p>
              <a:pPr>
                <a:defRPr/>
              </a:pPr>
              <a:r>
                <a:rPr lang="en-US" sz="1000">
                  <a:solidFill>
                    <a:srgbClr val="C3D940"/>
                  </a:solidFill>
                  <a:latin typeface="+mn-lt"/>
                </a:rPr>
                <a:t>Edit: </a:t>
              </a:r>
              <a:r>
                <a:rPr lang="en-US" sz="1000">
                  <a:solidFill>
                    <a:srgbClr val="FFFFFF"/>
                  </a:solidFill>
                  <a:latin typeface="+mn-lt"/>
                </a:rPr>
                <a:t>Click on the icons in Content Holder to insert, tables, charts, smart art, pictures, clipart and movies. Or add simple text.</a:t>
              </a:r>
            </a:p>
            <a:p>
              <a:pPr>
                <a:defRPr/>
              </a:pPr>
              <a:endParaRPr lang="en-US" sz="1000">
                <a:solidFill>
                  <a:srgbClr val="FFFFFF"/>
                </a:solidFill>
                <a:latin typeface="+mn-lt"/>
              </a:endParaRPr>
            </a:p>
          </p:txBody>
        </p:sp>
        <p:sp>
          <p:nvSpPr>
            <p:cNvPr id="7" name="Text Box 9"/>
            <p:cNvSpPr txBox="1">
              <a:spLocks noChangeArrowheads="1"/>
            </p:cNvSpPr>
            <p:nvPr/>
          </p:nvSpPr>
          <p:spPr bwMode="auto">
            <a:xfrm>
              <a:off x="5882" y="4077"/>
              <a:ext cx="649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200">
                  <a:solidFill>
                    <a:srgbClr val="FFFFFF"/>
                  </a:solidFill>
                  <a:latin typeface="+mn-lt"/>
                  <a:cs typeface="Arial" charset="0"/>
                </a:rPr>
                <a:t>guide</a:t>
              </a:r>
              <a:r>
                <a:rPr lang="en-US" sz="1200">
                  <a:solidFill>
                    <a:srgbClr val="28082E"/>
                  </a:solidFill>
                  <a:latin typeface="+mn-lt"/>
                  <a:cs typeface="Arial" charset="0"/>
                </a:rPr>
                <a:t> </a:t>
              </a:r>
              <a:endParaRPr lang="en-US" sz="1200">
                <a:solidFill>
                  <a:srgbClr val="28082E"/>
                </a:solidFill>
                <a:latin typeface="+mn-lt"/>
                <a:cs typeface="Arial" charset="0"/>
              </a:endParaRPr>
            </a:p>
          </p:txBody>
        </p:sp>
      </p:grp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2327" y="1550989"/>
            <a:ext cx="8580437" cy="2411411"/>
          </a:xfrm>
        </p:spPr>
        <p:txBody>
          <a:bodyPr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smtClean="0"/>
              <a:t>Click to edit Master title style</a:t>
            </a:r>
            <a:endParaRPr lang="en-US" noProof="0"/>
          </a:p>
        </p:txBody>
      </p:sp>
      <p:sp>
        <p:nvSpPr>
          <p:cNvPr id="12" name="Content Placeholder 2"/>
          <p:cNvSpPr>
            <a:spLocks noGrp="1"/>
          </p:cNvSpPr>
          <p:nvPr>
            <p:ph idx="13"/>
          </p:nvPr>
        </p:nvSpPr>
        <p:spPr>
          <a:xfrm>
            <a:off x="262327" y="4155643"/>
            <a:ext cx="8580437" cy="2411411"/>
          </a:xfrm>
        </p:spPr>
        <p:txBody>
          <a:bodyPr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8" name="Footer Placeholder 3"/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r>
              <a:rPr lang="en-US"/>
              <a:t>NOVOZYMES PRESENTATION</a:t>
            </a:r>
            <a:endParaRPr lang="en-US"/>
          </a:p>
        </p:txBody>
      </p:sp>
      <p:sp>
        <p:nvSpPr>
          <p:cNvPr id="9" name="Slide Number Placeholder 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746CA9C-0235-437A-8B64-7AA9CC2760E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0" name="Date Placeholder 5"/>
          <p:cNvSpPr>
            <a:spLocks noGrp="1"/>
          </p:cNvSpPr>
          <p:nvPr>
            <p:ph type="dt" sz="half" idx="16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256E8D60-1D64-4377-98AF-52D4541EB2B1}" type="datetime1">
              <a:rPr lang="en-US"/>
              <a:pPr>
                <a:defRPr/>
              </a:pPr>
              <a:t>6/25/2010</a:t>
            </a:fld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horis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7"/>
          <p:cNvGrpSpPr>
            <a:grpSpLocks/>
          </p:cNvGrpSpPr>
          <p:nvPr userDrawn="1"/>
        </p:nvGrpSpPr>
        <p:grpSpPr bwMode="auto">
          <a:xfrm>
            <a:off x="9255125" y="0"/>
            <a:ext cx="1924050" cy="6870700"/>
            <a:chOff x="5830" y="0"/>
            <a:chExt cx="1212" cy="4328"/>
          </a:xfrm>
        </p:grpSpPr>
        <p:sp>
          <p:nvSpPr>
            <p:cNvPr id="6" name="Rectangle 5"/>
            <p:cNvSpPr>
              <a:spLocks noChangeArrowheads="1"/>
            </p:cNvSpPr>
            <p:nvPr/>
          </p:nvSpPr>
          <p:spPr bwMode="auto">
            <a:xfrm>
              <a:off x="5830" y="0"/>
              <a:ext cx="1212" cy="4328"/>
            </a:xfrm>
            <a:prstGeom prst="rect">
              <a:avLst/>
            </a:prstGeom>
            <a:solidFill>
              <a:schemeClr val="tx1"/>
            </a:solidFill>
            <a:ln w="3175">
              <a:noFill/>
              <a:miter lim="800000"/>
              <a:headEnd/>
              <a:tailEnd/>
            </a:ln>
            <a:effectLst>
              <a:outerShdw blurRad="127000" dist="63500" dir="5400000" algn="t" rotWithShape="0">
                <a:prstClr val="black">
                  <a:alpha val="30000"/>
                </a:prstClr>
              </a:outerShdw>
            </a:effectLst>
          </p:spPr>
          <p:txBody>
            <a:bodyPr lIns="126000" tIns="118800" rIns="126000" bIns="118800"/>
            <a:lstStyle/>
            <a:p>
              <a:pPr fontAlgn="auto">
                <a:spcBef>
                  <a:spcPct val="20000"/>
                </a:spcBef>
                <a:spcAft>
                  <a:spcPct val="20000"/>
                </a:spcAft>
                <a:buFont typeface="Wingdings" pitchFamily="2" charset="2"/>
                <a:buNone/>
                <a:defRPr/>
              </a:pPr>
              <a:r>
                <a:rPr lang="en-US" sz="1200" cap="all" dirty="0">
                  <a:solidFill>
                    <a:srgbClr val="FFFFFF"/>
                  </a:solidFill>
                  <a:latin typeface="+mn-lt"/>
                  <a:cs typeface="Arial" charset="0"/>
                </a:rPr>
                <a:t>Picture</a:t>
              </a:r>
            </a:p>
            <a:p>
              <a:pPr fontAlgn="auto">
                <a:spcBef>
                  <a:spcPct val="20000"/>
                </a:spcBef>
                <a:spcAft>
                  <a:spcPct val="20000"/>
                </a:spcAft>
                <a:buFont typeface="Wingdings" pitchFamily="2" charset="2"/>
                <a:buNone/>
                <a:defRPr/>
              </a:pPr>
              <a:r>
                <a:rPr lang="en-US" sz="1000" dirty="0">
                  <a:solidFill>
                    <a:srgbClr val="C3D940"/>
                  </a:solidFill>
                  <a:latin typeface="+mn-lt"/>
                  <a:cs typeface="Arial" charset="0"/>
                </a:rPr>
                <a:t>Edit: </a:t>
              </a:r>
              <a:r>
                <a:rPr lang="en-US" sz="1000" dirty="0">
                  <a:solidFill>
                    <a:srgbClr val="FFFFFF"/>
                  </a:solidFill>
                  <a:latin typeface="+mn-lt"/>
                  <a:cs typeface="Arial" charset="0"/>
                </a:rPr>
                <a:t>Insert picture by clicking icon in plane.</a:t>
              </a:r>
              <a:endParaRPr lang="en-US" sz="1000" dirty="0">
                <a:solidFill>
                  <a:srgbClr val="FFFFFF"/>
                </a:solidFill>
                <a:latin typeface="+mn-lt"/>
                <a:cs typeface="Arial" charset="0"/>
              </a:endParaRPr>
            </a:p>
          </p:txBody>
        </p:sp>
        <p:sp>
          <p:nvSpPr>
            <p:cNvPr id="7" name="Text Box 9"/>
            <p:cNvSpPr txBox="1">
              <a:spLocks noChangeArrowheads="1"/>
            </p:cNvSpPr>
            <p:nvPr/>
          </p:nvSpPr>
          <p:spPr bwMode="auto">
            <a:xfrm>
              <a:off x="5882" y="4077"/>
              <a:ext cx="649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200">
                  <a:solidFill>
                    <a:srgbClr val="FFFFFF"/>
                  </a:solidFill>
                  <a:latin typeface="+mn-lt"/>
                  <a:cs typeface="Arial" charset="0"/>
                </a:rPr>
                <a:t>guide</a:t>
              </a:r>
              <a:r>
                <a:rPr lang="en-US" sz="1200">
                  <a:solidFill>
                    <a:srgbClr val="28082E"/>
                  </a:solidFill>
                  <a:latin typeface="+mn-lt"/>
                  <a:cs typeface="Arial" charset="0"/>
                </a:rPr>
                <a:t> </a:t>
              </a:r>
              <a:endParaRPr lang="en-US" sz="1200">
                <a:solidFill>
                  <a:srgbClr val="28082E"/>
                </a:solidFill>
                <a:latin typeface="+mn-lt"/>
                <a:cs typeface="Arial" charset="0"/>
              </a:endParaRPr>
            </a:p>
          </p:txBody>
        </p:sp>
      </p:grpSp>
      <p:sp>
        <p:nvSpPr>
          <p:cNvPr id="11" name="Text Placeholder 10"/>
          <p:cNvSpPr>
            <a:spLocks noGrp="1"/>
          </p:cNvSpPr>
          <p:nvPr>
            <p:ph type="body" sz="quarter" idx="15"/>
          </p:nvPr>
        </p:nvSpPr>
        <p:spPr bwMode="auto">
          <a:xfrm flipH="1">
            <a:off x="5357818" y="1801813"/>
            <a:ext cx="3786182" cy="5075237"/>
          </a:xfrm>
          <a:custGeom>
            <a:avLst/>
            <a:gdLst>
              <a:gd name="connsiteX0" fmla="*/ 0 w 8258175"/>
              <a:gd name="connsiteY0" fmla="*/ 0 h 5275262"/>
              <a:gd name="connsiteX1" fmla="*/ 8258175 w 8258175"/>
              <a:gd name="connsiteY1" fmla="*/ 0 h 5275262"/>
              <a:gd name="connsiteX2" fmla="*/ 8258175 w 8258175"/>
              <a:gd name="connsiteY2" fmla="*/ 5275262 h 5275262"/>
              <a:gd name="connsiteX3" fmla="*/ 0 w 8258175"/>
              <a:gd name="connsiteY3" fmla="*/ 5275262 h 5275262"/>
              <a:gd name="connsiteX4" fmla="*/ 0 w 8258175"/>
              <a:gd name="connsiteY4" fmla="*/ 0 h 5275262"/>
              <a:gd name="connsiteX0" fmla="*/ 0 w 8258175"/>
              <a:gd name="connsiteY0" fmla="*/ 0 h 5275262"/>
              <a:gd name="connsiteX1" fmla="*/ 8258175 w 8258175"/>
              <a:gd name="connsiteY1" fmla="*/ 449942 h 5275262"/>
              <a:gd name="connsiteX2" fmla="*/ 8258175 w 8258175"/>
              <a:gd name="connsiteY2" fmla="*/ 5275262 h 5275262"/>
              <a:gd name="connsiteX3" fmla="*/ 0 w 8258175"/>
              <a:gd name="connsiteY3" fmla="*/ 5275262 h 5275262"/>
              <a:gd name="connsiteX4" fmla="*/ 0 w 8258175"/>
              <a:gd name="connsiteY4" fmla="*/ 0 h 5275262"/>
              <a:gd name="connsiteX0" fmla="*/ 0 w 8258175"/>
              <a:gd name="connsiteY0" fmla="*/ 0 h 5275262"/>
              <a:gd name="connsiteX1" fmla="*/ 8258175 w 8258175"/>
              <a:gd name="connsiteY1" fmla="*/ 449942 h 5275262"/>
              <a:gd name="connsiteX2" fmla="*/ 8258175 w 8258175"/>
              <a:gd name="connsiteY2" fmla="*/ 4408487 h 5275262"/>
              <a:gd name="connsiteX3" fmla="*/ 0 w 8258175"/>
              <a:gd name="connsiteY3" fmla="*/ 5275262 h 5275262"/>
              <a:gd name="connsiteX4" fmla="*/ 0 w 8258175"/>
              <a:gd name="connsiteY4" fmla="*/ 0 h 5275262"/>
              <a:gd name="connsiteX0" fmla="*/ 0 w 8258175"/>
              <a:gd name="connsiteY0" fmla="*/ 0 h 4932362"/>
              <a:gd name="connsiteX1" fmla="*/ 8258175 w 8258175"/>
              <a:gd name="connsiteY1" fmla="*/ 449942 h 4932362"/>
              <a:gd name="connsiteX2" fmla="*/ 8258175 w 8258175"/>
              <a:gd name="connsiteY2" fmla="*/ 4408487 h 4932362"/>
              <a:gd name="connsiteX3" fmla="*/ 0 w 8258175"/>
              <a:gd name="connsiteY3" fmla="*/ 4932362 h 4932362"/>
              <a:gd name="connsiteX4" fmla="*/ 0 w 8258175"/>
              <a:gd name="connsiteY4" fmla="*/ 0 h 4932362"/>
              <a:gd name="connsiteX0" fmla="*/ 0 w 8258175"/>
              <a:gd name="connsiteY0" fmla="*/ 0 h 4932362"/>
              <a:gd name="connsiteX1" fmla="*/ 8258175 w 8258175"/>
              <a:gd name="connsiteY1" fmla="*/ 449942 h 4932362"/>
              <a:gd name="connsiteX2" fmla="*/ 8258175 w 8258175"/>
              <a:gd name="connsiteY2" fmla="*/ 4713287 h 4932362"/>
              <a:gd name="connsiteX3" fmla="*/ 0 w 8258175"/>
              <a:gd name="connsiteY3" fmla="*/ 4932362 h 4932362"/>
              <a:gd name="connsiteX4" fmla="*/ 0 w 8258175"/>
              <a:gd name="connsiteY4" fmla="*/ 0 h 4932362"/>
              <a:gd name="connsiteX0" fmla="*/ 0 w 8258175"/>
              <a:gd name="connsiteY0" fmla="*/ 0 h 5075237"/>
              <a:gd name="connsiteX1" fmla="*/ 8258175 w 8258175"/>
              <a:gd name="connsiteY1" fmla="*/ 449942 h 5075237"/>
              <a:gd name="connsiteX2" fmla="*/ 8258175 w 8258175"/>
              <a:gd name="connsiteY2" fmla="*/ 4713287 h 5075237"/>
              <a:gd name="connsiteX3" fmla="*/ 0 w 8258175"/>
              <a:gd name="connsiteY3" fmla="*/ 5075237 h 5075237"/>
              <a:gd name="connsiteX4" fmla="*/ 0 w 8258175"/>
              <a:gd name="connsiteY4" fmla="*/ 0 h 5075237"/>
              <a:gd name="connsiteX0" fmla="*/ 0 w 8258175"/>
              <a:gd name="connsiteY0" fmla="*/ 0 h 5075237"/>
              <a:gd name="connsiteX1" fmla="*/ 8258175 w 8258175"/>
              <a:gd name="connsiteY1" fmla="*/ 449942 h 5075237"/>
              <a:gd name="connsiteX2" fmla="*/ 8258175 w 8258175"/>
              <a:gd name="connsiteY2" fmla="*/ 4713287 h 5075237"/>
              <a:gd name="connsiteX3" fmla="*/ 3493842 w 8258175"/>
              <a:gd name="connsiteY3" fmla="*/ 5056187 h 5075237"/>
              <a:gd name="connsiteX4" fmla="*/ 0 w 8258175"/>
              <a:gd name="connsiteY4" fmla="*/ 5075237 h 5075237"/>
              <a:gd name="connsiteX5" fmla="*/ 0 w 8258175"/>
              <a:gd name="connsiteY5" fmla="*/ 0 h 50752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258175" h="5075237">
                <a:moveTo>
                  <a:pt x="0" y="0"/>
                </a:moveTo>
                <a:lnTo>
                  <a:pt x="8258175" y="449942"/>
                </a:lnTo>
                <a:lnTo>
                  <a:pt x="8258175" y="4713287"/>
                </a:lnTo>
                <a:lnTo>
                  <a:pt x="3493842" y="5056187"/>
                </a:lnTo>
                <a:lnTo>
                  <a:pt x="0" y="5075237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alpha val="9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lIns="540000" tIns="612000" rIns="288000" bIns="576000" anchor="b"/>
          <a:lstStyle>
            <a:lvl1pPr marL="0" indent="0" algn="r">
              <a:buNone/>
              <a:defRPr sz="2400" cap="all" baseline="0">
                <a:solidFill>
                  <a:schemeClr val="tx1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16"/>
          </p:nvPr>
        </p:nvSpPr>
        <p:spPr bwMode="auto">
          <a:xfrm flipH="1">
            <a:off x="0" y="2500306"/>
            <a:ext cx="5643570" cy="4162295"/>
          </a:xfrm>
          <a:custGeom>
            <a:avLst/>
            <a:gdLst>
              <a:gd name="connsiteX0" fmla="*/ 0 w 5746750"/>
              <a:gd name="connsiteY0" fmla="*/ 0 h 3854450"/>
              <a:gd name="connsiteX1" fmla="*/ 5746750 w 5746750"/>
              <a:gd name="connsiteY1" fmla="*/ 0 h 3854450"/>
              <a:gd name="connsiteX2" fmla="*/ 5746750 w 5746750"/>
              <a:gd name="connsiteY2" fmla="*/ 3854450 h 3854450"/>
              <a:gd name="connsiteX3" fmla="*/ 0 w 5746750"/>
              <a:gd name="connsiteY3" fmla="*/ 3854450 h 3854450"/>
              <a:gd name="connsiteX4" fmla="*/ 0 w 5746750"/>
              <a:gd name="connsiteY4" fmla="*/ 0 h 3854450"/>
              <a:gd name="connsiteX0" fmla="*/ 0 w 5746750"/>
              <a:gd name="connsiteY0" fmla="*/ 457200 h 3854450"/>
              <a:gd name="connsiteX1" fmla="*/ 5746750 w 5746750"/>
              <a:gd name="connsiteY1" fmla="*/ 0 h 3854450"/>
              <a:gd name="connsiteX2" fmla="*/ 5746750 w 5746750"/>
              <a:gd name="connsiteY2" fmla="*/ 3854450 h 3854450"/>
              <a:gd name="connsiteX3" fmla="*/ 0 w 5746750"/>
              <a:gd name="connsiteY3" fmla="*/ 3854450 h 3854450"/>
              <a:gd name="connsiteX4" fmla="*/ 0 w 5746750"/>
              <a:gd name="connsiteY4" fmla="*/ 457200 h 3854450"/>
              <a:gd name="connsiteX0" fmla="*/ 0 w 5746750"/>
              <a:gd name="connsiteY0" fmla="*/ 457200 h 3854450"/>
              <a:gd name="connsiteX1" fmla="*/ 5746750 w 5746750"/>
              <a:gd name="connsiteY1" fmla="*/ 0 h 3854450"/>
              <a:gd name="connsiteX2" fmla="*/ 5746750 w 5746750"/>
              <a:gd name="connsiteY2" fmla="*/ 3854450 h 3854450"/>
              <a:gd name="connsiteX3" fmla="*/ 0 w 5746750"/>
              <a:gd name="connsiteY3" fmla="*/ 3459595 h 3854450"/>
              <a:gd name="connsiteX4" fmla="*/ 0 w 5746750"/>
              <a:gd name="connsiteY4" fmla="*/ 457200 h 3854450"/>
              <a:gd name="connsiteX0" fmla="*/ 0 w 5746750"/>
              <a:gd name="connsiteY0" fmla="*/ 457200 h 3854450"/>
              <a:gd name="connsiteX1" fmla="*/ 5746750 w 5746750"/>
              <a:gd name="connsiteY1" fmla="*/ 0 h 3854450"/>
              <a:gd name="connsiteX2" fmla="*/ 5746750 w 5746750"/>
              <a:gd name="connsiteY2" fmla="*/ 3854450 h 3854450"/>
              <a:gd name="connsiteX3" fmla="*/ 0 w 5746750"/>
              <a:gd name="connsiteY3" fmla="*/ 3729758 h 3854450"/>
              <a:gd name="connsiteX4" fmla="*/ 0 w 5746750"/>
              <a:gd name="connsiteY4" fmla="*/ 457200 h 3854450"/>
              <a:gd name="connsiteX0" fmla="*/ 0 w 5746750"/>
              <a:gd name="connsiteY0" fmla="*/ 602673 h 3854450"/>
              <a:gd name="connsiteX1" fmla="*/ 5746750 w 5746750"/>
              <a:gd name="connsiteY1" fmla="*/ 0 h 3854450"/>
              <a:gd name="connsiteX2" fmla="*/ 5746750 w 5746750"/>
              <a:gd name="connsiteY2" fmla="*/ 3854450 h 3854450"/>
              <a:gd name="connsiteX3" fmla="*/ 0 w 5746750"/>
              <a:gd name="connsiteY3" fmla="*/ 3729758 h 3854450"/>
              <a:gd name="connsiteX4" fmla="*/ 0 w 5746750"/>
              <a:gd name="connsiteY4" fmla="*/ 602673 h 3854450"/>
              <a:gd name="connsiteX0" fmla="*/ 0 w 5746750"/>
              <a:gd name="connsiteY0" fmla="*/ 602673 h 3854450"/>
              <a:gd name="connsiteX1" fmla="*/ 5746750 w 5746750"/>
              <a:gd name="connsiteY1" fmla="*/ 0 h 3854450"/>
              <a:gd name="connsiteX2" fmla="*/ 5746750 w 5746750"/>
              <a:gd name="connsiteY2" fmla="*/ 3854450 h 3854450"/>
              <a:gd name="connsiteX3" fmla="*/ 0 w 5746750"/>
              <a:gd name="connsiteY3" fmla="*/ 3332810 h 3854450"/>
              <a:gd name="connsiteX4" fmla="*/ 0 w 5746750"/>
              <a:gd name="connsiteY4" fmla="*/ 602673 h 3854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746750" h="3854450">
                <a:moveTo>
                  <a:pt x="0" y="602673"/>
                </a:moveTo>
                <a:lnTo>
                  <a:pt x="5746750" y="0"/>
                </a:lnTo>
                <a:lnTo>
                  <a:pt x="5746750" y="3854450"/>
                </a:lnTo>
                <a:lnTo>
                  <a:pt x="0" y="3332810"/>
                </a:lnTo>
                <a:lnTo>
                  <a:pt x="0" y="602673"/>
                </a:lnTo>
                <a:close/>
              </a:path>
            </a:pathLst>
          </a:custGeom>
          <a:solidFill>
            <a:schemeClr val="tx2"/>
          </a:solidFill>
          <a:ln w="9525">
            <a:noFill/>
            <a:miter lim="800000"/>
            <a:headEnd/>
            <a:tailEnd/>
          </a:ln>
          <a:effectLst/>
        </p:spPr>
        <p:txBody>
          <a:bodyPr tIns="1656000"/>
          <a:lstStyle>
            <a:lvl1pPr algn="ctr">
              <a:buNone/>
              <a:defRPr sz="11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 smtClean="0"/>
              <a:t>Click icon to add picture</a:t>
            </a:r>
            <a:endParaRPr lang="en-US" noProof="0"/>
          </a:p>
        </p:txBody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2575" y="552450"/>
            <a:ext cx="6942138" cy="781050"/>
          </a:xfrm>
        </p:spPr>
        <p:txBody>
          <a:bodyPr/>
          <a:lstStyle/>
          <a:p>
            <a:r>
              <a:rPr lang="en-US" noProof="0" smtClean="0"/>
              <a:t>Click to edit Master title style</a:t>
            </a:r>
            <a:endParaRPr lang="en-US" noProof="0"/>
          </a:p>
        </p:txBody>
      </p:sp>
      <p:sp>
        <p:nvSpPr>
          <p:cNvPr id="8" name="Footer Placeholder 2"/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lvl1pPr>
              <a:defRPr dirty="0" smtClean="0">
                <a:solidFill>
                  <a:srgbClr val="28082E"/>
                </a:solidFill>
              </a:defRPr>
            </a:lvl1pPr>
          </a:lstStyle>
          <a:p>
            <a:pPr>
              <a:defRPr/>
            </a:pPr>
            <a:r>
              <a:rPr lang="en-US"/>
              <a:t>NOVOZYMES PRESENTATION</a:t>
            </a:r>
            <a:endParaRPr lang="en-US"/>
          </a:p>
        </p:txBody>
      </p:sp>
      <p:sp>
        <p:nvSpPr>
          <p:cNvPr id="9" name="Slide Number Placeholder 3"/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lvl1pPr>
              <a:defRPr smtClean="0">
                <a:solidFill>
                  <a:srgbClr val="28082E"/>
                </a:solidFill>
              </a:defRPr>
            </a:lvl1pPr>
          </a:lstStyle>
          <a:p>
            <a:pPr>
              <a:defRPr/>
            </a:pPr>
            <a:fld id="{7D0A7EEA-C09D-4BBE-813B-2F363FD4154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0" name="Date Placeholder 4"/>
          <p:cNvSpPr>
            <a:spLocks noGrp="1"/>
          </p:cNvSpPr>
          <p:nvPr>
            <p:ph type="dt" sz="half" idx="19"/>
          </p:nvPr>
        </p:nvSpPr>
        <p:spPr/>
        <p:txBody>
          <a:bodyPr/>
          <a:lstStyle>
            <a:lvl1pPr>
              <a:defRPr smtClean="0">
                <a:solidFill>
                  <a:srgbClr val="28082E"/>
                </a:solidFill>
              </a:defRPr>
            </a:lvl1pPr>
          </a:lstStyle>
          <a:p>
            <a:pPr>
              <a:defRPr/>
            </a:pPr>
            <a:fld id="{EF7A007A-AB74-46CD-ACAB-8A4BCBB0355E}" type="datetime1">
              <a:rPr lang="en-US"/>
              <a:pPr>
                <a:defRPr/>
              </a:pPr>
              <a:t>6/25/2010</a:t>
            </a:fld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horisontal la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6"/>
          <p:cNvGrpSpPr>
            <a:grpSpLocks/>
          </p:cNvGrpSpPr>
          <p:nvPr userDrawn="1"/>
        </p:nvGrpSpPr>
        <p:grpSpPr bwMode="auto">
          <a:xfrm>
            <a:off x="9255125" y="0"/>
            <a:ext cx="1924050" cy="6870700"/>
            <a:chOff x="5830" y="0"/>
            <a:chExt cx="1212" cy="4328"/>
          </a:xfrm>
        </p:grpSpPr>
        <p:sp>
          <p:nvSpPr>
            <p:cNvPr id="5" name="Rectangle 4"/>
            <p:cNvSpPr>
              <a:spLocks noChangeArrowheads="1"/>
            </p:cNvSpPr>
            <p:nvPr/>
          </p:nvSpPr>
          <p:spPr bwMode="auto">
            <a:xfrm>
              <a:off x="5830" y="0"/>
              <a:ext cx="1212" cy="4328"/>
            </a:xfrm>
            <a:prstGeom prst="rect">
              <a:avLst/>
            </a:prstGeom>
            <a:solidFill>
              <a:schemeClr val="tx1"/>
            </a:solidFill>
            <a:ln w="3175">
              <a:noFill/>
              <a:miter lim="800000"/>
              <a:headEnd/>
              <a:tailEnd/>
            </a:ln>
            <a:effectLst>
              <a:outerShdw blurRad="127000" dist="63500" dir="5400000" algn="t" rotWithShape="0">
                <a:prstClr val="black">
                  <a:alpha val="30000"/>
                </a:prstClr>
              </a:outerShdw>
            </a:effectLst>
          </p:spPr>
          <p:txBody>
            <a:bodyPr lIns="126000" tIns="118800" rIns="126000" bIns="118800"/>
            <a:lstStyle/>
            <a:p>
              <a:pPr fontAlgn="auto">
                <a:spcBef>
                  <a:spcPct val="20000"/>
                </a:spcBef>
                <a:spcAft>
                  <a:spcPct val="20000"/>
                </a:spcAft>
                <a:buFont typeface="Wingdings" pitchFamily="2" charset="2"/>
                <a:buNone/>
                <a:defRPr/>
              </a:pPr>
              <a:r>
                <a:rPr lang="en-US" sz="1200" cap="all" dirty="0">
                  <a:solidFill>
                    <a:srgbClr val="FFFFFF"/>
                  </a:solidFill>
                  <a:latin typeface="+mn-lt"/>
                  <a:cs typeface="Arial" charset="0"/>
                </a:rPr>
                <a:t>Picture</a:t>
              </a:r>
            </a:p>
            <a:p>
              <a:pPr fontAlgn="auto">
                <a:spcBef>
                  <a:spcPct val="20000"/>
                </a:spcBef>
                <a:spcAft>
                  <a:spcPct val="20000"/>
                </a:spcAft>
                <a:buFont typeface="Wingdings" pitchFamily="2" charset="2"/>
                <a:buNone/>
                <a:defRPr/>
              </a:pPr>
              <a:r>
                <a:rPr lang="en-US" sz="1000" dirty="0">
                  <a:solidFill>
                    <a:srgbClr val="C3D940"/>
                  </a:solidFill>
                  <a:latin typeface="+mn-lt"/>
                  <a:cs typeface="Arial" charset="0"/>
                </a:rPr>
                <a:t>Edit: </a:t>
              </a:r>
              <a:r>
                <a:rPr lang="en-US" sz="1000" dirty="0">
                  <a:solidFill>
                    <a:srgbClr val="FFFFFF"/>
                  </a:solidFill>
                  <a:latin typeface="+mn-lt"/>
                  <a:cs typeface="Arial" charset="0"/>
                </a:rPr>
                <a:t>Insert picture by clicking icon in plane.</a:t>
              </a:r>
              <a:endParaRPr lang="en-US" sz="1000" dirty="0">
                <a:solidFill>
                  <a:srgbClr val="FFFFFF"/>
                </a:solidFill>
                <a:latin typeface="+mn-lt"/>
                <a:cs typeface="Arial" charset="0"/>
              </a:endParaRPr>
            </a:p>
          </p:txBody>
        </p:sp>
        <p:sp>
          <p:nvSpPr>
            <p:cNvPr id="6" name="Text Box 9"/>
            <p:cNvSpPr txBox="1">
              <a:spLocks noChangeArrowheads="1"/>
            </p:cNvSpPr>
            <p:nvPr/>
          </p:nvSpPr>
          <p:spPr bwMode="auto">
            <a:xfrm>
              <a:off x="5882" y="4077"/>
              <a:ext cx="649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200">
                  <a:solidFill>
                    <a:srgbClr val="FFFFFF"/>
                  </a:solidFill>
                  <a:latin typeface="+mn-lt"/>
                  <a:cs typeface="Arial" charset="0"/>
                </a:rPr>
                <a:t>guide</a:t>
              </a:r>
              <a:r>
                <a:rPr lang="en-US" sz="1200">
                  <a:solidFill>
                    <a:srgbClr val="28082E"/>
                  </a:solidFill>
                  <a:latin typeface="+mn-lt"/>
                  <a:cs typeface="Arial" charset="0"/>
                </a:rPr>
                <a:t> </a:t>
              </a:r>
              <a:endParaRPr lang="en-US" sz="1200">
                <a:solidFill>
                  <a:srgbClr val="28082E"/>
                </a:solidFill>
                <a:latin typeface="+mn-lt"/>
                <a:cs typeface="Arial" charset="0"/>
              </a:endParaRPr>
            </a:p>
          </p:txBody>
        </p:sp>
      </p:grpSp>
      <p:sp>
        <p:nvSpPr>
          <p:cNvPr id="8" name="Picture Placeholder 7"/>
          <p:cNvSpPr>
            <a:spLocks noGrp="1"/>
          </p:cNvSpPr>
          <p:nvPr>
            <p:ph type="pic" sz="quarter" idx="13"/>
          </p:nvPr>
        </p:nvSpPr>
        <p:spPr bwMode="auto">
          <a:xfrm>
            <a:off x="1928794" y="1142984"/>
            <a:ext cx="7215206" cy="5715016"/>
          </a:xfrm>
          <a:custGeom>
            <a:avLst/>
            <a:gdLst>
              <a:gd name="connsiteX0" fmla="*/ 0 w 8894762"/>
              <a:gd name="connsiteY0" fmla="*/ 0 h 6858000"/>
              <a:gd name="connsiteX1" fmla="*/ 8894762 w 8894762"/>
              <a:gd name="connsiteY1" fmla="*/ 0 h 6858000"/>
              <a:gd name="connsiteX2" fmla="*/ 8894762 w 8894762"/>
              <a:gd name="connsiteY2" fmla="*/ 6858000 h 6858000"/>
              <a:gd name="connsiteX3" fmla="*/ 0 w 8894762"/>
              <a:gd name="connsiteY3" fmla="*/ 6858000 h 6858000"/>
              <a:gd name="connsiteX4" fmla="*/ 0 w 8894762"/>
              <a:gd name="connsiteY4" fmla="*/ 0 h 6858000"/>
              <a:gd name="connsiteX0" fmla="*/ 0 w 8894762"/>
              <a:gd name="connsiteY0" fmla="*/ 1472540 h 6858000"/>
              <a:gd name="connsiteX1" fmla="*/ 8894762 w 8894762"/>
              <a:gd name="connsiteY1" fmla="*/ 0 h 6858000"/>
              <a:gd name="connsiteX2" fmla="*/ 8894762 w 8894762"/>
              <a:gd name="connsiteY2" fmla="*/ 6858000 h 6858000"/>
              <a:gd name="connsiteX3" fmla="*/ 0 w 8894762"/>
              <a:gd name="connsiteY3" fmla="*/ 6858000 h 6858000"/>
              <a:gd name="connsiteX4" fmla="*/ 0 w 8894762"/>
              <a:gd name="connsiteY4" fmla="*/ 1472540 h 6858000"/>
              <a:gd name="connsiteX0" fmla="*/ 0 w 8894762"/>
              <a:gd name="connsiteY0" fmla="*/ 1163781 h 6858000"/>
              <a:gd name="connsiteX1" fmla="*/ 8894762 w 8894762"/>
              <a:gd name="connsiteY1" fmla="*/ 0 h 6858000"/>
              <a:gd name="connsiteX2" fmla="*/ 8894762 w 8894762"/>
              <a:gd name="connsiteY2" fmla="*/ 6858000 h 6858000"/>
              <a:gd name="connsiteX3" fmla="*/ 0 w 8894762"/>
              <a:gd name="connsiteY3" fmla="*/ 6858000 h 6858000"/>
              <a:gd name="connsiteX4" fmla="*/ 0 w 8894762"/>
              <a:gd name="connsiteY4" fmla="*/ 1163781 h 6858000"/>
              <a:gd name="connsiteX0" fmla="*/ 0 w 8894762"/>
              <a:gd name="connsiteY0" fmla="*/ 1163781 h 6858000"/>
              <a:gd name="connsiteX1" fmla="*/ 8894762 w 8894762"/>
              <a:gd name="connsiteY1" fmla="*/ 0 h 6858000"/>
              <a:gd name="connsiteX2" fmla="*/ 8894762 w 8894762"/>
              <a:gd name="connsiteY2" fmla="*/ 6858000 h 6858000"/>
              <a:gd name="connsiteX3" fmla="*/ 0 w 8894762"/>
              <a:gd name="connsiteY3" fmla="*/ 6127668 h 6858000"/>
              <a:gd name="connsiteX4" fmla="*/ 0 w 8894762"/>
              <a:gd name="connsiteY4" fmla="*/ 1163781 h 6858000"/>
              <a:gd name="connsiteX0" fmla="*/ 0 w 8894762"/>
              <a:gd name="connsiteY0" fmla="*/ 1163781 h 6858000"/>
              <a:gd name="connsiteX1" fmla="*/ 8894762 w 8894762"/>
              <a:gd name="connsiteY1" fmla="*/ 0 h 6858000"/>
              <a:gd name="connsiteX2" fmla="*/ 8894762 w 8894762"/>
              <a:gd name="connsiteY2" fmla="*/ 6858000 h 6858000"/>
              <a:gd name="connsiteX3" fmla="*/ 0 w 8894762"/>
              <a:gd name="connsiteY3" fmla="*/ 6127668 h 6858000"/>
              <a:gd name="connsiteX4" fmla="*/ 0 w 8894762"/>
              <a:gd name="connsiteY4" fmla="*/ 1163781 h 6858000"/>
              <a:gd name="connsiteX0" fmla="*/ 0 w 8894762"/>
              <a:gd name="connsiteY0" fmla="*/ 1163781 h 6858000"/>
              <a:gd name="connsiteX1" fmla="*/ 8894762 w 8894762"/>
              <a:gd name="connsiteY1" fmla="*/ 0 h 6858000"/>
              <a:gd name="connsiteX2" fmla="*/ 8894762 w 8894762"/>
              <a:gd name="connsiteY2" fmla="*/ 6858000 h 6858000"/>
              <a:gd name="connsiteX3" fmla="*/ 0 w 8894762"/>
              <a:gd name="connsiteY3" fmla="*/ 6282047 h 6858000"/>
              <a:gd name="connsiteX4" fmla="*/ 0 w 8894762"/>
              <a:gd name="connsiteY4" fmla="*/ 1163781 h 6858000"/>
              <a:gd name="connsiteX0" fmla="*/ 0 w 8894762"/>
              <a:gd name="connsiteY0" fmla="*/ 1163781 h 6858000"/>
              <a:gd name="connsiteX1" fmla="*/ 8894762 w 8894762"/>
              <a:gd name="connsiteY1" fmla="*/ 0 h 6858000"/>
              <a:gd name="connsiteX2" fmla="*/ 8894762 w 8894762"/>
              <a:gd name="connsiteY2" fmla="*/ 6858000 h 6858000"/>
              <a:gd name="connsiteX3" fmla="*/ 3681494 w 8894762"/>
              <a:gd name="connsiteY3" fmla="*/ 6852062 h 6858000"/>
              <a:gd name="connsiteX4" fmla="*/ 0 w 8894762"/>
              <a:gd name="connsiteY4" fmla="*/ 6282047 h 6858000"/>
              <a:gd name="connsiteX5" fmla="*/ 0 w 8894762"/>
              <a:gd name="connsiteY5" fmla="*/ 1163781 h 6858000"/>
              <a:gd name="connsiteX0" fmla="*/ 0 w 8894762"/>
              <a:gd name="connsiteY0" fmla="*/ 145472 h 5839691"/>
              <a:gd name="connsiteX1" fmla="*/ 8894762 w 8894762"/>
              <a:gd name="connsiteY1" fmla="*/ 0 h 5839691"/>
              <a:gd name="connsiteX2" fmla="*/ 8894762 w 8894762"/>
              <a:gd name="connsiteY2" fmla="*/ 5839691 h 5839691"/>
              <a:gd name="connsiteX3" fmla="*/ 3681494 w 8894762"/>
              <a:gd name="connsiteY3" fmla="*/ 5833753 h 5839691"/>
              <a:gd name="connsiteX4" fmla="*/ 0 w 8894762"/>
              <a:gd name="connsiteY4" fmla="*/ 5263738 h 5839691"/>
              <a:gd name="connsiteX5" fmla="*/ 0 w 8894762"/>
              <a:gd name="connsiteY5" fmla="*/ 145472 h 5839691"/>
              <a:gd name="connsiteX0" fmla="*/ 0 w 8894762"/>
              <a:gd name="connsiteY0" fmla="*/ 477981 h 5839691"/>
              <a:gd name="connsiteX1" fmla="*/ 8894762 w 8894762"/>
              <a:gd name="connsiteY1" fmla="*/ 0 h 5839691"/>
              <a:gd name="connsiteX2" fmla="*/ 8894762 w 8894762"/>
              <a:gd name="connsiteY2" fmla="*/ 5839691 h 5839691"/>
              <a:gd name="connsiteX3" fmla="*/ 3681494 w 8894762"/>
              <a:gd name="connsiteY3" fmla="*/ 5833753 h 5839691"/>
              <a:gd name="connsiteX4" fmla="*/ 0 w 8894762"/>
              <a:gd name="connsiteY4" fmla="*/ 5263738 h 5839691"/>
              <a:gd name="connsiteX5" fmla="*/ 0 w 8894762"/>
              <a:gd name="connsiteY5" fmla="*/ 477981 h 5839691"/>
              <a:gd name="connsiteX0" fmla="*/ 0 w 8894762"/>
              <a:gd name="connsiteY0" fmla="*/ 706581 h 5839691"/>
              <a:gd name="connsiteX1" fmla="*/ 8894762 w 8894762"/>
              <a:gd name="connsiteY1" fmla="*/ 0 h 5839691"/>
              <a:gd name="connsiteX2" fmla="*/ 8894762 w 8894762"/>
              <a:gd name="connsiteY2" fmla="*/ 5839691 h 5839691"/>
              <a:gd name="connsiteX3" fmla="*/ 3681494 w 8894762"/>
              <a:gd name="connsiteY3" fmla="*/ 5833753 h 5839691"/>
              <a:gd name="connsiteX4" fmla="*/ 0 w 8894762"/>
              <a:gd name="connsiteY4" fmla="*/ 5263738 h 5839691"/>
              <a:gd name="connsiteX5" fmla="*/ 0 w 8894762"/>
              <a:gd name="connsiteY5" fmla="*/ 706581 h 58396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894762" h="5839691">
                <a:moveTo>
                  <a:pt x="0" y="706581"/>
                </a:moveTo>
                <a:lnTo>
                  <a:pt x="8894762" y="0"/>
                </a:lnTo>
                <a:lnTo>
                  <a:pt x="8894762" y="5839691"/>
                </a:lnTo>
                <a:lnTo>
                  <a:pt x="3681494" y="5833753"/>
                </a:lnTo>
                <a:lnTo>
                  <a:pt x="0" y="5263738"/>
                </a:lnTo>
                <a:lnTo>
                  <a:pt x="0" y="706581"/>
                </a:lnTo>
                <a:close/>
              </a:path>
            </a:pathLst>
          </a:custGeom>
          <a:solidFill>
            <a:schemeClr val="accent2"/>
          </a:solidFill>
          <a:ln w="9525">
            <a:noFill/>
            <a:miter lim="800000"/>
            <a:headEnd/>
            <a:tailEnd/>
          </a:ln>
          <a:effectLst/>
        </p:spPr>
        <p:txBody>
          <a:bodyPr lIns="288000" tIns="2484000" rIns="288000" bIns="1080000"/>
          <a:lstStyle>
            <a:lvl1pPr algn="ctr">
              <a:buNone/>
              <a:defRPr sz="11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 smtClean="0"/>
              <a:t>Click icon to add picture</a:t>
            </a:r>
            <a:endParaRPr lang="en-US" noProof="0"/>
          </a:p>
        </p:txBody>
      </p:sp>
      <p:sp>
        <p:nvSpPr>
          <p:cNvPr id="9" name="Text Placeholder 10"/>
          <p:cNvSpPr>
            <a:spLocks noGrp="1"/>
          </p:cNvSpPr>
          <p:nvPr>
            <p:ph type="body" sz="quarter" idx="15"/>
          </p:nvPr>
        </p:nvSpPr>
        <p:spPr bwMode="auto">
          <a:xfrm>
            <a:off x="1" y="3071810"/>
            <a:ext cx="2214545" cy="3793365"/>
          </a:xfrm>
          <a:custGeom>
            <a:avLst/>
            <a:gdLst>
              <a:gd name="connsiteX0" fmla="*/ 0 w 8258175"/>
              <a:gd name="connsiteY0" fmla="*/ 0 h 5275262"/>
              <a:gd name="connsiteX1" fmla="*/ 8258175 w 8258175"/>
              <a:gd name="connsiteY1" fmla="*/ 0 h 5275262"/>
              <a:gd name="connsiteX2" fmla="*/ 8258175 w 8258175"/>
              <a:gd name="connsiteY2" fmla="*/ 5275262 h 5275262"/>
              <a:gd name="connsiteX3" fmla="*/ 0 w 8258175"/>
              <a:gd name="connsiteY3" fmla="*/ 5275262 h 5275262"/>
              <a:gd name="connsiteX4" fmla="*/ 0 w 8258175"/>
              <a:gd name="connsiteY4" fmla="*/ 0 h 5275262"/>
              <a:gd name="connsiteX0" fmla="*/ 0 w 8258175"/>
              <a:gd name="connsiteY0" fmla="*/ 0 h 5275262"/>
              <a:gd name="connsiteX1" fmla="*/ 8258175 w 8258175"/>
              <a:gd name="connsiteY1" fmla="*/ 449942 h 5275262"/>
              <a:gd name="connsiteX2" fmla="*/ 8258175 w 8258175"/>
              <a:gd name="connsiteY2" fmla="*/ 5275262 h 5275262"/>
              <a:gd name="connsiteX3" fmla="*/ 0 w 8258175"/>
              <a:gd name="connsiteY3" fmla="*/ 5275262 h 5275262"/>
              <a:gd name="connsiteX4" fmla="*/ 0 w 8258175"/>
              <a:gd name="connsiteY4" fmla="*/ 0 h 5275262"/>
              <a:gd name="connsiteX0" fmla="*/ 0 w 8258175"/>
              <a:gd name="connsiteY0" fmla="*/ 0 h 5275262"/>
              <a:gd name="connsiteX1" fmla="*/ 8258175 w 8258175"/>
              <a:gd name="connsiteY1" fmla="*/ 449942 h 5275262"/>
              <a:gd name="connsiteX2" fmla="*/ 8258175 w 8258175"/>
              <a:gd name="connsiteY2" fmla="*/ 4408487 h 5275262"/>
              <a:gd name="connsiteX3" fmla="*/ 0 w 8258175"/>
              <a:gd name="connsiteY3" fmla="*/ 5275262 h 5275262"/>
              <a:gd name="connsiteX4" fmla="*/ 0 w 8258175"/>
              <a:gd name="connsiteY4" fmla="*/ 0 h 5275262"/>
              <a:gd name="connsiteX0" fmla="*/ 0 w 8258175"/>
              <a:gd name="connsiteY0" fmla="*/ 0 h 4932362"/>
              <a:gd name="connsiteX1" fmla="*/ 8258175 w 8258175"/>
              <a:gd name="connsiteY1" fmla="*/ 449942 h 4932362"/>
              <a:gd name="connsiteX2" fmla="*/ 8258175 w 8258175"/>
              <a:gd name="connsiteY2" fmla="*/ 4408487 h 4932362"/>
              <a:gd name="connsiteX3" fmla="*/ 0 w 8258175"/>
              <a:gd name="connsiteY3" fmla="*/ 4932362 h 4932362"/>
              <a:gd name="connsiteX4" fmla="*/ 0 w 8258175"/>
              <a:gd name="connsiteY4" fmla="*/ 0 h 4932362"/>
              <a:gd name="connsiteX0" fmla="*/ 0 w 8258175"/>
              <a:gd name="connsiteY0" fmla="*/ 0 h 4932362"/>
              <a:gd name="connsiteX1" fmla="*/ 8258175 w 8258175"/>
              <a:gd name="connsiteY1" fmla="*/ 449942 h 4932362"/>
              <a:gd name="connsiteX2" fmla="*/ 8258175 w 8258175"/>
              <a:gd name="connsiteY2" fmla="*/ 4713287 h 4932362"/>
              <a:gd name="connsiteX3" fmla="*/ 0 w 8258175"/>
              <a:gd name="connsiteY3" fmla="*/ 4932362 h 4932362"/>
              <a:gd name="connsiteX4" fmla="*/ 0 w 8258175"/>
              <a:gd name="connsiteY4" fmla="*/ 0 h 4932362"/>
              <a:gd name="connsiteX0" fmla="*/ 0 w 8258175"/>
              <a:gd name="connsiteY0" fmla="*/ 0 h 5075237"/>
              <a:gd name="connsiteX1" fmla="*/ 8258175 w 8258175"/>
              <a:gd name="connsiteY1" fmla="*/ 449942 h 5075237"/>
              <a:gd name="connsiteX2" fmla="*/ 8258175 w 8258175"/>
              <a:gd name="connsiteY2" fmla="*/ 4713287 h 5075237"/>
              <a:gd name="connsiteX3" fmla="*/ 0 w 8258175"/>
              <a:gd name="connsiteY3" fmla="*/ 5075237 h 5075237"/>
              <a:gd name="connsiteX4" fmla="*/ 0 w 8258175"/>
              <a:gd name="connsiteY4" fmla="*/ 0 h 5075237"/>
              <a:gd name="connsiteX0" fmla="*/ 0 w 8258175"/>
              <a:gd name="connsiteY0" fmla="*/ 0 h 5075237"/>
              <a:gd name="connsiteX1" fmla="*/ 8258175 w 8258175"/>
              <a:gd name="connsiteY1" fmla="*/ 449942 h 5075237"/>
              <a:gd name="connsiteX2" fmla="*/ 8258175 w 8258175"/>
              <a:gd name="connsiteY2" fmla="*/ 4713287 h 5075237"/>
              <a:gd name="connsiteX3" fmla="*/ 3493842 w 8258175"/>
              <a:gd name="connsiteY3" fmla="*/ 5056187 h 5075237"/>
              <a:gd name="connsiteX4" fmla="*/ 0 w 8258175"/>
              <a:gd name="connsiteY4" fmla="*/ 5075237 h 5075237"/>
              <a:gd name="connsiteX5" fmla="*/ 0 w 8258175"/>
              <a:gd name="connsiteY5" fmla="*/ 0 h 5075237"/>
              <a:gd name="connsiteX0" fmla="*/ 0 w 8258175"/>
              <a:gd name="connsiteY0" fmla="*/ 0 h 5075237"/>
              <a:gd name="connsiteX1" fmla="*/ 8258175 w 8258175"/>
              <a:gd name="connsiteY1" fmla="*/ 449942 h 5075237"/>
              <a:gd name="connsiteX2" fmla="*/ 8258175 w 8258175"/>
              <a:gd name="connsiteY2" fmla="*/ 4713287 h 5075237"/>
              <a:gd name="connsiteX3" fmla="*/ 8255277 w 8258175"/>
              <a:gd name="connsiteY3" fmla="*/ 4227174 h 5075237"/>
              <a:gd name="connsiteX4" fmla="*/ 3493842 w 8258175"/>
              <a:gd name="connsiteY4" fmla="*/ 5056187 h 5075237"/>
              <a:gd name="connsiteX5" fmla="*/ 0 w 8258175"/>
              <a:gd name="connsiteY5" fmla="*/ 5075237 h 5075237"/>
              <a:gd name="connsiteX6" fmla="*/ 0 w 8258175"/>
              <a:gd name="connsiteY6" fmla="*/ 0 h 5075237"/>
              <a:gd name="connsiteX0" fmla="*/ 0 w 8258175"/>
              <a:gd name="connsiteY0" fmla="*/ 0 h 5075237"/>
              <a:gd name="connsiteX1" fmla="*/ 8258175 w 8258175"/>
              <a:gd name="connsiteY1" fmla="*/ 1005154 h 5075237"/>
              <a:gd name="connsiteX2" fmla="*/ 8258175 w 8258175"/>
              <a:gd name="connsiteY2" fmla="*/ 4713287 h 5075237"/>
              <a:gd name="connsiteX3" fmla="*/ 8255277 w 8258175"/>
              <a:gd name="connsiteY3" fmla="*/ 4227174 h 5075237"/>
              <a:gd name="connsiteX4" fmla="*/ 3493842 w 8258175"/>
              <a:gd name="connsiteY4" fmla="*/ 5056187 h 5075237"/>
              <a:gd name="connsiteX5" fmla="*/ 0 w 8258175"/>
              <a:gd name="connsiteY5" fmla="*/ 5075237 h 5075237"/>
              <a:gd name="connsiteX6" fmla="*/ 0 w 8258175"/>
              <a:gd name="connsiteY6" fmla="*/ 0 h 5075237"/>
              <a:gd name="connsiteX0" fmla="*/ 0 w 8258175"/>
              <a:gd name="connsiteY0" fmla="*/ 0 h 5075237"/>
              <a:gd name="connsiteX1" fmla="*/ 8258175 w 8258175"/>
              <a:gd name="connsiteY1" fmla="*/ 1005154 h 5075237"/>
              <a:gd name="connsiteX2" fmla="*/ 8258175 w 8258175"/>
              <a:gd name="connsiteY2" fmla="*/ 4207957 h 5075237"/>
              <a:gd name="connsiteX3" fmla="*/ 8255277 w 8258175"/>
              <a:gd name="connsiteY3" fmla="*/ 4227174 h 5075237"/>
              <a:gd name="connsiteX4" fmla="*/ 3493842 w 8258175"/>
              <a:gd name="connsiteY4" fmla="*/ 5056187 h 5075237"/>
              <a:gd name="connsiteX5" fmla="*/ 0 w 8258175"/>
              <a:gd name="connsiteY5" fmla="*/ 5075237 h 5075237"/>
              <a:gd name="connsiteX6" fmla="*/ 0 w 8258175"/>
              <a:gd name="connsiteY6" fmla="*/ 0 h 5075237"/>
              <a:gd name="connsiteX0" fmla="*/ 0 w 8258175"/>
              <a:gd name="connsiteY0" fmla="*/ 0 h 5075237"/>
              <a:gd name="connsiteX1" fmla="*/ 8258175 w 8258175"/>
              <a:gd name="connsiteY1" fmla="*/ 622808 h 5075237"/>
              <a:gd name="connsiteX2" fmla="*/ 8258175 w 8258175"/>
              <a:gd name="connsiteY2" fmla="*/ 4207957 h 5075237"/>
              <a:gd name="connsiteX3" fmla="*/ 8255277 w 8258175"/>
              <a:gd name="connsiteY3" fmla="*/ 4227174 h 5075237"/>
              <a:gd name="connsiteX4" fmla="*/ 3493842 w 8258175"/>
              <a:gd name="connsiteY4" fmla="*/ 5056187 h 5075237"/>
              <a:gd name="connsiteX5" fmla="*/ 0 w 8258175"/>
              <a:gd name="connsiteY5" fmla="*/ 5075237 h 5075237"/>
              <a:gd name="connsiteX6" fmla="*/ 0 w 8258175"/>
              <a:gd name="connsiteY6" fmla="*/ 0 h 50752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258175" h="5075237">
                <a:moveTo>
                  <a:pt x="0" y="0"/>
                </a:moveTo>
                <a:lnTo>
                  <a:pt x="8258175" y="622808"/>
                </a:lnTo>
                <a:lnTo>
                  <a:pt x="8258175" y="4207957"/>
                </a:lnTo>
                <a:lnTo>
                  <a:pt x="8255277" y="4227174"/>
                </a:lnTo>
                <a:lnTo>
                  <a:pt x="3493842" y="5056187"/>
                </a:lnTo>
                <a:lnTo>
                  <a:pt x="0" y="5075237"/>
                </a:lnTo>
                <a:lnTo>
                  <a:pt x="0" y="0"/>
                </a:lnTo>
                <a:close/>
              </a:path>
            </a:pathLst>
          </a:custGeom>
          <a:solidFill>
            <a:srgbClr val="C3D940"/>
          </a:solidFill>
          <a:ln w="9525">
            <a:noFill/>
            <a:miter lim="800000"/>
            <a:headEnd/>
            <a:tailEnd/>
          </a:ln>
          <a:effectLst/>
        </p:spPr>
        <p:txBody>
          <a:bodyPr lIns="288000" tIns="612000" rIns="288000" bIns="612000" anchor="b"/>
          <a:lstStyle>
            <a:lvl1pPr marL="0" indent="0">
              <a:buNone/>
              <a:defRPr sz="1400" cap="all" baseline="0">
                <a:solidFill>
                  <a:schemeClr val="tx1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7" name="Footer Placeholder 2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 dirty="0" smtClean="0">
                <a:solidFill>
                  <a:srgbClr val="28082E"/>
                </a:solidFill>
              </a:defRPr>
            </a:lvl1pPr>
          </a:lstStyle>
          <a:p>
            <a:pPr>
              <a:defRPr/>
            </a:pPr>
            <a:r>
              <a:rPr lang="en-US"/>
              <a:t>NOVOZYMES PRESENTATION</a:t>
            </a:r>
            <a:endParaRPr lang="en-US"/>
          </a:p>
        </p:txBody>
      </p:sp>
      <p:sp>
        <p:nvSpPr>
          <p:cNvPr id="10" name="Slide Number Placeholder 3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 smtClean="0">
                <a:solidFill>
                  <a:srgbClr val="28082E"/>
                </a:solidFill>
              </a:defRPr>
            </a:lvl1pPr>
          </a:lstStyle>
          <a:p>
            <a:pPr>
              <a:defRPr/>
            </a:pPr>
            <a:fld id="{B1D23610-3687-46E4-B27B-7892FCC9750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1" name="Date Placeholder 4"/>
          <p:cNvSpPr>
            <a:spLocks noGrp="1"/>
          </p:cNvSpPr>
          <p:nvPr>
            <p:ph type="dt" sz="half" idx="18"/>
          </p:nvPr>
        </p:nvSpPr>
        <p:spPr/>
        <p:txBody>
          <a:bodyPr/>
          <a:lstStyle>
            <a:lvl1pPr>
              <a:defRPr smtClean="0">
                <a:solidFill>
                  <a:srgbClr val="28082E"/>
                </a:solidFill>
              </a:defRPr>
            </a:lvl1pPr>
          </a:lstStyle>
          <a:p>
            <a:pPr>
              <a:defRPr/>
            </a:pPr>
            <a:fld id="{81641278-4C4A-48E1-AFD5-D713587F50E9}" type="datetime1">
              <a:rPr lang="en-US"/>
              <a:pPr>
                <a:defRPr/>
              </a:pPr>
              <a:t>6/25/2010</a:t>
            </a:fld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s portrait &amp; landscap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6"/>
          <p:cNvGrpSpPr>
            <a:grpSpLocks/>
          </p:cNvGrpSpPr>
          <p:nvPr userDrawn="1"/>
        </p:nvGrpSpPr>
        <p:grpSpPr bwMode="auto">
          <a:xfrm>
            <a:off x="9255125" y="0"/>
            <a:ext cx="1924050" cy="6870700"/>
            <a:chOff x="5830" y="0"/>
            <a:chExt cx="1212" cy="4328"/>
          </a:xfrm>
        </p:grpSpPr>
        <p:sp>
          <p:nvSpPr>
            <p:cNvPr id="5" name="Rectangle 4"/>
            <p:cNvSpPr>
              <a:spLocks noChangeArrowheads="1"/>
            </p:cNvSpPr>
            <p:nvPr/>
          </p:nvSpPr>
          <p:spPr bwMode="auto">
            <a:xfrm>
              <a:off x="5830" y="0"/>
              <a:ext cx="1212" cy="4328"/>
            </a:xfrm>
            <a:prstGeom prst="rect">
              <a:avLst/>
            </a:prstGeom>
            <a:solidFill>
              <a:schemeClr val="tx1"/>
            </a:solidFill>
            <a:ln w="3175">
              <a:noFill/>
              <a:miter lim="800000"/>
              <a:headEnd/>
              <a:tailEnd/>
            </a:ln>
            <a:effectLst>
              <a:outerShdw blurRad="127000" dist="63500" dir="5400000" algn="t" rotWithShape="0">
                <a:prstClr val="black">
                  <a:alpha val="30000"/>
                </a:prstClr>
              </a:outerShdw>
            </a:effectLst>
          </p:spPr>
          <p:txBody>
            <a:bodyPr lIns="126000" tIns="118800" rIns="126000" bIns="118800"/>
            <a:lstStyle/>
            <a:p>
              <a:pPr fontAlgn="auto">
                <a:spcBef>
                  <a:spcPct val="20000"/>
                </a:spcBef>
                <a:spcAft>
                  <a:spcPct val="20000"/>
                </a:spcAft>
                <a:buFont typeface="Wingdings" pitchFamily="2" charset="2"/>
                <a:buNone/>
                <a:defRPr/>
              </a:pPr>
              <a:r>
                <a:rPr lang="en-US" sz="1200" cap="all" dirty="0">
                  <a:solidFill>
                    <a:srgbClr val="FFFFFF"/>
                  </a:solidFill>
                  <a:latin typeface="+mn-lt"/>
                  <a:cs typeface="Arial" charset="0"/>
                </a:rPr>
                <a:t>Pictures</a:t>
              </a:r>
            </a:p>
            <a:p>
              <a:pPr fontAlgn="auto">
                <a:spcBef>
                  <a:spcPct val="20000"/>
                </a:spcBef>
                <a:spcAft>
                  <a:spcPct val="20000"/>
                </a:spcAft>
                <a:buFont typeface="Wingdings" pitchFamily="2" charset="2"/>
                <a:buNone/>
                <a:defRPr/>
              </a:pPr>
              <a:r>
                <a:rPr lang="en-US" sz="1000" dirty="0">
                  <a:solidFill>
                    <a:srgbClr val="C3D940"/>
                  </a:solidFill>
                  <a:latin typeface="+mn-lt"/>
                  <a:cs typeface="Arial" charset="0"/>
                </a:rPr>
                <a:t>Edit: </a:t>
              </a:r>
              <a:r>
                <a:rPr lang="en-US" sz="1000" dirty="0">
                  <a:solidFill>
                    <a:srgbClr val="FFFFFF"/>
                  </a:solidFill>
                  <a:latin typeface="+mn-lt"/>
                  <a:cs typeface="Arial" charset="0"/>
                </a:rPr>
                <a:t>Insert picture by clicking icon in plane.</a:t>
              </a:r>
              <a:endParaRPr lang="en-US" sz="1000" dirty="0">
                <a:solidFill>
                  <a:srgbClr val="FFFFFF"/>
                </a:solidFill>
                <a:latin typeface="+mn-lt"/>
                <a:cs typeface="Arial" charset="0"/>
              </a:endParaRPr>
            </a:p>
          </p:txBody>
        </p:sp>
        <p:sp>
          <p:nvSpPr>
            <p:cNvPr id="6" name="Text Box 9"/>
            <p:cNvSpPr txBox="1">
              <a:spLocks noChangeArrowheads="1"/>
            </p:cNvSpPr>
            <p:nvPr/>
          </p:nvSpPr>
          <p:spPr bwMode="auto">
            <a:xfrm>
              <a:off x="5882" y="4077"/>
              <a:ext cx="649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200">
                  <a:solidFill>
                    <a:srgbClr val="FFFFFF"/>
                  </a:solidFill>
                  <a:latin typeface="+mn-lt"/>
                  <a:cs typeface="Arial" charset="0"/>
                </a:rPr>
                <a:t>guide</a:t>
              </a:r>
              <a:r>
                <a:rPr lang="en-US" sz="1200">
                  <a:solidFill>
                    <a:srgbClr val="28082E"/>
                  </a:solidFill>
                  <a:latin typeface="+mn-lt"/>
                  <a:cs typeface="Arial" charset="0"/>
                </a:rPr>
                <a:t> </a:t>
              </a:r>
              <a:endParaRPr lang="en-US" sz="1200">
                <a:solidFill>
                  <a:srgbClr val="28082E"/>
                </a:solidFill>
                <a:latin typeface="+mn-lt"/>
                <a:cs typeface="Arial" charset="0"/>
              </a:endParaRPr>
            </a:p>
          </p:txBody>
        </p:sp>
      </p:grpSp>
      <p:sp>
        <p:nvSpPr>
          <p:cNvPr id="14" name="Picture Placeholder 12"/>
          <p:cNvSpPr>
            <a:spLocks noGrp="1"/>
          </p:cNvSpPr>
          <p:nvPr>
            <p:ph type="pic" sz="quarter" idx="16"/>
          </p:nvPr>
        </p:nvSpPr>
        <p:spPr bwMode="auto">
          <a:xfrm>
            <a:off x="3790335" y="2500306"/>
            <a:ext cx="5353665" cy="4162295"/>
          </a:xfrm>
          <a:custGeom>
            <a:avLst/>
            <a:gdLst>
              <a:gd name="connsiteX0" fmla="*/ 0 w 5746750"/>
              <a:gd name="connsiteY0" fmla="*/ 0 h 3854450"/>
              <a:gd name="connsiteX1" fmla="*/ 5746750 w 5746750"/>
              <a:gd name="connsiteY1" fmla="*/ 0 h 3854450"/>
              <a:gd name="connsiteX2" fmla="*/ 5746750 w 5746750"/>
              <a:gd name="connsiteY2" fmla="*/ 3854450 h 3854450"/>
              <a:gd name="connsiteX3" fmla="*/ 0 w 5746750"/>
              <a:gd name="connsiteY3" fmla="*/ 3854450 h 3854450"/>
              <a:gd name="connsiteX4" fmla="*/ 0 w 5746750"/>
              <a:gd name="connsiteY4" fmla="*/ 0 h 3854450"/>
              <a:gd name="connsiteX0" fmla="*/ 0 w 5746750"/>
              <a:gd name="connsiteY0" fmla="*/ 457200 h 3854450"/>
              <a:gd name="connsiteX1" fmla="*/ 5746750 w 5746750"/>
              <a:gd name="connsiteY1" fmla="*/ 0 h 3854450"/>
              <a:gd name="connsiteX2" fmla="*/ 5746750 w 5746750"/>
              <a:gd name="connsiteY2" fmla="*/ 3854450 h 3854450"/>
              <a:gd name="connsiteX3" fmla="*/ 0 w 5746750"/>
              <a:gd name="connsiteY3" fmla="*/ 3854450 h 3854450"/>
              <a:gd name="connsiteX4" fmla="*/ 0 w 5746750"/>
              <a:gd name="connsiteY4" fmla="*/ 457200 h 3854450"/>
              <a:gd name="connsiteX0" fmla="*/ 0 w 5746750"/>
              <a:gd name="connsiteY0" fmla="*/ 457200 h 3854450"/>
              <a:gd name="connsiteX1" fmla="*/ 5746750 w 5746750"/>
              <a:gd name="connsiteY1" fmla="*/ 0 h 3854450"/>
              <a:gd name="connsiteX2" fmla="*/ 5746750 w 5746750"/>
              <a:gd name="connsiteY2" fmla="*/ 3854450 h 3854450"/>
              <a:gd name="connsiteX3" fmla="*/ 0 w 5746750"/>
              <a:gd name="connsiteY3" fmla="*/ 3459595 h 3854450"/>
              <a:gd name="connsiteX4" fmla="*/ 0 w 5746750"/>
              <a:gd name="connsiteY4" fmla="*/ 457200 h 3854450"/>
              <a:gd name="connsiteX0" fmla="*/ 0 w 5746750"/>
              <a:gd name="connsiteY0" fmla="*/ 457200 h 3854450"/>
              <a:gd name="connsiteX1" fmla="*/ 5746750 w 5746750"/>
              <a:gd name="connsiteY1" fmla="*/ 0 h 3854450"/>
              <a:gd name="connsiteX2" fmla="*/ 5746750 w 5746750"/>
              <a:gd name="connsiteY2" fmla="*/ 3854450 h 3854450"/>
              <a:gd name="connsiteX3" fmla="*/ 0 w 5746750"/>
              <a:gd name="connsiteY3" fmla="*/ 3729758 h 3854450"/>
              <a:gd name="connsiteX4" fmla="*/ 0 w 5746750"/>
              <a:gd name="connsiteY4" fmla="*/ 457200 h 3854450"/>
              <a:gd name="connsiteX0" fmla="*/ 0 w 5746750"/>
              <a:gd name="connsiteY0" fmla="*/ 602673 h 3854450"/>
              <a:gd name="connsiteX1" fmla="*/ 5746750 w 5746750"/>
              <a:gd name="connsiteY1" fmla="*/ 0 h 3854450"/>
              <a:gd name="connsiteX2" fmla="*/ 5746750 w 5746750"/>
              <a:gd name="connsiteY2" fmla="*/ 3854450 h 3854450"/>
              <a:gd name="connsiteX3" fmla="*/ 0 w 5746750"/>
              <a:gd name="connsiteY3" fmla="*/ 3729758 h 3854450"/>
              <a:gd name="connsiteX4" fmla="*/ 0 w 5746750"/>
              <a:gd name="connsiteY4" fmla="*/ 602673 h 3854450"/>
              <a:gd name="connsiteX0" fmla="*/ 0 w 5746750"/>
              <a:gd name="connsiteY0" fmla="*/ 602673 h 3854450"/>
              <a:gd name="connsiteX1" fmla="*/ 5746750 w 5746750"/>
              <a:gd name="connsiteY1" fmla="*/ 0 h 3854450"/>
              <a:gd name="connsiteX2" fmla="*/ 5746750 w 5746750"/>
              <a:gd name="connsiteY2" fmla="*/ 3854450 h 3854450"/>
              <a:gd name="connsiteX3" fmla="*/ 0 w 5746750"/>
              <a:gd name="connsiteY3" fmla="*/ 3332810 h 3854450"/>
              <a:gd name="connsiteX4" fmla="*/ 0 w 5746750"/>
              <a:gd name="connsiteY4" fmla="*/ 602673 h 3854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746750" h="3854450">
                <a:moveTo>
                  <a:pt x="0" y="602673"/>
                </a:moveTo>
                <a:lnTo>
                  <a:pt x="5746750" y="0"/>
                </a:lnTo>
                <a:lnTo>
                  <a:pt x="5746750" y="3854450"/>
                </a:lnTo>
                <a:lnTo>
                  <a:pt x="0" y="3332810"/>
                </a:lnTo>
                <a:lnTo>
                  <a:pt x="0" y="602673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tIns="1692000"/>
          <a:lstStyle>
            <a:lvl1pPr algn="ctr">
              <a:buNone/>
              <a:defRPr sz="11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smtClean="0"/>
              <a:t>Click icon to add picture</a:t>
            </a:r>
            <a:endParaRPr lang="en-US" noProof="0"/>
          </a:p>
        </p:txBody>
      </p:sp>
      <p:sp>
        <p:nvSpPr>
          <p:cNvPr id="15" name="Picture Placeholder 12"/>
          <p:cNvSpPr>
            <a:spLocks noGrp="1"/>
          </p:cNvSpPr>
          <p:nvPr>
            <p:ph type="pic" sz="quarter" idx="17"/>
          </p:nvPr>
        </p:nvSpPr>
        <p:spPr bwMode="auto">
          <a:xfrm flipH="1">
            <a:off x="0" y="663677"/>
            <a:ext cx="4004187" cy="6189251"/>
          </a:xfrm>
          <a:custGeom>
            <a:avLst/>
            <a:gdLst>
              <a:gd name="connsiteX0" fmla="*/ 0 w 5746750"/>
              <a:gd name="connsiteY0" fmla="*/ 0 h 3854450"/>
              <a:gd name="connsiteX1" fmla="*/ 5746750 w 5746750"/>
              <a:gd name="connsiteY1" fmla="*/ 0 h 3854450"/>
              <a:gd name="connsiteX2" fmla="*/ 5746750 w 5746750"/>
              <a:gd name="connsiteY2" fmla="*/ 3854450 h 3854450"/>
              <a:gd name="connsiteX3" fmla="*/ 0 w 5746750"/>
              <a:gd name="connsiteY3" fmla="*/ 3854450 h 3854450"/>
              <a:gd name="connsiteX4" fmla="*/ 0 w 5746750"/>
              <a:gd name="connsiteY4" fmla="*/ 0 h 3854450"/>
              <a:gd name="connsiteX0" fmla="*/ 0 w 5746750"/>
              <a:gd name="connsiteY0" fmla="*/ 457200 h 3854450"/>
              <a:gd name="connsiteX1" fmla="*/ 5746750 w 5746750"/>
              <a:gd name="connsiteY1" fmla="*/ 0 h 3854450"/>
              <a:gd name="connsiteX2" fmla="*/ 5746750 w 5746750"/>
              <a:gd name="connsiteY2" fmla="*/ 3854450 h 3854450"/>
              <a:gd name="connsiteX3" fmla="*/ 0 w 5746750"/>
              <a:gd name="connsiteY3" fmla="*/ 3854450 h 3854450"/>
              <a:gd name="connsiteX4" fmla="*/ 0 w 5746750"/>
              <a:gd name="connsiteY4" fmla="*/ 457200 h 3854450"/>
              <a:gd name="connsiteX0" fmla="*/ 0 w 5746750"/>
              <a:gd name="connsiteY0" fmla="*/ 457200 h 3854450"/>
              <a:gd name="connsiteX1" fmla="*/ 5746750 w 5746750"/>
              <a:gd name="connsiteY1" fmla="*/ 0 h 3854450"/>
              <a:gd name="connsiteX2" fmla="*/ 5746750 w 5746750"/>
              <a:gd name="connsiteY2" fmla="*/ 3854450 h 3854450"/>
              <a:gd name="connsiteX3" fmla="*/ 0 w 5746750"/>
              <a:gd name="connsiteY3" fmla="*/ 3459595 h 3854450"/>
              <a:gd name="connsiteX4" fmla="*/ 0 w 5746750"/>
              <a:gd name="connsiteY4" fmla="*/ 457200 h 3854450"/>
              <a:gd name="connsiteX0" fmla="*/ 0 w 5746750"/>
              <a:gd name="connsiteY0" fmla="*/ 457200 h 3854450"/>
              <a:gd name="connsiteX1" fmla="*/ 5746750 w 5746750"/>
              <a:gd name="connsiteY1" fmla="*/ 0 h 3854450"/>
              <a:gd name="connsiteX2" fmla="*/ 5746750 w 5746750"/>
              <a:gd name="connsiteY2" fmla="*/ 3854450 h 3854450"/>
              <a:gd name="connsiteX3" fmla="*/ 0 w 5746750"/>
              <a:gd name="connsiteY3" fmla="*/ 3729758 h 3854450"/>
              <a:gd name="connsiteX4" fmla="*/ 0 w 5746750"/>
              <a:gd name="connsiteY4" fmla="*/ 457200 h 3854450"/>
              <a:gd name="connsiteX0" fmla="*/ 0 w 5746750"/>
              <a:gd name="connsiteY0" fmla="*/ 602673 h 3854450"/>
              <a:gd name="connsiteX1" fmla="*/ 5746750 w 5746750"/>
              <a:gd name="connsiteY1" fmla="*/ 0 h 3854450"/>
              <a:gd name="connsiteX2" fmla="*/ 5746750 w 5746750"/>
              <a:gd name="connsiteY2" fmla="*/ 3854450 h 3854450"/>
              <a:gd name="connsiteX3" fmla="*/ 0 w 5746750"/>
              <a:gd name="connsiteY3" fmla="*/ 3729758 h 3854450"/>
              <a:gd name="connsiteX4" fmla="*/ 0 w 5746750"/>
              <a:gd name="connsiteY4" fmla="*/ 602673 h 3854450"/>
              <a:gd name="connsiteX0" fmla="*/ 0 w 5746750"/>
              <a:gd name="connsiteY0" fmla="*/ 602673 h 3854450"/>
              <a:gd name="connsiteX1" fmla="*/ 5746750 w 5746750"/>
              <a:gd name="connsiteY1" fmla="*/ 0 h 3854450"/>
              <a:gd name="connsiteX2" fmla="*/ 5746750 w 5746750"/>
              <a:gd name="connsiteY2" fmla="*/ 3854450 h 3854450"/>
              <a:gd name="connsiteX3" fmla="*/ 0 w 5746750"/>
              <a:gd name="connsiteY3" fmla="*/ 3332810 h 3854450"/>
              <a:gd name="connsiteX4" fmla="*/ 0 w 5746750"/>
              <a:gd name="connsiteY4" fmla="*/ 602673 h 3854450"/>
              <a:gd name="connsiteX0" fmla="*/ 0 w 5746750"/>
              <a:gd name="connsiteY0" fmla="*/ 602673 h 3854450"/>
              <a:gd name="connsiteX1" fmla="*/ 5746750 w 5746750"/>
              <a:gd name="connsiteY1" fmla="*/ 0 h 3854450"/>
              <a:gd name="connsiteX2" fmla="*/ 5746750 w 5746750"/>
              <a:gd name="connsiteY2" fmla="*/ 3854450 h 3854450"/>
              <a:gd name="connsiteX3" fmla="*/ 2676998 w 5746750"/>
              <a:gd name="connsiteY3" fmla="*/ 3839065 h 3854450"/>
              <a:gd name="connsiteX4" fmla="*/ 0 w 5746750"/>
              <a:gd name="connsiteY4" fmla="*/ 3332810 h 3854450"/>
              <a:gd name="connsiteX5" fmla="*/ 0 w 5746750"/>
              <a:gd name="connsiteY5" fmla="*/ 602673 h 3854450"/>
              <a:gd name="connsiteX0" fmla="*/ 0 w 5746750"/>
              <a:gd name="connsiteY0" fmla="*/ 602673 h 3854450"/>
              <a:gd name="connsiteX1" fmla="*/ 5746750 w 5746750"/>
              <a:gd name="connsiteY1" fmla="*/ 0 h 3854450"/>
              <a:gd name="connsiteX2" fmla="*/ 5746750 w 5746750"/>
              <a:gd name="connsiteY2" fmla="*/ 3854450 h 3854450"/>
              <a:gd name="connsiteX3" fmla="*/ 2676998 w 5746750"/>
              <a:gd name="connsiteY3" fmla="*/ 3839066 h 3854450"/>
              <a:gd name="connsiteX4" fmla="*/ 0 w 5746750"/>
              <a:gd name="connsiteY4" fmla="*/ 3332810 h 3854450"/>
              <a:gd name="connsiteX5" fmla="*/ 0 w 5746750"/>
              <a:gd name="connsiteY5" fmla="*/ 602673 h 3854450"/>
              <a:gd name="connsiteX0" fmla="*/ 0 w 5746750"/>
              <a:gd name="connsiteY0" fmla="*/ 602673 h 3839066"/>
              <a:gd name="connsiteX1" fmla="*/ 5746750 w 5746750"/>
              <a:gd name="connsiteY1" fmla="*/ 0 h 3839066"/>
              <a:gd name="connsiteX2" fmla="*/ 5264136 w 5746750"/>
              <a:gd name="connsiteY2" fmla="*/ 3533497 h 3839066"/>
              <a:gd name="connsiteX3" fmla="*/ 2676998 w 5746750"/>
              <a:gd name="connsiteY3" fmla="*/ 3839066 h 3839066"/>
              <a:gd name="connsiteX4" fmla="*/ 0 w 5746750"/>
              <a:gd name="connsiteY4" fmla="*/ 3332810 h 3839066"/>
              <a:gd name="connsiteX5" fmla="*/ 0 w 5746750"/>
              <a:gd name="connsiteY5" fmla="*/ 602673 h 3839066"/>
              <a:gd name="connsiteX0" fmla="*/ 0 w 5746750"/>
              <a:gd name="connsiteY0" fmla="*/ 602673 h 3839066"/>
              <a:gd name="connsiteX1" fmla="*/ 5746750 w 5746750"/>
              <a:gd name="connsiteY1" fmla="*/ 0 h 3839066"/>
              <a:gd name="connsiteX2" fmla="*/ 5736696 w 5746750"/>
              <a:gd name="connsiteY2" fmla="*/ 3833964 h 3839066"/>
              <a:gd name="connsiteX3" fmla="*/ 2676998 w 5746750"/>
              <a:gd name="connsiteY3" fmla="*/ 3839066 h 3839066"/>
              <a:gd name="connsiteX4" fmla="*/ 0 w 5746750"/>
              <a:gd name="connsiteY4" fmla="*/ 3332810 h 3839066"/>
              <a:gd name="connsiteX5" fmla="*/ 0 w 5746750"/>
              <a:gd name="connsiteY5" fmla="*/ 602673 h 38390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746750" h="3839066">
                <a:moveTo>
                  <a:pt x="0" y="602673"/>
                </a:moveTo>
                <a:lnTo>
                  <a:pt x="5746750" y="0"/>
                </a:lnTo>
                <a:cubicBezTo>
                  <a:pt x="5743399" y="1277988"/>
                  <a:pt x="5740047" y="2555976"/>
                  <a:pt x="5736696" y="3833964"/>
                </a:cubicBezTo>
                <a:lnTo>
                  <a:pt x="2676998" y="3839066"/>
                </a:lnTo>
                <a:lnTo>
                  <a:pt x="0" y="3332810"/>
                </a:lnTo>
                <a:lnTo>
                  <a:pt x="0" y="602673"/>
                </a:lnTo>
                <a:close/>
              </a:path>
            </a:pathLst>
          </a:custGeom>
          <a:solidFill>
            <a:schemeClr val="tx2"/>
          </a:solidFill>
          <a:ln w="9525">
            <a:noFill/>
            <a:miter lim="800000"/>
            <a:headEnd/>
            <a:tailEnd/>
          </a:ln>
          <a:effectLst/>
        </p:spPr>
        <p:txBody>
          <a:bodyPr tIns="2700000"/>
          <a:lstStyle>
            <a:lvl1pPr algn="ctr">
              <a:buNone/>
              <a:defRPr sz="11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 smtClean="0"/>
              <a:t>Click icon to add picture</a:t>
            </a:r>
            <a:endParaRPr lang="en-US" noProof="0"/>
          </a:p>
        </p:txBody>
      </p:sp>
      <p:sp>
        <p:nvSpPr>
          <p:cNvPr id="7" name="Footer Placeholder 2"/>
          <p:cNvSpPr>
            <a:spLocks noGrp="1"/>
          </p:cNvSpPr>
          <p:nvPr>
            <p:ph type="ftr" sz="quarter" idx="18"/>
          </p:nvPr>
        </p:nvSpPr>
        <p:spPr/>
        <p:txBody>
          <a:bodyPr/>
          <a:lstStyle>
            <a:lvl1pPr>
              <a:defRPr dirty="0" smtClean="0">
                <a:solidFill>
                  <a:srgbClr val="28082E"/>
                </a:solidFill>
              </a:defRPr>
            </a:lvl1pPr>
          </a:lstStyle>
          <a:p>
            <a:pPr>
              <a:defRPr/>
            </a:pPr>
            <a:r>
              <a:rPr lang="en-US"/>
              <a:t>NOVOZYMES PRESENTATION</a:t>
            </a:r>
            <a:endParaRPr lang="en-US"/>
          </a:p>
        </p:txBody>
      </p:sp>
      <p:sp>
        <p:nvSpPr>
          <p:cNvPr id="8" name="Slide Number Placeholder 3"/>
          <p:cNvSpPr>
            <a:spLocks noGrp="1"/>
          </p:cNvSpPr>
          <p:nvPr>
            <p:ph type="sldNum" sz="quarter" idx="19"/>
          </p:nvPr>
        </p:nvSpPr>
        <p:spPr/>
        <p:txBody>
          <a:bodyPr/>
          <a:lstStyle>
            <a:lvl1pPr>
              <a:defRPr smtClean="0">
                <a:solidFill>
                  <a:srgbClr val="28082E"/>
                </a:solidFill>
              </a:defRPr>
            </a:lvl1pPr>
          </a:lstStyle>
          <a:p>
            <a:pPr>
              <a:defRPr/>
            </a:pPr>
            <a:fld id="{0F683E39-43A8-43A6-8301-254DC24318C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9" name="Date Placeholder 4"/>
          <p:cNvSpPr>
            <a:spLocks noGrp="1"/>
          </p:cNvSpPr>
          <p:nvPr>
            <p:ph type="dt" sz="half" idx="20"/>
          </p:nvPr>
        </p:nvSpPr>
        <p:spPr/>
        <p:txBody>
          <a:bodyPr/>
          <a:lstStyle>
            <a:lvl1pPr>
              <a:defRPr smtClean="0">
                <a:solidFill>
                  <a:srgbClr val="28082E"/>
                </a:solidFill>
              </a:defRPr>
            </a:lvl1pPr>
          </a:lstStyle>
          <a:p>
            <a:pPr>
              <a:defRPr/>
            </a:pPr>
            <a:fld id="{24DCAFDC-95F6-4A83-8A8D-2D6AAA7D1C80}" type="datetime1">
              <a:rPr lang="en-US"/>
              <a:pPr>
                <a:defRPr/>
              </a:pPr>
              <a:t>6/25/2010</a:t>
            </a:fld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hart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9255125" y="0"/>
            <a:ext cx="1924050" cy="6870700"/>
          </a:xfrm>
          <a:prstGeom prst="rect">
            <a:avLst/>
          </a:prstGeom>
          <a:solidFill>
            <a:schemeClr val="tx1"/>
          </a:solidFill>
          <a:ln w="3175">
            <a:noFill/>
            <a:miter lim="800000"/>
            <a:headEnd/>
            <a:tailEnd/>
          </a:ln>
          <a:effectLst>
            <a:outerShdw blurRad="127000" dist="63500" dir="5400000" algn="t" rotWithShape="0">
              <a:prstClr val="black">
                <a:alpha val="30000"/>
              </a:prstClr>
            </a:outerShdw>
          </a:effectLst>
        </p:spPr>
        <p:txBody>
          <a:bodyPr lIns="126000" tIns="118800" rIns="126000" bIns="118800"/>
          <a:lstStyle/>
          <a:p>
            <a:pPr fontAlgn="auto">
              <a:spcBef>
                <a:spcPct val="20000"/>
              </a:spcBef>
              <a:spcAft>
                <a:spcPct val="20000"/>
              </a:spcAft>
              <a:buFont typeface="Wingdings" pitchFamily="2" charset="2"/>
              <a:buNone/>
              <a:defRPr/>
            </a:pPr>
            <a:r>
              <a:rPr lang="en-US" sz="1200" cap="all">
                <a:solidFill>
                  <a:srgbClr val="FFFFFF"/>
                </a:solidFill>
                <a:latin typeface="+mn-lt"/>
                <a:cs typeface="Arial" charset="0"/>
              </a:rPr>
              <a:t>Chart holder 1</a:t>
            </a:r>
            <a:endParaRPr lang="en-US" sz="1200" cap="all">
              <a:solidFill>
                <a:srgbClr val="C3D940"/>
              </a:solidFill>
              <a:latin typeface="+mn-lt"/>
              <a:cs typeface="Arial" charset="0"/>
            </a:endParaRPr>
          </a:p>
          <a:p>
            <a:pPr>
              <a:defRPr/>
            </a:pPr>
            <a:r>
              <a:rPr lang="en-US" sz="1000">
                <a:solidFill>
                  <a:srgbClr val="C3D940"/>
                </a:solidFill>
                <a:latin typeface="+mn-lt"/>
              </a:rPr>
              <a:t>Edit: </a:t>
            </a:r>
            <a:r>
              <a:rPr lang="en-US" sz="1000">
                <a:solidFill>
                  <a:srgbClr val="FFFFFF"/>
                </a:solidFill>
                <a:latin typeface="+mn-lt"/>
              </a:rPr>
              <a:t>Click on the icons in Content Holder to insert charts.</a:t>
            </a:r>
          </a:p>
          <a:p>
            <a:pPr>
              <a:defRPr/>
            </a:pPr>
            <a:endParaRPr lang="en-US" sz="1000">
              <a:solidFill>
                <a:srgbClr val="FFFFFF"/>
              </a:solidFill>
              <a:latin typeface="+mn-lt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smtClean="0"/>
              <a:t>Click to edit Master title style</a:t>
            </a:r>
            <a:endParaRPr lang="en-US" noProof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/>
          </p:nvPr>
        </p:nvSpPr>
        <p:spPr bwMode="auto">
          <a:xfrm>
            <a:off x="831273" y="2063069"/>
            <a:ext cx="8312727" cy="4802552"/>
          </a:xfrm>
          <a:custGeom>
            <a:avLst/>
            <a:gdLst>
              <a:gd name="connsiteX0" fmla="*/ 0 w 8869362"/>
              <a:gd name="connsiteY0" fmla="*/ 4854575 h 4854575"/>
              <a:gd name="connsiteX1" fmla="*/ 939312 w 8869362"/>
              <a:gd name="connsiteY1" fmla="*/ 0 h 4854575"/>
              <a:gd name="connsiteX2" fmla="*/ 8869362 w 8869362"/>
              <a:gd name="connsiteY2" fmla="*/ 0 h 4854575"/>
              <a:gd name="connsiteX3" fmla="*/ 7930050 w 8869362"/>
              <a:gd name="connsiteY3" fmla="*/ 4854575 h 4854575"/>
              <a:gd name="connsiteX4" fmla="*/ 0 w 8869362"/>
              <a:gd name="connsiteY4" fmla="*/ 4854575 h 4854575"/>
              <a:gd name="connsiteX0" fmla="*/ 0 w 8869362"/>
              <a:gd name="connsiteY0" fmla="*/ 4854575 h 4854575"/>
              <a:gd name="connsiteX1" fmla="*/ 63012 w 8869362"/>
              <a:gd name="connsiteY1" fmla="*/ 335280 h 4854575"/>
              <a:gd name="connsiteX2" fmla="*/ 8869362 w 8869362"/>
              <a:gd name="connsiteY2" fmla="*/ 0 h 4854575"/>
              <a:gd name="connsiteX3" fmla="*/ 7930050 w 8869362"/>
              <a:gd name="connsiteY3" fmla="*/ 4854575 h 4854575"/>
              <a:gd name="connsiteX4" fmla="*/ 0 w 8869362"/>
              <a:gd name="connsiteY4" fmla="*/ 4854575 h 4854575"/>
              <a:gd name="connsiteX0" fmla="*/ 0 w 8869362"/>
              <a:gd name="connsiteY0" fmla="*/ 2751455 h 4854575"/>
              <a:gd name="connsiteX1" fmla="*/ 63012 w 8869362"/>
              <a:gd name="connsiteY1" fmla="*/ 335280 h 4854575"/>
              <a:gd name="connsiteX2" fmla="*/ 8869362 w 8869362"/>
              <a:gd name="connsiteY2" fmla="*/ 0 h 4854575"/>
              <a:gd name="connsiteX3" fmla="*/ 7930050 w 8869362"/>
              <a:gd name="connsiteY3" fmla="*/ 4854575 h 4854575"/>
              <a:gd name="connsiteX4" fmla="*/ 0 w 8869362"/>
              <a:gd name="connsiteY4" fmla="*/ 2751455 h 4854575"/>
              <a:gd name="connsiteX0" fmla="*/ 0 w 8869362"/>
              <a:gd name="connsiteY0" fmla="*/ 4001135 h 4854575"/>
              <a:gd name="connsiteX1" fmla="*/ 63012 w 8869362"/>
              <a:gd name="connsiteY1" fmla="*/ 335280 h 4854575"/>
              <a:gd name="connsiteX2" fmla="*/ 8869362 w 8869362"/>
              <a:gd name="connsiteY2" fmla="*/ 0 h 4854575"/>
              <a:gd name="connsiteX3" fmla="*/ 7930050 w 8869362"/>
              <a:gd name="connsiteY3" fmla="*/ 4854575 h 4854575"/>
              <a:gd name="connsiteX4" fmla="*/ 0 w 8869362"/>
              <a:gd name="connsiteY4" fmla="*/ 4001135 h 4854575"/>
              <a:gd name="connsiteX0" fmla="*/ 0 w 8874930"/>
              <a:gd name="connsiteY0" fmla="*/ 4001135 h 5243195"/>
              <a:gd name="connsiteX1" fmla="*/ 63012 w 8874930"/>
              <a:gd name="connsiteY1" fmla="*/ 335280 h 5243195"/>
              <a:gd name="connsiteX2" fmla="*/ 8869362 w 8874930"/>
              <a:gd name="connsiteY2" fmla="*/ 0 h 5243195"/>
              <a:gd name="connsiteX3" fmla="*/ 8874930 w 8874930"/>
              <a:gd name="connsiteY3" fmla="*/ 5243195 h 5243195"/>
              <a:gd name="connsiteX4" fmla="*/ 0 w 8874930"/>
              <a:gd name="connsiteY4" fmla="*/ 4001135 h 5243195"/>
              <a:gd name="connsiteX0" fmla="*/ 0 w 8874930"/>
              <a:gd name="connsiteY0" fmla="*/ 4001135 h 5243195"/>
              <a:gd name="connsiteX1" fmla="*/ 63012 w 8874930"/>
              <a:gd name="connsiteY1" fmla="*/ 335280 h 5243195"/>
              <a:gd name="connsiteX2" fmla="*/ 8869362 w 8874930"/>
              <a:gd name="connsiteY2" fmla="*/ 0 h 5243195"/>
              <a:gd name="connsiteX3" fmla="*/ 8874930 w 8874930"/>
              <a:gd name="connsiteY3" fmla="*/ 5243195 h 5243195"/>
              <a:gd name="connsiteX4" fmla="*/ 4868862 w 8874930"/>
              <a:gd name="connsiteY4" fmla="*/ 5227955 h 5243195"/>
              <a:gd name="connsiteX5" fmla="*/ 0 w 8874930"/>
              <a:gd name="connsiteY5" fmla="*/ 4001135 h 5243195"/>
              <a:gd name="connsiteX0" fmla="*/ 0 w 8874930"/>
              <a:gd name="connsiteY0" fmla="*/ 4001135 h 5243195"/>
              <a:gd name="connsiteX1" fmla="*/ 63012 w 8874930"/>
              <a:gd name="connsiteY1" fmla="*/ 1028700 h 5243195"/>
              <a:gd name="connsiteX2" fmla="*/ 8869362 w 8874930"/>
              <a:gd name="connsiteY2" fmla="*/ 0 h 5243195"/>
              <a:gd name="connsiteX3" fmla="*/ 8874930 w 8874930"/>
              <a:gd name="connsiteY3" fmla="*/ 5243195 h 5243195"/>
              <a:gd name="connsiteX4" fmla="*/ 4868862 w 8874930"/>
              <a:gd name="connsiteY4" fmla="*/ 5227955 h 5243195"/>
              <a:gd name="connsiteX5" fmla="*/ 0 w 8874930"/>
              <a:gd name="connsiteY5" fmla="*/ 4001135 h 5243195"/>
              <a:gd name="connsiteX0" fmla="*/ 28428 w 8811918"/>
              <a:gd name="connsiteY0" fmla="*/ 4465955 h 5243195"/>
              <a:gd name="connsiteX1" fmla="*/ 0 w 8811918"/>
              <a:gd name="connsiteY1" fmla="*/ 1028700 h 5243195"/>
              <a:gd name="connsiteX2" fmla="*/ 8806350 w 8811918"/>
              <a:gd name="connsiteY2" fmla="*/ 0 h 5243195"/>
              <a:gd name="connsiteX3" fmla="*/ 8811918 w 8811918"/>
              <a:gd name="connsiteY3" fmla="*/ 5243195 h 5243195"/>
              <a:gd name="connsiteX4" fmla="*/ 4805850 w 8811918"/>
              <a:gd name="connsiteY4" fmla="*/ 5227955 h 5243195"/>
              <a:gd name="connsiteX5" fmla="*/ 28428 w 8811918"/>
              <a:gd name="connsiteY5" fmla="*/ 4465955 h 5243195"/>
              <a:gd name="connsiteX0" fmla="*/ 28428 w 8811918"/>
              <a:gd name="connsiteY0" fmla="*/ 4465955 h 5243195"/>
              <a:gd name="connsiteX1" fmla="*/ 0 w 8811918"/>
              <a:gd name="connsiteY1" fmla="*/ 1028700 h 5243195"/>
              <a:gd name="connsiteX2" fmla="*/ 8806350 w 8811918"/>
              <a:gd name="connsiteY2" fmla="*/ 0 h 5243195"/>
              <a:gd name="connsiteX3" fmla="*/ 8811918 w 8811918"/>
              <a:gd name="connsiteY3" fmla="*/ 5243195 h 5243195"/>
              <a:gd name="connsiteX4" fmla="*/ 4805850 w 8811918"/>
              <a:gd name="connsiteY4" fmla="*/ 5227955 h 5243195"/>
              <a:gd name="connsiteX5" fmla="*/ 28428 w 8811918"/>
              <a:gd name="connsiteY5" fmla="*/ 4465955 h 5243195"/>
              <a:gd name="connsiteX0" fmla="*/ 28428 w 8811918"/>
              <a:gd name="connsiteY0" fmla="*/ 4465955 h 5243195"/>
              <a:gd name="connsiteX1" fmla="*/ 0 w 8811918"/>
              <a:gd name="connsiteY1" fmla="*/ 1028700 h 5243195"/>
              <a:gd name="connsiteX2" fmla="*/ 8806350 w 8811918"/>
              <a:gd name="connsiteY2" fmla="*/ 0 h 5243195"/>
              <a:gd name="connsiteX3" fmla="*/ 8811918 w 8811918"/>
              <a:gd name="connsiteY3" fmla="*/ 5243195 h 5243195"/>
              <a:gd name="connsiteX4" fmla="*/ 4805850 w 8811918"/>
              <a:gd name="connsiteY4" fmla="*/ 5227955 h 5243195"/>
              <a:gd name="connsiteX5" fmla="*/ 28428 w 8811918"/>
              <a:gd name="connsiteY5" fmla="*/ 4465955 h 5243195"/>
              <a:gd name="connsiteX0" fmla="*/ 28428 w 8811918"/>
              <a:gd name="connsiteY0" fmla="*/ 4465955 h 5243195"/>
              <a:gd name="connsiteX1" fmla="*/ 0 w 8811918"/>
              <a:gd name="connsiteY1" fmla="*/ 1028700 h 5243195"/>
              <a:gd name="connsiteX2" fmla="*/ 8806350 w 8811918"/>
              <a:gd name="connsiteY2" fmla="*/ 0 h 5243195"/>
              <a:gd name="connsiteX3" fmla="*/ 8811918 w 8811918"/>
              <a:gd name="connsiteY3" fmla="*/ 5243195 h 5243195"/>
              <a:gd name="connsiteX4" fmla="*/ 4805850 w 8811918"/>
              <a:gd name="connsiteY4" fmla="*/ 5227955 h 5243195"/>
              <a:gd name="connsiteX5" fmla="*/ 28428 w 8811918"/>
              <a:gd name="connsiteY5" fmla="*/ 4465955 h 5243195"/>
              <a:gd name="connsiteX0" fmla="*/ 28428 w 8811918"/>
              <a:gd name="connsiteY0" fmla="*/ 4565015 h 5243195"/>
              <a:gd name="connsiteX1" fmla="*/ 0 w 8811918"/>
              <a:gd name="connsiteY1" fmla="*/ 1028700 h 5243195"/>
              <a:gd name="connsiteX2" fmla="*/ 8806350 w 8811918"/>
              <a:gd name="connsiteY2" fmla="*/ 0 h 5243195"/>
              <a:gd name="connsiteX3" fmla="*/ 8811918 w 8811918"/>
              <a:gd name="connsiteY3" fmla="*/ 5243195 h 5243195"/>
              <a:gd name="connsiteX4" fmla="*/ 4805850 w 8811918"/>
              <a:gd name="connsiteY4" fmla="*/ 5227955 h 5243195"/>
              <a:gd name="connsiteX5" fmla="*/ 28428 w 8811918"/>
              <a:gd name="connsiteY5" fmla="*/ 4565015 h 5243195"/>
              <a:gd name="connsiteX0" fmla="*/ 0 w 8783490"/>
              <a:gd name="connsiteY0" fmla="*/ 4565015 h 5243195"/>
              <a:gd name="connsiteX1" fmla="*/ 78252 w 8783490"/>
              <a:gd name="connsiteY1" fmla="*/ 228600 h 5243195"/>
              <a:gd name="connsiteX2" fmla="*/ 8777922 w 8783490"/>
              <a:gd name="connsiteY2" fmla="*/ 0 h 5243195"/>
              <a:gd name="connsiteX3" fmla="*/ 8783490 w 8783490"/>
              <a:gd name="connsiteY3" fmla="*/ 5243195 h 5243195"/>
              <a:gd name="connsiteX4" fmla="*/ 4777422 w 8783490"/>
              <a:gd name="connsiteY4" fmla="*/ 5227955 h 5243195"/>
              <a:gd name="connsiteX5" fmla="*/ 0 w 8783490"/>
              <a:gd name="connsiteY5" fmla="*/ 4565015 h 5243195"/>
              <a:gd name="connsiteX0" fmla="*/ 36048 w 8705238"/>
              <a:gd name="connsiteY0" fmla="*/ 4565015 h 5243195"/>
              <a:gd name="connsiteX1" fmla="*/ 0 w 8705238"/>
              <a:gd name="connsiteY1" fmla="*/ 228600 h 5243195"/>
              <a:gd name="connsiteX2" fmla="*/ 8699670 w 8705238"/>
              <a:gd name="connsiteY2" fmla="*/ 0 h 5243195"/>
              <a:gd name="connsiteX3" fmla="*/ 8705238 w 8705238"/>
              <a:gd name="connsiteY3" fmla="*/ 5243195 h 5243195"/>
              <a:gd name="connsiteX4" fmla="*/ 4699170 w 8705238"/>
              <a:gd name="connsiteY4" fmla="*/ 5227955 h 5243195"/>
              <a:gd name="connsiteX5" fmla="*/ 36048 w 8705238"/>
              <a:gd name="connsiteY5" fmla="*/ 4565015 h 5243195"/>
              <a:gd name="connsiteX0" fmla="*/ 0 w 8783490"/>
              <a:gd name="connsiteY0" fmla="*/ 4565015 h 5243195"/>
              <a:gd name="connsiteX1" fmla="*/ 78252 w 8783490"/>
              <a:gd name="connsiteY1" fmla="*/ 228600 h 5243195"/>
              <a:gd name="connsiteX2" fmla="*/ 8777922 w 8783490"/>
              <a:gd name="connsiteY2" fmla="*/ 0 h 5243195"/>
              <a:gd name="connsiteX3" fmla="*/ 8783490 w 8783490"/>
              <a:gd name="connsiteY3" fmla="*/ 5243195 h 5243195"/>
              <a:gd name="connsiteX4" fmla="*/ 4777422 w 8783490"/>
              <a:gd name="connsiteY4" fmla="*/ 5227955 h 5243195"/>
              <a:gd name="connsiteX5" fmla="*/ 0 w 8783490"/>
              <a:gd name="connsiteY5" fmla="*/ 4565015 h 5243195"/>
              <a:gd name="connsiteX0" fmla="*/ 89388 w 8872878"/>
              <a:gd name="connsiteY0" fmla="*/ 4565015 h 5243195"/>
              <a:gd name="connsiteX1" fmla="*/ 0 w 8872878"/>
              <a:gd name="connsiteY1" fmla="*/ 228600 h 5243195"/>
              <a:gd name="connsiteX2" fmla="*/ 8867310 w 8872878"/>
              <a:gd name="connsiteY2" fmla="*/ 0 h 5243195"/>
              <a:gd name="connsiteX3" fmla="*/ 8872878 w 8872878"/>
              <a:gd name="connsiteY3" fmla="*/ 5243195 h 5243195"/>
              <a:gd name="connsiteX4" fmla="*/ 4866810 w 8872878"/>
              <a:gd name="connsiteY4" fmla="*/ 5227955 h 5243195"/>
              <a:gd name="connsiteX5" fmla="*/ 89388 w 8872878"/>
              <a:gd name="connsiteY5" fmla="*/ 4565015 h 5243195"/>
              <a:gd name="connsiteX0" fmla="*/ 89388 w 8872878"/>
              <a:gd name="connsiteY0" fmla="*/ 4565015 h 5243195"/>
              <a:gd name="connsiteX1" fmla="*/ 0 w 8872878"/>
              <a:gd name="connsiteY1" fmla="*/ 228600 h 5243195"/>
              <a:gd name="connsiteX2" fmla="*/ 8867310 w 8872878"/>
              <a:gd name="connsiteY2" fmla="*/ 0 h 5243195"/>
              <a:gd name="connsiteX3" fmla="*/ 8872878 w 8872878"/>
              <a:gd name="connsiteY3" fmla="*/ 5243195 h 5243195"/>
              <a:gd name="connsiteX4" fmla="*/ 4866810 w 8872878"/>
              <a:gd name="connsiteY4" fmla="*/ 5227955 h 5243195"/>
              <a:gd name="connsiteX5" fmla="*/ 89388 w 8872878"/>
              <a:gd name="connsiteY5" fmla="*/ 4565015 h 5243195"/>
              <a:gd name="connsiteX0" fmla="*/ 0 w 8874930"/>
              <a:gd name="connsiteY0" fmla="*/ 4565015 h 5243195"/>
              <a:gd name="connsiteX1" fmla="*/ 2052 w 8874930"/>
              <a:gd name="connsiteY1" fmla="*/ 228600 h 5243195"/>
              <a:gd name="connsiteX2" fmla="*/ 8869362 w 8874930"/>
              <a:gd name="connsiteY2" fmla="*/ 0 h 5243195"/>
              <a:gd name="connsiteX3" fmla="*/ 8874930 w 8874930"/>
              <a:gd name="connsiteY3" fmla="*/ 5243195 h 5243195"/>
              <a:gd name="connsiteX4" fmla="*/ 4868862 w 8874930"/>
              <a:gd name="connsiteY4" fmla="*/ 5227955 h 5243195"/>
              <a:gd name="connsiteX5" fmla="*/ 0 w 8874930"/>
              <a:gd name="connsiteY5" fmla="*/ 4565015 h 5243195"/>
              <a:gd name="connsiteX0" fmla="*/ 0 w 8874930"/>
              <a:gd name="connsiteY0" fmla="*/ 4565015 h 5243195"/>
              <a:gd name="connsiteX1" fmla="*/ 2052 w 8874930"/>
              <a:gd name="connsiteY1" fmla="*/ 868680 h 5243195"/>
              <a:gd name="connsiteX2" fmla="*/ 8869362 w 8874930"/>
              <a:gd name="connsiteY2" fmla="*/ 0 h 5243195"/>
              <a:gd name="connsiteX3" fmla="*/ 8874930 w 8874930"/>
              <a:gd name="connsiteY3" fmla="*/ 5243195 h 5243195"/>
              <a:gd name="connsiteX4" fmla="*/ 4868862 w 8874930"/>
              <a:gd name="connsiteY4" fmla="*/ 5227955 h 5243195"/>
              <a:gd name="connsiteX5" fmla="*/ 0 w 8874930"/>
              <a:gd name="connsiteY5" fmla="*/ 4565015 h 5243195"/>
              <a:gd name="connsiteX0" fmla="*/ 0 w 8874930"/>
              <a:gd name="connsiteY0" fmla="*/ 4565015 h 5243195"/>
              <a:gd name="connsiteX1" fmla="*/ 2052 w 8874930"/>
              <a:gd name="connsiteY1" fmla="*/ 1097280 h 5243195"/>
              <a:gd name="connsiteX2" fmla="*/ 8869362 w 8874930"/>
              <a:gd name="connsiteY2" fmla="*/ 0 h 5243195"/>
              <a:gd name="connsiteX3" fmla="*/ 8874930 w 8874930"/>
              <a:gd name="connsiteY3" fmla="*/ 5243195 h 5243195"/>
              <a:gd name="connsiteX4" fmla="*/ 4868862 w 8874930"/>
              <a:gd name="connsiteY4" fmla="*/ 5227955 h 5243195"/>
              <a:gd name="connsiteX5" fmla="*/ 0 w 8874930"/>
              <a:gd name="connsiteY5" fmla="*/ 4565015 h 5243195"/>
              <a:gd name="connsiteX0" fmla="*/ 0 w 8874930"/>
              <a:gd name="connsiteY0" fmla="*/ 4565015 h 5243195"/>
              <a:gd name="connsiteX1" fmla="*/ 2052 w 8874930"/>
              <a:gd name="connsiteY1" fmla="*/ 1097280 h 5243195"/>
              <a:gd name="connsiteX2" fmla="*/ 8869362 w 8874930"/>
              <a:gd name="connsiteY2" fmla="*/ 0 h 5243195"/>
              <a:gd name="connsiteX3" fmla="*/ 8874930 w 8874930"/>
              <a:gd name="connsiteY3" fmla="*/ 5243195 h 5243195"/>
              <a:gd name="connsiteX4" fmla="*/ 4868862 w 8874930"/>
              <a:gd name="connsiteY4" fmla="*/ 5227955 h 5243195"/>
              <a:gd name="connsiteX5" fmla="*/ 0 w 8874930"/>
              <a:gd name="connsiteY5" fmla="*/ 4565015 h 5243195"/>
              <a:gd name="connsiteX0" fmla="*/ 0 w 8874930"/>
              <a:gd name="connsiteY0" fmla="*/ 4565015 h 5243195"/>
              <a:gd name="connsiteX1" fmla="*/ 2052 w 8874930"/>
              <a:gd name="connsiteY1" fmla="*/ 1097280 h 5243195"/>
              <a:gd name="connsiteX2" fmla="*/ 8869362 w 8874930"/>
              <a:gd name="connsiteY2" fmla="*/ 0 h 5243195"/>
              <a:gd name="connsiteX3" fmla="*/ 8874930 w 8874930"/>
              <a:gd name="connsiteY3" fmla="*/ 5243195 h 5243195"/>
              <a:gd name="connsiteX4" fmla="*/ 4868862 w 8874930"/>
              <a:gd name="connsiteY4" fmla="*/ 5227955 h 5243195"/>
              <a:gd name="connsiteX5" fmla="*/ 0 w 8874930"/>
              <a:gd name="connsiteY5" fmla="*/ 4565015 h 5243195"/>
              <a:gd name="connsiteX0" fmla="*/ 0 w 8874930"/>
              <a:gd name="connsiteY0" fmla="*/ 4565015 h 5243195"/>
              <a:gd name="connsiteX1" fmla="*/ 2052 w 8874930"/>
              <a:gd name="connsiteY1" fmla="*/ 1097280 h 5243195"/>
              <a:gd name="connsiteX2" fmla="*/ 8869362 w 8874930"/>
              <a:gd name="connsiteY2" fmla="*/ 0 h 5243195"/>
              <a:gd name="connsiteX3" fmla="*/ 8874930 w 8874930"/>
              <a:gd name="connsiteY3" fmla="*/ 5243195 h 5243195"/>
              <a:gd name="connsiteX4" fmla="*/ 4868862 w 8874930"/>
              <a:gd name="connsiteY4" fmla="*/ 5227955 h 5243195"/>
              <a:gd name="connsiteX5" fmla="*/ 4863080 w 8874930"/>
              <a:gd name="connsiteY5" fmla="*/ 5223122 h 5243195"/>
              <a:gd name="connsiteX6" fmla="*/ 0 w 8874930"/>
              <a:gd name="connsiteY6" fmla="*/ 4565015 h 5243195"/>
              <a:gd name="connsiteX0" fmla="*/ 0 w 8874930"/>
              <a:gd name="connsiteY0" fmla="*/ 4565015 h 5243195"/>
              <a:gd name="connsiteX1" fmla="*/ 2052 w 8874930"/>
              <a:gd name="connsiteY1" fmla="*/ 1097280 h 5243195"/>
              <a:gd name="connsiteX2" fmla="*/ 8869362 w 8874930"/>
              <a:gd name="connsiteY2" fmla="*/ 0 h 5243195"/>
              <a:gd name="connsiteX3" fmla="*/ 8874930 w 8874930"/>
              <a:gd name="connsiteY3" fmla="*/ 5243195 h 5243195"/>
              <a:gd name="connsiteX4" fmla="*/ 4868862 w 8874930"/>
              <a:gd name="connsiteY4" fmla="*/ 5227955 h 5243195"/>
              <a:gd name="connsiteX5" fmla="*/ 4745667 w 8874930"/>
              <a:gd name="connsiteY5" fmla="*/ 5223122 h 5243195"/>
              <a:gd name="connsiteX6" fmla="*/ 0 w 8874930"/>
              <a:gd name="connsiteY6" fmla="*/ 4565015 h 5243195"/>
              <a:gd name="connsiteX0" fmla="*/ 0 w 8869362"/>
              <a:gd name="connsiteY0" fmla="*/ 4565015 h 5227955"/>
              <a:gd name="connsiteX1" fmla="*/ 2052 w 8869362"/>
              <a:gd name="connsiteY1" fmla="*/ 1097280 h 5227955"/>
              <a:gd name="connsiteX2" fmla="*/ 8869362 w 8869362"/>
              <a:gd name="connsiteY2" fmla="*/ 0 h 5227955"/>
              <a:gd name="connsiteX3" fmla="*/ 8369321 w 8869362"/>
              <a:gd name="connsiteY3" fmla="*/ 4452508 h 5227955"/>
              <a:gd name="connsiteX4" fmla="*/ 4868862 w 8869362"/>
              <a:gd name="connsiteY4" fmla="*/ 5227955 h 5227955"/>
              <a:gd name="connsiteX5" fmla="*/ 4745667 w 8869362"/>
              <a:gd name="connsiteY5" fmla="*/ 5223122 h 5227955"/>
              <a:gd name="connsiteX6" fmla="*/ 0 w 8869362"/>
              <a:gd name="connsiteY6" fmla="*/ 4565015 h 5227955"/>
              <a:gd name="connsiteX0" fmla="*/ 0 w 8869362"/>
              <a:gd name="connsiteY0" fmla="*/ 4565015 h 5227955"/>
              <a:gd name="connsiteX1" fmla="*/ 2052 w 8869362"/>
              <a:gd name="connsiteY1" fmla="*/ 1097280 h 5227955"/>
              <a:gd name="connsiteX2" fmla="*/ 8869362 w 8869362"/>
              <a:gd name="connsiteY2" fmla="*/ 0 h 5227955"/>
              <a:gd name="connsiteX3" fmla="*/ 8853415 w 8869362"/>
              <a:gd name="connsiteY3" fmla="*/ 5227059 h 5227955"/>
              <a:gd name="connsiteX4" fmla="*/ 4868862 w 8869362"/>
              <a:gd name="connsiteY4" fmla="*/ 5227955 h 5227955"/>
              <a:gd name="connsiteX5" fmla="*/ 4745667 w 8869362"/>
              <a:gd name="connsiteY5" fmla="*/ 5223122 h 5227955"/>
              <a:gd name="connsiteX6" fmla="*/ 0 w 8869362"/>
              <a:gd name="connsiteY6" fmla="*/ 4565015 h 5227955"/>
              <a:gd name="connsiteX0" fmla="*/ 0 w 8858731"/>
              <a:gd name="connsiteY0" fmla="*/ 4565015 h 5227955"/>
              <a:gd name="connsiteX1" fmla="*/ 2052 w 8858731"/>
              <a:gd name="connsiteY1" fmla="*/ 1097280 h 5227955"/>
              <a:gd name="connsiteX2" fmla="*/ 8234661 w 8858731"/>
              <a:gd name="connsiteY2" fmla="*/ 0 h 5227955"/>
              <a:gd name="connsiteX3" fmla="*/ 8853415 w 8858731"/>
              <a:gd name="connsiteY3" fmla="*/ 5227059 h 5227955"/>
              <a:gd name="connsiteX4" fmla="*/ 4868862 w 8858731"/>
              <a:gd name="connsiteY4" fmla="*/ 5227955 h 5227955"/>
              <a:gd name="connsiteX5" fmla="*/ 4745667 w 8858731"/>
              <a:gd name="connsiteY5" fmla="*/ 5223122 h 5227955"/>
              <a:gd name="connsiteX6" fmla="*/ 0 w 8858731"/>
              <a:gd name="connsiteY6" fmla="*/ 4565015 h 5227955"/>
              <a:gd name="connsiteX0" fmla="*/ 0 w 8869363"/>
              <a:gd name="connsiteY0" fmla="*/ 4565015 h 5227955"/>
              <a:gd name="connsiteX1" fmla="*/ 2052 w 8869363"/>
              <a:gd name="connsiteY1" fmla="*/ 1097280 h 5227955"/>
              <a:gd name="connsiteX2" fmla="*/ 8869363 w 8869363"/>
              <a:gd name="connsiteY2" fmla="*/ 0 h 5227955"/>
              <a:gd name="connsiteX3" fmla="*/ 8853415 w 8869363"/>
              <a:gd name="connsiteY3" fmla="*/ 5227059 h 5227955"/>
              <a:gd name="connsiteX4" fmla="*/ 4868862 w 8869363"/>
              <a:gd name="connsiteY4" fmla="*/ 5227955 h 5227955"/>
              <a:gd name="connsiteX5" fmla="*/ 4745667 w 8869363"/>
              <a:gd name="connsiteY5" fmla="*/ 5223122 h 5227955"/>
              <a:gd name="connsiteX6" fmla="*/ 0 w 8869363"/>
              <a:gd name="connsiteY6" fmla="*/ 4565015 h 5227955"/>
              <a:gd name="connsiteX0" fmla="*/ 0 w 8869363"/>
              <a:gd name="connsiteY0" fmla="*/ 4565015 h 5227955"/>
              <a:gd name="connsiteX1" fmla="*/ 2052 w 8869363"/>
              <a:gd name="connsiteY1" fmla="*/ 1097280 h 5227955"/>
              <a:gd name="connsiteX2" fmla="*/ 8869363 w 8869363"/>
              <a:gd name="connsiteY2" fmla="*/ 0 h 5227955"/>
              <a:gd name="connsiteX3" fmla="*/ 8304775 w 8869363"/>
              <a:gd name="connsiteY3" fmla="*/ 4543948 h 5227955"/>
              <a:gd name="connsiteX4" fmla="*/ 4868862 w 8869363"/>
              <a:gd name="connsiteY4" fmla="*/ 5227955 h 5227955"/>
              <a:gd name="connsiteX5" fmla="*/ 4745667 w 8869363"/>
              <a:gd name="connsiteY5" fmla="*/ 5223122 h 5227955"/>
              <a:gd name="connsiteX6" fmla="*/ 0 w 8869363"/>
              <a:gd name="connsiteY6" fmla="*/ 4565015 h 5227955"/>
              <a:gd name="connsiteX0" fmla="*/ 0 w 8869363"/>
              <a:gd name="connsiteY0" fmla="*/ 4565015 h 5232437"/>
              <a:gd name="connsiteX1" fmla="*/ 2052 w 8869363"/>
              <a:gd name="connsiteY1" fmla="*/ 1097280 h 5232437"/>
              <a:gd name="connsiteX2" fmla="*/ 8869363 w 8869363"/>
              <a:gd name="connsiteY2" fmla="*/ 0 h 5232437"/>
              <a:gd name="connsiteX3" fmla="*/ 8864173 w 8869363"/>
              <a:gd name="connsiteY3" fmla="*/ 5232437 h 5232437"/>
              <a:gd name="connsiteX4" fmla="*/ 4868862 w 8869363"/>
              <a:gd name="connsiteY4" fmla="*/ 5227955 h 5232437"/>
              <a:gd name="connsiteX5" fmla="*/ 4745667 w 8869363"/>
              <a:gd name="connsiteY5" fmla="*/ 5223122 h 5232437"/>
              <a:gd name="connsiteX6" fmla="*/ 0 w 8869363"/>
              <a:gd name="connsiteY6" fmla="*/ 4565015 h 52324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869363" h="5232437">
                <a:moveTo>
                  <a:pt x="0" y="4565015"/>
                </a:moveTo>
                <a:lnTo>
                  <a:pt x="2052" y="1097280"/>
                </a:lnTo>
                <a:lnTo>
                  <a:pt x="8869363" y="0"/>
                </a:lnTo>
                <a:lnTo>
                  <a:pt x="8864173" y="5232437"/>
                </a:lnTo>
                <a:lnTo>
                  <a:pt x="4868862" y="5227955"/>
                </a:lnTo>
                <a:lnTo>
                  <a:pt x="4745667" y="5223122"/>
                </a:lnTo>
                <a:lnTo>
                  <a:pt x="0" y="4565015"/>
                </a:lnTo>
                <a:close/>
              </a:path>
            </a:pathLst>
          </a:custGeom>
          <a:solidFill>
            <a:srgbClr val="6BCEF2"/>
          </a:solidFill>
          <a:ln w="9525">
            <a:noFill/>
            <a:miter lim="800000"/>
            <a:headEnd/>
            <a:tailEnd/>
          </a:ln>
          <a:effectLst/>
        </p:spPr>
        <p:txBody>
          <a:bodyPr lIns="4284000" tIns="684000" rIns="396000"/>
          <a:lstStyle>
            <a:lvl1pPr algn="r">
              <a:buClr>
                <a:schemeClr val="bg1"/>
              </a:buClr>
              <a:buNone/>
              <a:defRPr>
                <a:solidFill>
                  <a:schemeClr val="tx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11" name="Chart Placeholder 10"/>
          <p:cNvSpPr>
            <a:spLocks noGrp="1"/>
          </p:cNvSpPr>
          <p:nvPr>
            <p:ph type="chart" sz="quarter" idx="14"/>
          </p:nvPr>
        </p:nvSpPr>
        <p:spPr>
          <a:xfrm>
            <a:off x="1146629" y="3560717"/>
            <a:ext cx="7649028" cy="2598737"/>
          </a:xfrm>
        </p:spPr>
        <p:txBody>
          <a:bodyPr tIns="972000"/>
          <a:lstStyle>
            <a:lvl1pPr algn="ctr">
              <a:buNone/>
              <a:defRPr sz="11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smtClean="0"/>
              <a:t>Click icon to add chart</a:t>
            </a:r>
            <a:endParaRPr lang="en-US" noProof="0"/>
          </a:p>
        </p:txBody>
      </p:sp>
      <p:sp>
        <p:nvSpPr>
          <p:cNvPr id="10" name="Text Placeholder 23"/>
          <p:cNvSpPr>
            <a:spLocks noGrp="1"/>
          </p:cNvSpPr>
          <p:nvPr>
            <p:ph type="body" sz="quarter" idx="23"/>
          </p:nvPr>
        </p:nvSpPr>
        <p:spPr bwMode="auto">
          <a:xfrm flipH="1">
            <a:off x="-2" y="1660910"/>
            <a:ext cx="1866586" cy="1777537"/>
          </a:xfrm>
          <a:custGeom>
            <a:avLst/>
            <a:gdLst>
              <a:gd name="connsiteX0" fmla="*/ 0 w 2017712"/>
              <a:gd name="connsiteY0" fmla="*/ 0 h 2032000"/>
              <a:gd name="connsiteX1" fmla="*/ 2017712 w 2017712"/>
              <a:gd name="connsiteY1" fmla="*/ 0 h 2032000"/>
              <a:gd name="connsiteX2" fmla="*/ 2017712 w 2017712"/>
              <a:gd name="connsiteY2" fmla="*/ 2032000 h 2032000"/>
              <a:gd name="connsiteX3" fmla="*/ 0 w 2017712"/>
              <a:gd name="connsiteY3" fmla="*/ 2032000 h 2032000"/>
              <a:gd name="connsiteX4" fmla="*/ 0 w 2017712"/>
              <a:gd name="connsiteY4" fmla="*/ 0 h 2032000"/>
              <a:gd name="connsiteX0" fmla="*/ 0 w 2017712"/>
              <a:gd name="connsiteY0" fmla="*/ 409575 h 2032000"/>
              <a:gd name="connsiteX1" fmla="*/ 2017712 w 2017712"/>
              <a:gd name="connsiteY1" fmla="*/ 0 h 2032000"/>
              <a:gd name="connsiteX2" fmla="*/ 2017712 w 2017712"/>
              <a:gd name="connsiteY2" fmla="*/ 2032000 h 2032000"/>
              <a:gd name="connsiteX3" fmla="*/ 0 w 2017712"/>
              <a:gd name="connsiteY3" fmla="*/ 2032000 h 2032000"/>
              <a:gd name="connsiteX4" fmla="*/ 0 w 2017712"/>
              <a:gd name="connsiteY4" fmla="*/ 409575 h 2032000"/>
              <a:gd name="connsiteX0" fmla="*/ 0 w 2017712"/>
              <a:gd name="connsiteY0" fmla="*/ 409575 h 2032000"/>
              <a:gd name="connsiteX1" fmla="*/ 2017712 w 2017712"/>
              <a:gd name="connsiteY1" fmla="*/ 0 h 2032000"/>
              <a:gd name="connsiteX2" fmla="*/ 2017712 w 2017712"/>
              <a:gd name="connsiteY2" fmla="*/ 2032000 h 2032000"/>
              <a:gd name="connsiteX3" fmla="*/ 0 w 2017712"/>
              <a:gd name="connsiteY3" fmla="*/ 1708150 h 2032000"/>
              <a:gd name="connsiteX4" fmla="*/ 0 w 2017712"/>
              <a:gd name="connsiteY4" fmla="*/ 409575 h 203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17712" h="2032000">
                <a:moveTo>
                  <a:pt x="0" y="409575"/>
                </a:moveTo>
                <a:lnTo>
                  <a:pt x="2017712" y="0"/>
                </a:lnTo>
                <a:lnTo>
                  <a:pt x="2017712" y="2032000"/>
                </a:lnTo>
                <a:lnTo>
                  <a:pt x="0" y="1708150"/>
                </a:lnTo>
                <a:lnTo>
                  <a:pt x="0" y="409575"/>
                </a:lnTo>
                <a:close/>
              </a:path>
            </a:pathLst>
          </a:custGeom>
          <a:solidFill>
            <a:schemeClr val="tx2"/>
          </a:solidFill>
          <a:ln w="9525">
            <a:noFill/>
            <a:miter lim="800000"/>
            <a:headEnd/>
            <a:tailEnd/>
          </a:ln>
          <a:effectLst/>
        </p:spPr>
        <p:txBody>
          <a:bodyPr lIns="288000" tIns="468000" rIns="216000" bIns="468000"/>
          <a:lstStyle>
            <a:lvl1pPr marL="0" indent="0" algn="l">
              <a:buNone/>
              <a:defRPr sz="1050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8" name="Footer Placeholder 2"/>
          <p:cNvSpPr>
            <a:spLocks noGrp="1"/>
          </p:cNvSpPr>
          <p:nvPr>
            <p:ph type="ftr" sz="quarter" idx="2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NOVOZYMES PRESENTATION</a:t>
            </a:r>
          </a:p>
        </p:txBody>
      </p:sp>
      <p:sp>
        <p:nvSpPr>
          <p:cNvPr id="9" name="Slide Number Placeholder 3"/>
          <p:cNvSpPr>
            <a:spLocks noGrp="1"/>
          </p:cNvSpPr>
          <p:nvPr>
            <p:ph type="sldNum" sz="quarter" idx="2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52F556-875A-4864-B60C-619A0121854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2" name="Date Placeholder 4"/>
          <p:cNvSpPr>
            <a:spLocks noGrp="1"/>
          </p:cNvSpPr>
          <p:nvPr>
            <p:ph type="dt" sz="half" idx="2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E412D4-1396-4183-A082-05E72C9B7722}" type="datetime1">
              <a:rPr lang="en-US"/>
              <a:pPr>
                <a:defRPr/>
              </a:pPr>
              <a:t>6/25/2010</a:t>
            </a:fld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hart double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9"/>
          <p:cNvGrpSpPr>
            <a:grpSpLocks/>
          </p:cNvGrpSpPr>
          <p:nvPr/>
        </p:nvGrpSpPr>
        <p:grpSpPr bwMode="auto">
          <a:xfrm>
            <a:off x="9255125" y="0"/>
            <a:ext cx="1924050" cy="6870700"/>
            <a:chOff x="5830" y="0"/>
            <a:chExt cx="1212" cy="4328"/>
          </a:xfrm>
        </p:grpSpPr>
        <p:sp>
          <p:nvSpPr>
            <p:cNvPr id="10" name="Rectangle 9"/>
            <p:cNvSpPr>
              <a:spLocks noChangeArrowheads="1"/>
            </p:cNvSpPr>
            <p:nvPr/>
          </p:nvSpPr>
          <p:spPr bwMode="auto">
            <a:xfrm>
              <a:off x="5830" y="0"/>
              <a:ext cx="1212" cy="4328"/>
            </a:xfrm>
            <a:prstGeom prst="rect">
              <a:avLst/>
            </a:prstGeom>
            <a:solidFill>
              <a:schemeClr val="tx1"/>
            </a:solidFill>
            <a:ln w="3175">
              <a:noFill/>
              <a:miter lim="800000"/>
              <a:headEnd/>
              <a:tailEnd/>
            </a:ln>
            <a:effectLst>
              <a:outerShdw blurRad="127000" dist="63500" dir="5400000" algn="t" rotWithShape="0">
                <a:prstClr val="black">
                  <a:alpha val="30000"/>
                </a:prstClr>
              </a:outerShdw>
            </a:effectLst>
          </p:spPr>
          <p:txBody>
            <a:bodyPr lIns="126000" tIns="118800" rIns="126000" bIns="118800"/>
            <a:lstStyle/>
            <a:p>
              <a:pPr fontAlgn="auto">
                <a:spcBef>
                  <a:spcPct val="20000"/>
                </a:spcBef>
                <a:spcAft>
                  <a:spcPct val="20000"/>
                </a:spcAft>
                <a:buFont typeface="Wingdings" pitchFamily="2" charset="2"/>
                <a:buNone/>
                <a:defRPr/>
              </a:pPr>
              <a:r>
                <a:rPr lang="en-US" sz="1200" cap="all" dirty="0">
                  <a:solidFill>
                    <a:srgbClr val="FFFFFF"/>
                  </a:solidFill>
                  <a:latin typeface="+mn-lt"/>
                  <a:cs typeface="Arial" charset="0"/>
                </a:rPr>
                <a:t>Chart holders a</a:t>
              </a:r>
              <a:endParaRPr lang="en-US" sz="1200" cap="all" dirty="0">
                <a:solidFill>
                  <a:srgbClr val="C3D940"/>
                </a:solidFill>
                <a:latin typeface="+mn-lt"/>
                <a:cs typeface="Arial" charset="0"/>
              </a:endParaRPr>
            </a:p>
            <a:p>
              <a:pPr>
                <a:defRPr/>
              </a:pPr>
              <a:r>
                <a:rPr lang="en-US" sz="1000" dirty="0">
                  <a:solidFill>
                    <a:srgbClr val="C3D940"/>
                  </a:solidFill>
                  <a:latin typeface="+mn-lt"/>
                </a:rPr>
                <a:t>Edit: </a:t>
              </a:r>
              <a:r>
                <a:rPr lang="en-US" sz="1000" dirty="0">
                  <a:solidFill>
                    <a:srgbClr val="FFFFFF"/>
                  </a:solidFill>
                  <a:latin typeface="+mn-lt"/>
                </a:rPr>
                <a:t>Click on the icons in Content Holder to insert charts.</a:t>
              </a:r>
            </a:p>
            <a:p>
              <a:pPr>
                <a:defRPr/>
              </a:pPr>
              <a:endParaRPr lang="en-US" sz="1000" dirty="0">
                <a:solidFill>
                  <a:srgbClr val="FFFFFF"/>
                </a:solidFill>
                <a:latin typeface="+mn-lt"/>
              </a:endParaRPr>
            </a:p>
          </p:txBody>
        </p:sp>
        <p:sp>
          <p:nvSpPr>
            <p:cNvPr id="12" name="Text Box 9"/>
            <p:cNvSpPr txBox="1">
              <a:spLocks noChangeArrowheads="1"/>
            </p:cNvSpPr>
            <p:nvPr/>
          </p:nvSpPr>
          <p:spPr bwMode="auto">
            <a:xfrm>
              <a:off x="5882" y="4077"/>
              <a:ext cx="649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200">
                  <a:solidFill>
                    <a:srgbClr val="FFFFFF"/>
                  </a:solidFill>
                  <a:latin typeface="+mn-lt"/>
                  <a:cs typeface="Arial" charset="0"/>
                </a:rPr>
                <a:t>guide</a:t>
              </a:r>
              <a:r>
                <a:rPr lang="en-US" sz="1200">
                  <a:solidFill>
                    <a:srgbClr val="28082E"/>
                  </a:solidFill>
                  <a:latin typeface="+mn-lt"/>
                  <a:cs typeface="Arial" charset="0"/>
                </a:rPr>
                <a:t> </a:t>
              </a:r>
              <a:endParaRPr lang="en-US" sz="1200">
                <a:solidFill>
                  <a:srgbClr val="28082E"/>
                </a:solidFill>
                <a:latin typeface="+mn-lt"/>
                <a:cs typeface="Arial" charset="0"/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smtClean="0"/>
              <a:t>Click to edit Master title style</a:t>
            </a:r>
            <a:endParaRPr lang="en-US" noProof="0"/>
          </a:p>
        </p:txBody>
      </p:sp>
      <p:sp>
        <p:nvSpPr>
          <p:cNvPr id="7" name="Text Placeholder 12"/>
          <p:cNvSpPr>
            <a:spLocks noGrp="1"/>
          </p:cNvSpPr>
          <p:nvPr>
            <p:ph type="body" sz="quarter" idx="16"/>
          </p:nvPr>
        </p:nvSpPr>
        <p:spPr bwMode="auto">
          <a:xfrm flipH="1">
            <a:off x="-1" y="1504950"/>
            <a:ext cx="6204317" cy="5010150"/>
          </a:xfrm>
          <a:custGeom>
            <a:avLst/>
            <a:gdLst>
              <a:gd name="connsiteX0" fmla="*/ 0 w 7416800"/>
              <a:gd name="connsiteY0" fmla="*/ 0 h 2954337"/>
              <a:gd name="connsiteX1" fmla="*/ 7416800 w 7416800"/>
              <a:gd name="connsiteY1" fmla="*/ 0 h 2954337"/>
              <a:gd name="connsiteX2" fmla="*/ 7416800 w 7416800"/>
              <a:gd name="connsiteY2" fmla="*/ 2954337 h 2954337"/>
              <a:gd name="connsiteX3" fmla="*/ 0 w 7416800"/>
              <a:gd name="connsiteY3" fmla="*/ 2954337 h 2954337"/>
              <a:gd name="connsiteX4" fmla="*/ 0 w 7416800"/>
              <a:gd name="connsiteY4" fmla="*/ 0 h 2954337"/>
              <a:gd name="connsiteX0" fmla="*/ 0 w 7416800"/>
              <a:gd name="connsiteY0" fmla="*/ 696686 h 2954337"/>
              <a:gd name="connsiteX1" fmla="*/ 7416800 w 7416800"/>
              <a:gd name="connsiteY1" fmla="*/ 0 h 2954337"/>
              <a:gd name="connsiteX2" fmla="*/ 7416800 w 7416800"/>
              <a:gd name="connsiteY2" fmla="*/ 2954337 h 2954337"/>
              <a:gd name="connsiteX3" fmla="*/ 0 w 7416800"/>
              <a:gd name="connsiteY3" fmla="*/ 2954337 h 2954337"/>
              <a:gd name="connsiteX4" fmla="*/ 0 w 7416800"/>
              <a:gd name="connsiteY4" fmla="*/ 696686 h 2954337"/>
              <a:gd name="connsiteX0" fmla="*/ 0 w 7416800"/>
              <a:gd name="connsiteY0" fmla="*/ 696686 h 3434229"/>
              <a:gd name="connsiteX1" fmla="*/ 7416800 w 7416800"/>
              <a:gd name="connsiteY1" fmla="*/ 0 h 3434229"/>
              <a:gd name="connsiteX2" fmla="*/ 7416800 w 7416800"/>
              <a:gd name="connsiteY2" fmla="*/ 3434229 h 3434229"/>
              <a:gd name="connsiteX3" fmla="*/ 0 w 7416800"/>
              <a:gd name="connsiteY3" fmla="*/ 2954337 h 3434229"/>
              <a:gd name="connsiteX4" fmla="*/ 0 w 7416800"/>
              <a:gd name="connsiteY4" fmla="*/ 696686 h 34342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416800" h="3434229">
                <a:moveTo>
                  <a:pt x="0" y="696686"/>
                </a:moveTo>
                <a:lnTo>
                  <a:pt x="7416800" y="0"/>
                </a:lnTo>
                <a:lnTo>
                  <a:pt x="7416800" y="3434229"/>
                </a:lnTo>
                <a:lnTo>
                  <a:pt x="0" y="2954337"/>
                </a:lnTo>
                <a:lnTo>
                  <a:pt x="0" y="696686"/>
                </a:lnTo>
                <a:close/>
              </a:path>
            </a:pathLst>
          </a:custGeom>
          <a:solidFill>
            <a:srgbClr val="6BCEF2">
              <a:alpha val="89804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lIns="360000" tIns="936000" rIns="2124000" bIns="288000"/>
          <a:lstStyle>
            <a:lvl1pPr marL="0" indent="0" algn="l">
              <a:buClr>
                <a:schemeClr val="bg1"/>
              </a:buClr>
              <a:buFont typeface="Wingdings" pitchFamily="2" charset="2"/>
              <a:buNone/>
              <a:defRPr sz="2000">
                <a:solidFill>
                  <a:schemeClr val="tx1"/>
                </a:solidFill>
              </a:defRPr>
            </a:lvl1pPr>
            <a:lvl2pPr marL="0" indent="0">
              <a:buClr>
                <a:schemeClr val="bg1"/>
              </a:buClr>
              <a:buFont typeface="Wingdings" pitchFamily="2" charset="2"/>
              <a:buNone/>
              <a:defRPr>
                <a:solidFill>
                  <a:schemeClr val="bg1"/>
                </a:solidFill>
              </a:defRPr>
            </a:lvl2pPr>
            <a:lvl3pPr marL="0" indent="0">
              <a:buClr>
                <a:schemeClr val="bg1"/>
              </a:buClr>
              <a:buFont typeface="Wingdings" pitchFamily="2" charset="2"/>
              <a:buNone/>
              <a:defRPr>
                <a:solidFill>
                  <a:schemeClr val="bg1"/>
                </a:solidFill>
              </a:defRPr>
            </a:lvl3pPr>
            <a:lvl4pPr marL="0" indent="0">
              <a:buClr>
                <a:schemeClr val="bg1"/>
              </a:buClr>
              <a:buFont typeface="Wingdings" pitchFamily="2" charset="2"/>
              <a:buNone/>
              <a:defRPr>
                <a:solidFill>
                  <a:schemeClr val="bg1"/>
                </a:solidFill>
              </a:defRPr>
            </a:lvl4pPr>
            <a:lvl5pPr marL="0" indent="0">
              <a:buClr>
                <a:schemeClr val="bg1"/>
              </a:buClr>
              <a:buFont typeface="Wingdings" pitchFamily="2" charset="2"/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9" name="Chart Placeholder 8"/>
          <p:cNvSpPr>
            <a:spLocks noGrp="1"/>
          </p:cNvSpPr>
          <p:nvPr>
            <p:ph type="chart" sz="quarter" idx="17"/>
          </p:nvPr>
        </p:nvSpPr>
        <p:spPr>
          <a:xfrm>
            <a:off x="364784" y="3200400"/>
            <a:ext cx="5438775" cy="2409825"/>
          </a:xfrm>
        </p:spPr>
        <p:txBody>
          <a:bodyPr tIns="864000"/>
          <a:lstStyle>
            <a:lvl1pPr marL="0" indent="0" algn="ctr">
              <a:buNone/>
              <a:defRPr sz="1100"/>
            </a:lvl1pPr>
          </a:lstStyle>
          <a:p>
            <a:pPr lvl="0"/>
            <a:r>
              <a:rPr lang="en-US" noProof="0" smtClean="0"/>
              <a:t>Click icon to add chart</a:t>
            </a:r>
            <a:endParaRPr lang="en-US" noProof="0"/>
          </a:p>
        </p:txBody>
      </p:sp>
      <p:sp>
        <p:nvSpPr>
          <p:cNvPr id="11" name="Chart Placeholder 10"/>
          <p:cNvSpPr>
            <a:spLocks noGrp="1"/>
          </p:cNvSpPr>
          <p:nvPr>
            <p:ph type="chart" sz="quarter" idx="18"/>
          </p:nvPr>
        </p:nvSpPr>
        <p:spPr>
          <a:xfrm>
            <a:off x="6431578" y="2535381"/>
            <a:ext cx="2466975" cy="2671409"/>
          </a:xfrm>
          <a:noFill/>
        </p:spPr>
        <p:txBody>
          <a:bodyPr tIns="972000"/>
          <a:lstStyle>
            <a:lvl1pPr marL="0" indent="0" algn="ctr">
              <a:buNone/>
              <a:defRPr sz="1100">
                <a:ln>
                  <a:noFill/>
                </a:ln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smtClean="0"/>
              <a:t>Click icon to add chart</a:t>
            </a:r>
            <a:endParaRPr lang="en-US" noProof="0"/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14"/>
          </p:nvPr>
        </p:nvSpPr>
        <p:spPr bwMode="auto">
          <a:xfrm>
            <a:off x="5786446" y="5252132"/>
            <a:ext cx="3357554" cy="1605868"/>
          </a:xfrm>
          <a:custGeom>
            <a:avLst/>
            <a:gdLst>
              <a:gd name="connsiteX0" fmla="*/ 0 w 7448550"/>
              <a:gd name="connsiteY0" fmla="*/ 0 h 1073150"/>
              <a:gd name="connsiteX1" fmla="*/ 7448550 w 7448550"/>
              <a:gd name="connsiteY1" fmla="*/ 0 h 1073150"/>
              <a:gd name="connsiteX2" fmla="*/ 7448550 w 7448550"/>
              <a:gd name="connsiteY2" fmla="*/ 1073150 h 1073150"/>
              <a:gd name="connsiteX3" fmla="*/ 0 w 7448550"/>
              <a:gd name="connsiteY3" fmla="*/ 1073150 h 1073150"/>
              <a:gd name="connsiteX4" fmla="*/ 0 w 7448550"/>
              <a:gd name="connsiteY4" fmla="*/ 0 h 1073150"/>
              <a:gd name="connsiteX0" fmla="*/ 0 w 7448550"/>
              <a:gd name="connsiteY0" fmla="*/ 319596 h 1073150"/>
              <a:gd name="connsiteX1" fmla="*/ 7448550 w 7448550"/>
              <a:gd name="connsiteY1" fmla="*/ 0 h 1073150"/>
              <a:gd name="connsiteX2" fmla="*/ 7448550 w 7448550"/>
              <a:gd name="connsiteY2" fmla="*/ 1073150 h 1073150"/>
              <a:gd name="connsiteX3" fmla="*/ 0 w 7448550"/>
              <a:gd name="connsiteY3" fmla="*/ 1073150 h 1073150"/>
              <a:gd name="connsiteX4" fmla="*/ 0 w 7448550"/>
              <a:gd name="connsiteY4" fmla="*/ 319596 h 1073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448550" h="1073150">
                <a:moveTo>
                  <a:pt x="0" y="319596"/>
                </a:moveTo>
                <a:lnTo>
                  <a:pt x="7448550" y="0"/>
                </a:lnTo>
                <a:lnTo>
                  <a:pt x="7448550" y="1073150"/>
                </a:lnTo>
                <a:lnTo>
                  <a:pt x="0" y="1073150"/>
                </a:lnTo>
                <a:lnTo>
                  <a:pt x="0" y="319596"/>
                </a:lnTo>
                <a:close/>
              </a:path>
            </a:pathLst>
          </a:custGeom>
          <a:solidFill>
            <a:schemeClr val="tx2"/>
          </a:solidFill>
          <a:ln w="9525">
            <a:noFill/>
            <a:miter lim="800000"/>
            <a:headEnd/>
            <a:tailEnd/>
          </a:ln>
          <a:effectLst/>
        </p:spPr>
        <p:txBody>
          <a:bodyPr lIns="288000" tIns="540000" rIns="288000" bIns="288000" anchor="b"/>
          <a:lstStyle>
            <a:lvl1pPr marL="0" indent="0" algn="r">
              <a:buNone/>
              <a:defRPr sz="1100" i="0" cap="all" baseline="0">
                <a:solidFill>
                  <a:schemeClr val="bg1"/>
                </a:solidFill>
              </a:defRPr>
            </a:lvl1pPr>
            <a:lvl2pPr algn="r">
              <a:defRPr/>
            </a:lvl2pPr>
            <a:lvl3pPr algn="r">
              <a:defRPr/>
            </a:lvl3pPr>
            <a:lvl4pPr algn="r">
              <a:defRPr/>
            </a:lvl4pPr>
            <a:lvl5pPr algn="r">
              <a:defRPr/>
            </a:lvl5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13" name="Footer Placeholder 2"/>
          <p:cNvSpPr>
            <a:spLocks noGrp="1"/>
          </p:cNvSpPr>
          <p:nvPr>
            <p:ph type="ftr" sz="quarter" idx="19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NOVOZYMES PRESENTATION</a:t>
            </a:r>
          </a:p>
        </p:txBody>
      </p:sp>
      <p:sp>
        <p:nvSpPr>
          <p:cNvPr id="14" name="Slide Number Placeholder 3"/>
          <p:cNvSpPr>
            <a:spLocks noGrp="1"/>
          </p:cNvSpPr>
          <p:nvPr>
            <p:ph type="sldNum" sz="quarter" idx="2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DCDAB8-F51A-412A-B947-133562EC626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6" name="Date Placeholder 4"/>
          <p:cNvSpPr>
            <a:spLocks noGrp="1"/>
          </p:cNvSpPr>
          <p:nvPr>
            <p:ph type="dt" sz="half" idx="2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9E3611-B52E-46C6-A3E5-8306DFF2E004}" type="datetime1">
              <a:rPr lang="en-US"/>
              <a:pPr>
                <a:defRPr/>
              </a:pPr>
              <a:t>6/25/2010</a:t>
            </a:fld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hart double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9"/>
          <p:cNvGrpSpPr>
            <a:grpSpLocks/>
          </p:cNvGrpSpPr>
          <p:nvPr/>
        </p:nvGrpSpPr>
        <p:grpSpPr bwMode="auto">
          <a:xfrm>
            <a:off x="9255125" y="0"/>
            <a:ext cx="1924050" cy="6870700"/>
            <a:chOff x="5830" y="0"/>
            <a:chExt cx="1212" cy="4328"/>
          </a:xfrm>
        </p:grpSpPr>
        <p:sp>
          <p:nvSpPr>
            <p:cNvPr id="8" name="Rectangle 7"/>
            <p:cNvSpPr>
              <a:spLocks noChangeArrowheads="1"/>
            </p:cNvSpPr>
            <p:nvPr/>
          </p:nvSpPr>
          <p:spPr bwMode="auto">
            <a:xfrm>
              <a:off x="5830" y="0"/>
              <a:ext cx="1212" cy="4328"/>
            </a:xfrm>
            <a:prstGeom prst="rect">
              <a:avLst/>
            </a:prstGeom>
            <a:solidFill>
              <a:schemeClr val="tx1"/>
            </a:solidFill>
            <a:ln w="3175">
              <a:noFill/>
              <a:miter lim="800000"/>
              <a:headEnd/>
              <a:tailEnd/>
            </a:ln>
            <a:effectLst>
              <a:outerShdw blurRad="127000" dist="63500" dir="5400000" algn="t" rotWithShape="0">
                <a:prstClr val="black">
                  <a:alpha val="30000"/>
                </a:prstClr>
              </a:outerShdw>
            </a:effectLst>
          </p:spPr>
          <p:txBody>
            <a:bodyPr lIns="126000" tIns="118800" rIns="126000" bIns="118800"/>
            <a:lstStyle/>
            <a:p>
              <a:pPr fontAlgn="auto">
                <a:spcBef>
                  <a:spcPct val="20000"/>
                </a:spcBef>
                <a:spcAft>
                  <a:spcPct val="20000"/>
                </a:spcAft>
                <a:buFont typeface="Wingdings" pitchFamily="2" charset="2"/>
                <a:buNone/>
                <a:defRPr/>
              </a:pPr>
              <a:r>
                <a:rPr lang="en-US" sz="1200" cap="all" dirty="0">
                  <a:solidFill>
                    <a:srgbClr val="FFFFFF"/>
                  </a:solidFill>
                  <a:latin typeface="+mn-lt"/>
                  <a:cs typeface="Arial" charset="0"/>
                </a:rPr>
                <a:t>Chart holders B</a:t>
              </a:r>
              <a:endParaRPr lang="en-US" sz="1200" cap="all" dirty="0">
                <a:solidFill>
                  <a:srgbClr val="C3D940"/>
                </a:solidFill>
                <a:latin typeface="+mn-lt"/>
                <a:cs typeface="Arial" charset="0"/>
              </a:endParaRPr>
            </a:p>
            <a:p>
              <a:pPr>
                <a:defRPr/>
              </a:pPr>
              <a:r>
                <a:rPr lang="en-US" sz="1000" dirty="0">
                  <a:solidFill>
                    <a:srgbClr val="C3D940"/>
                  </a:solidFill>
                  <a:latin typeface="+mn-lt"/>
                </a:rPr>
                <a:t>Edit: </a:t>
              </a:r>
              <a:r>
                <a:rPr lang="en-US" sz="1000" dirty="0">
                  <a:solidFill>
                    <a:srgbClr val="FFFFFF"/>
                  </a:solidFill>
                  <a:latin typeface="+mn-lt"/>
                </a:rPr>
                <a:t>Click on the icons in Content Holder to insert charts.</a:t>
              </a:r>
            </a:p>
            <a:p>
              <a:pPr>
                <a:defRPr/>
              </a:pPr>
              <a:endParaRPr lang="en-US" sz="1000" dirty="0">
                <a:solidFill>
                  <a:srgbClr val="FFFFFF"/>
                </a:solidFill>
                <a:latin typeface="+mn-lt"/>
              </a:endParaRPr>
            </a:p>
          </p:txBody>
        </p:sp>
        <p:sp>
          <p:nvSpPr>
            <p:cNvPr id="9" name="Text Box 9"/>
            <p:cNvSpPr txBox="1">
              <a:spLocks noChangeArrowheads="1"/>
            </p:cNvSpPr>
            <p:nvPr/>
          </p:nvSpPr>
          <p:spPr bwMode="auto">
            <a:xfrm>
              <a:off x="5882" y="4077"/>
              <a:ext cx="649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200">
                  <a:solidFill>
                    <a:srgbClr val="FFFFFF"/>
                  </a:solidFill>
                  <a:latin typeface="+mn-lt"/>
                  <a:cs typeface="Arial" charset="0"/>
                </a:rPr>
                <a:t>guide</a:t>
              </a:r>
              <a:r>
                <a:rPr lang="en-US" sz="1200">
                  <a:solidFill>
                    <a:srgbClr val="28082E"/>
                  </a:solidFill>
                  <a:latin typeface="+mn-lt"/>
                  <a:cs typeface="Arial" charset="0"/>
                </a:rPr>
                <a:t> </a:t>
              </a:r>
              <a:endParaRPr lang="en-US" sz="1200">
                <a:solidFill>
                  <a:srgbClr val="28082E"/>
                </a:solidFill>
                <a:latin typeface="+mn-lt"/>
                <a:cs typeface="Arial" charset="0"/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smtClean="0"/>
              <a:t>Click to edit Master title style</a:t>
            </a:r>
            <a:endParaRPr lang="en-US" noProof="0"/>
          </a:p>
        </p:txBody>
      </p:sp>
      <p:sp>
        <p:nvSpPr>
          <p:cNvPr id="14" name="Text Placeholder 16"/>
          <p:cNvSpPr>
            <a:spLocks noGrp="1"/>
          </p:cNvSpPr>
          <p:nvPr>
            <p:ph type="body" sz="quarter" idx="14"/>
          </p:nvPr>
        </p:nvSpPr>
        <p:spPr bwMode="auto">
          <a:xfrm flipH="1">
            <a:off x="279610" y="1473620"/>
            <a:ext cx="8864390" cy="5384380"/>
          </a:xfrm>
          <a:custGeom>
            <a:avLst/>
            <a:gdLst>
              <a:gd name="connsiteX0" fmla="*/ 0 w 2092325"/>
              <a:gd name="connsiteY0" fmla="*/ 0 h 946150"/>
              <a:gd name="connsiteX1" fmla="*/ 2092325 w 2092325"/>
              <a:gd name="connsiteY1" fmla="*/ 0 h 946150"/>
              <a:gd name="connsiteX2" fmla="*/ 2092325 w 2092325"/>
              <a:gd name="connsiteY2" fmla="*/ 946150 h 946150"/>
              <a:gd name="connsiteX3" fmla="*/ 0 w 2092325"/>
              <a:gd name="connsiteY3" fmla="*/ 946150 h 946150"/>
              <a:gd name="connsiteX4" fmla="*/ 0 w 2092325"/>
              <a:gd name="connsiteY4" fmla="*/ 0 h 946150"/>
              <a:gd name="connsiteX0" fmla="*/ 0 w 2092325"/>
              <a:gd name="connsiteY0" fmla="*/ 0 h 946150"/>
              <a:gd name="connsiteX1" fmla="*/ 2092325 w 2092325"/>
              <a:gd name="connsiteY1" fmla="*/ 333214 h 946150"/>
              <a:gd name="connsiteX2" fmla="*/ 2092325 w 2092325"/>
              <a:gd name="connsiteY2" fmla="*/ 946150 h 946150"/>
              <a:gd name="connsiteX3" fmla="*/ 0 w 2092325"/>
              <a:gd name="connsiteY3" fmla="*/ 946150 h 946150"/>
              <a:gd name="connsiteX4" fmla="*/ 0 w 2092325"/>
              <a:gd name="connsiteY4" fmla="*/ 0 h 946150"/>
              <a:gd name="connsiteX0" fmla="*/ 0 w 2092325"/>
              <a:gd name="connsiteY0" fmla="*/ 0 h 946150"/>
              <a:gd name="connsiteX1" fmla="*/ 2092325 w 2092325"/>
              <a:gd name="connsiteY1" fmla="*/ 130041 h 946150"/>
              <a:gd name="connsiteX2" fmla="*/ 2092325 w 2092325"/>
              <a:gd name="connsiteY2" fmla="*/ 946150 h 946150"/>
              <a:gd name="connsiteX3" fmla="*/ 0 w 2092325"/>
              <a:gd name="connsiteY3" fmla="*/ 946150 h 946150"/>
              <a:gd name="connsiteX4" fmla="*/ 0 w 2092325"/>
              <a:gd name="connsiteY4" fmla="*/ 0 h 946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92325" h="946150">
                <a:moveTo>
                  <a:pt x="0" y="0"/>
                </a:moveTo>
                <a:lnTo>
                  <a:pt x="2092325" y="130041"/>
                </a:lnTo>
                <a:lnTo>
                  <a:pt x="2092325" y="946150"/>
                </a:lnTo>
                <a:lnTo>
                  <a:pt x="0" y="946150"/>
                </a:lnTo>
                <a:lnTo>
                  <a:pt x="0" y="0"/>
                </a:lnTo>
                <a:close/>
              </a:path>
            </a:pathLst>
          </a:custGeom>
          <a:solidFill>
            <a:srgbClr val="6BCEF2"/>
          </a:solidFill>
          <a:ln w="9525">
            <a:noFill/>
            <a:miter lim="800000"/>
            <a:headEnd/>
            <a:tailEnd/>
          </a:ln>
          <a:effectLst/>
        </p:spPr>
        <p:txBody>
          <a:bodyPr lIns="2268000" tIns="360000" rIns="360000" bIns="288000" anchor="b"/>
          <a:lstStyle>
            <a:lvl1pPr marL="0" indent="0" algn="r">
              <a:buNone/>
              <a:defRPr sz="700" cap="all" baseline="0">
                <a:solidFill>
                  <a:schemeClr val="tx1"/>
                </a:solidFill>
              </a:defRPr>
            </a:lvl1pPr>
            <a:lvl2pPr>
              <a:defRPr sz="1000">
                <a:solidFill>
                  <a:schemeClr val="bg1"/>
                </a:solidFill>
              </a:defRPr>
            </a:lvl2pPr>
            <a:lvl3pPr>
              <a:defRPr sz="900">
                <a:solidFill>
                  <a:schemeClr val="bg1"/>
                </a:solidFill>
              </a:defRPr>
            </a:lvl3pPr>
            <a:lvl4pPr>
              <a:defRPr sz="800">
                <a:solidFill>
                  <a:schemeClr val="bg1"/>
                </a:solidFill>
              </a:defRPr>
            </a:lvl4pPr>
            <a:lvl5pPr>
              <a:defRPr sz="7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11" name="Chart Placeholder 10"/>
          <p:cNvSpPr>
            <a:spLocks noGrp="1"/>
          </p:cNvSpPr>
          <p:nvPr>
            <p:ph type="chart" sz="quarter" idx="18"/>
          </p:nvPr>
        </p:nvSpPr>
        <p:spPr>
          <a:xfrm>
            <a:off x="566778" y="2418248"/>
            <a:ext cx="3838966" cy="3514960"/>
          </a:xfrm>
          <a:noFill/>
        </p:spPr>
        <p:txBody>
          <a:bodyPr tIns="1368000"/>
          <a:lstStyle>
            <a:lvl1pPr marL="0" indent="0" algn="ctr">
              <a:buNone/>
              <a:defRPr sz="1100">
                <a:ln>
                  <a:noFill/>
                </a:ln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smtClean="0"/>
              <a:t>Click icon to add chart</a:t>
            </a:r>
            <a:endParaRPr lang="en-US" noProof="0"/>
          </a:p>
        </p:txBody>
      </p:sp>
      <p:sp>
        <p:nvSpPr>
          <p:cNvPr id="15" name="Chart Placeholder 10"/>
          <p:cNvSpPr>
            <a:spLocks noGrp="1"/>
          </p:cNvSpPr>
          <p:nvPr>
            <p:ph type="chart" sz="quarter" idx="19"/>
          </p:nvPr>
        </p:nvSpPr>
        <p:spPr>
          <a:xfrm>
            <a:off x="4958667" y="2418248"/>
            <a:ext cx="3838966" cy="3514960"/>
          </a:xfrm>
          <a:noFill/>
        </p:spPr>
        <p:txBody>
          <a:bodyPr tIns="1368000"/>
          <a:lstStyle>
            <a:lvl1pPr marL="0" indent="0" algn="ctr">
              <a:buNone/>
              <a:defRPr sz="1100">
                <a:ln>
                  <a:noFill/>
                </a:ln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smtClean="0"/>
              <a:t>Click icon to add chart</a:t>
            </a:r>
            <a:endParaRPr lang="en-US" noProof="0"/>
          </a:p>
        </p:txBody>
      </p:sp>
      <p:sp>
        <p:nvSpPr>
          <p:cNvPr id="18" name="Text Placeholder 14"/>
          <p:cNvSpPr>
            <a:spLocks noGrp="1"/>
          </p:cNvSpPr>
          <p:nvPr>
            <p:ph type="body" sz="quarter" idx="20"/>
          </p:nvPr>
        </p:nvSpPr>
        <p:spPr bwMode="auto">
          <a:xfrm flipH="1">
            <a:off x="0" y="5784850"/>
            <a:ext cx="2153752" cy="1073150"/>
          </a:xfrm>
          <a:custGeom>
            <a:avLst/>
            <a:gdLst>
              <a:gd name="connsiteX0" fmla="*/ 0 w 7448550"/>
              <a:gd name="connsiteY0" fmla="*/ 0 h 1073150"/>
              <a:gd name="connsiteX1" fmla="*/ 7448550 w 7448550"/>
              <a:gd name="connsiteY1" fmla="*/ 0 h 1073150"/>
              <a:gd name="connsiteX2" fmla="*/ 7448550 w 7448550"/>
              <a:gd name="connsiteY2" fmla="*/ 1073150 h 1073150"/>
              <a:gd name="connsiteX3" fmla="*/ 0 w 7448550"/>
              <a:gd name="connsiteY3" fmla="*/ 1073150 h 1073150"/>
              <a:gd name="connsiteX4" fmla="*/ 0 w 7448550"/>
              <a:gd name="connsiteY4" fmla="*/ 0 h 1073150"/>
              <a:gd name="connsiteX0" fmla="*/ 0 w 7448550"/>
              <a:gd name="connsiteY0" fmla="*/ 319596 h 1073150"/>
              <a:gd name="connsiteX1" fmla="*/ 7448550 w 7448550"/>
              <a:gd name="connsiteY1" fmla="*/ 0 h 1073150"/>
              <a:gd name="connsiteX2" fmla="*/ 7448550 w 7448550"/>
              <a:gd name="connsiteY2" fmla="*/ 1073150 h 1073150"/>
              <a:gd name="connsiteX3" fmla="*/ 0 w 7448550"/>
              <a:gd name="connsiteY3" fmla="*/ 1073150 h 1073150"/>
              <a:gd name="connsiteX4" fmla="*/ 0 w 7448550"/>
              <a:gd name="connsiteY4" fmla="*/ 319596 h 1073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448550" h="1073150">
                <a:moveTo>
                  <a:pt x="0" y="319596"/>
                </a:moveTo>
                <a:lnTo>
                  <a:pt x="7448550" y="0"/>
                </a:lnTo>
                <a:lnTo>
                  <a:pt x="7448550" y="1073150"/>
                </a:lnTo>
                <a:lnTo>
                  <a:pt x="0" y="1073150"/>
                </a:lnTo>
                <a:lnTo>
                  <a:pt x="0" y="319596"/>
                </a:lnTo>
                <a:close/>
              </a:path>
            </a:pathLst>
          </a:custGeom>
          <a:solidFill>
            <a:schemeClr val="tx2"/>
          </a:solidFill>
          <a:ln w="9525">
            <a:noFill/>
            <a:miter lim="800000"/>
            <a:headEnd/>
            <a:tailEnd/>
          </a:ln>
          <a:effectLst/>
        </p:spPr>
        <p:txBody>
          <a:bodyPr lIns="288000" tIns="540000" rIns="288000" bIns="288000" anchor="b"/>
          <a:lstStyle>
            <a:lvl1pPr marL="0" indent="0" algn="l">
              <a:buNone/>
              <a:defRPr sz="1100" i="0" cap="all" baseline="0">
                <a:solidFill>
                  <a:schemeClr val="bg1"/>
                </a:solidFill>
              </a:defRPr>
            </a:lvl1pPr>
            <a:lvl2pPr algn="r">
              <a:defRPr/>
            </a:lvl2pPr>
            <a:lvl3pPr algn="r">
              <a:defRPr/>
            </a:lvl3pPr>
            <a:lvl4pPr algn="r">
              <a:defRPr/>
            </a:lvl4pPr>
            <a:lvl5pPr algn="r">
              <a:defRPr/>
            </a:lvl5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10" name="Footer Placeholder 2"/>
          <p:cNvSpPr>
            <a:spLocks noGrp="1"/>
          </p:cNvSpPr>
          <p:nvPr>
            <p:ph type="ftr" sz="quarter" idx="2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NOVOZYMES PRESENTATION</a:t>
            </a:r>
          </a:p>
        </p:txBody>
      </p:sp>
      <p:sp>
        <p:nvSpPr>
          <p:cNvPr id="12" name="Slide Number Placeholder 3"/>
          <p:cNvSpPr>
            <a:spLocks noGrp="1"/>
          </p:cNvSpPr>
          <p:nvPr>
            <p:ph type="sldNum" sz="quarter" idx="2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BD82EB-B858-4928-8D76-3D49AAE6D48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3" name="Date Placeholder 4"/>
          <p:cNvSpPr>
            <a:spLocks noGrp="1"/>
          </p:cNvSpPr>
          <p:nvPr>
            <p:ph type="dt" sz="half" idx="23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940AE0-919E-47CF-89C3-D9F48D6E4F90}" type="datetime1">
              <a:rPr lang="en-US"/>
              <a:pPr>
                <a:defRPr/>
              </a:pPr>
              <a:t>6/25/2010</a:t>
            </a:fld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hart tri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9"/>
          <p:cNvGrpSpPr>
            <a:grpSpLocks/>
          </p:cNvGrpSpPr>
          <p:nvPr/>
        </p:nvGrpSpPr>
        <p:grpSpPr bwMode="auto">
          <a:xfrm>
            <a:off x="9255125" y="0"/>
            <a:ext cx="1924050" cy="6870700"/>
            <a:chOff x="5830" y="0"/>
            <a:chExt cx="1212" cy="4328"/>
          </a:xfrm>
        </p:grpSpPr>
        <p:sp>
          <p:nvSpPr>
            <p:cNvPr id="10" name="Rectangle 9"/>
            <p:cNvSpPr>
              <a:spLocks noChangeArrowheads="1"/>
            </p:cNvSpPr>
            <p:nvPr/>
          </p:nvSpPr>
          <p:spPr bwMode="auto">
            <a:xfrm>
              <a:off x="5830" y="0"/>
              <a:ext cx="1212" cy="4328"/>
            </a:xfrm>
            <a:prstGeom prst="rect">
              <a:avLst/>
            </a:prstGeom>
            <a:solidFill>
              <a:schemeClr val="tx1"/>
            </a:solidFill>
            <a:ln w="3175">
              <a:noFill/>
              <a:miter lim="800000"/>
              <a:headEnd/>
              <a:tailEnd/>
            </a:ln>
            <a:effectLst>
              <a:outerShdw blurRad="127000" dist="63500" dir="5400000" algn="t" rotWithShape="0">
                <a:prstClr val="black">
                  <a:alpha val="30000"/>
                </a:prstClr>
              </a:outerShdw>
            </a:effectLst>
          </p:spPr>
          <p:txBody>
            <a:bodyPr lIns="126000" tIns="118800" rIns="126000" bIns="118800"/>
            <a:lstStyle/>
            <a:p>
              <a:pPr fontAlgn="auto">
                <a:spcBef>
                  <a:spcPct val="20000"/>
                </a:spcBef>
                <a:spcAft>
                  <a:spcPct val="20000"/>
                </a:spcAft>
                <a:buFont typeface="Wingdings" pitchFamily="2" charset="2"/>
                <a:buNone/>
                <a:defRPr/>
              </a:pPr>
              <a:r>
                <a:rPr lang="en-US" sz="1200" cap="all" dirty="0">
                  <a:solidFill>
                    <a:srgbClr val="FFFFFF"/>
                  </a:solidFill>
                  <a:latin typeface="+mn-lt"/>
                  <a:cs typeface="Arial" charset="0"/>
                </a:rPr>
                <a:t>Chart holders triple</a:t>
              </a:r>
              <a:endParaRPr lang="en-US" sz="1200" cap="all" dirty="0">
                <a:solidFill>
                  <a:srgbClr val="C3D940"/>
                </a:solidFill>
                <a:latin typeface="+mn-lt"/>
                <a:cs typeface="Arial" charset="0"/>
              </a:endParaRPr>
            </a:p>
            <a:p>
              <a:pPr>
                <a:defRPr/>
              </a:pPr>
              <a:r>
                <a:rPr lang="en-US" sz="1000" dirty="0">
                  <a:solidFill>
                    <a:srgbClr val="C3D940"/>
                  </a:solidFill>
                  <a:latin typeface="+mn-lt"/>
                </a:rPr>
                <a:t>Edit: </a:t>
              </a:r>
              <a:r>
                <a:rPr lang="en-US" sz="1000" dirty="0">
                  <a:solidFill>
                    <a:srgbClr val="FFFFFF"/>
                  </a:solidFill>
                  <a:latin typeface="+mn-lt"/>
                </a:rPr>
                <a:t>Click on the icons in Content Holder to insert charts.</a:t>
              </a:r>
            </a:p>
            <a:p>
              <a:pPr>
                <a:defRPr/>
              </a:pPr>
              <a:endParaRPr lang="en-US" sz="1000" dirty="0">
                <a:solidFill>
                  <a:srgbClr val="FFFFFF"/>
                </a:solidFill>
                <a:latin typeface="+mn-lt"/>
              </a:endParaRPr>
            </a:p>
          </p:txBody>
        </p:sp>
        <p:sp>
          <p:nvSpPr>
            <p:cNvPr id="12" name="Text Box 9"/>
            <p:cNvSpPr txBox="1">
              <a:spLocks noChangeArrowheads="1"/>
            </p:cNvSpPr>
            <p:nvPr/>
          </p:nvSpPr>
          <p:spPr bwMode="auto">
            <a:xfrm>
              <a:off x="5882" y="4077"/>
              <a:ext cx="649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200">
                  <a:solidFill>
                    <a:srgbClr val="FFFFFF"/>
                  </a:solidFill>
                  <a:latin typeface="+mn-lt"/>
                  <a:cs typeface="Arial" charset="0"/>
                </a:rPr>
                <a:t>guide</a:t>
              </a:r>
              <a:r>
                <a:rPr lang="en-US" sz="1200">
                  <a:solidFill>
                    <a:srgbClr val="28082E"/>
                  </a:solidFill>
                  <a:latin typeface="+mn-lt"/>
                  <a:cs typeface="Arial" charset="0"/>
                </a:rPr>
                <a:t> </a:t>
              </a:r>
              <a:endParaRPr lang="en-US" sz="1200">
                <a:solidFill>
                  <a:srgbClr val="28082E"/>
                </a:solidFill>
                <a:latin typeface="+mn-lt"/>
                <a:cs typeface="Arial" charset="0"/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smtClean="0"/>
              <a:t>Click to edit Master title style</a:t>
            </a:r>
            <a:endParaRPr lang="en-US" noProof="0"/>
          </a:p>
        </p:txBody>
      </p:sp>
      <p:sp>
        <p:nvSpPr>
          <p:cNvPr id="6" name="Text Placeholder 10"/>
          <p:cNvSpPr>
            <a:spLocks noGrp="1"/>
          </p:cNvSpPr>
          <p:nvPr>
            <p:ph type="body" sz="quarter" idx="15"/>
          </p:nvPr>
        </p:nvSpPr>
        <p:spPr bwMode="auto">
          <a:xfrm>
            <a:off x="2" y="2153752"/>
            <a:ext cx="2996198" cy="4723298"/>
          </a:xfrm>
          <a:custGeom>
            <a:avLst/>
            <a:gdLst>
              <a:gd name="connsiteX0" fmla="*/ 0 w 8258175"/>
              <a:gd name="connsiteY0" fmla="*/ 0 h 5275262"/>
              <a:gd name="connsiteX1" fmla="*/ 8258175 w 8258175"/>
              <a:gd name="connsiteY1" fmla="*/ 0 h 5275262"/>
              <a:gd name="connsiteX2" fmla="*/ 8258175 w 8258175"/>
              <a:gd name="connsiteY2" fmla="*/ 5275262 h 5275262"/>
              <a:gd name="connsiteX3" fmla="*/ 0 w 8258175"/>
              <a:gd name="connsiteY3" fmla="*/ 5275262 h 5275262"/>
              <a:gd name="connsiteX4" fmla="*/ 0 w 8258175"/>
              <a:gd name="connsiteY4" fmla="*/ 0 h 5275262"/>
              <a:gd name="connsiteX0" fmla="*/ 0 w 8258175"/>
              <a:gd name="connsiteY0" fmla="*/ 0 h 5275262"/>
              <a:gd name="connsiteX1" fmla="*/ 8258175 w 8258175"/>
              <a:gd name="connsiteY1" fmla="*/ 449942 h 5275262"/>
              <a:gd name="connsiteX2" fmla="*/ 8258175 w 8258175"/>
              <a:gd name="connsiteY2" fmla="*/ 5275262 h 5275262"/>
              <a:gd name="connsiteX3" fmla="*/ 0 w 8258175"/>
              <a:gd name="connsiteY3" fmla="*/ 5275262 h 5275262"/>
              <a:gd name="connsiteX4" fmla="*/ 0 w 8258175"/>
              <a:gd name="connsiteY4" fmla="*/ 0 h 5275262"/>
              <a:gd name="connsiteX0" fmla="*/ 0 w 8258175"/>
              <a:gd name="connsiteY0" fmla="*/ 0 h 5275262"/>
              <a:gd name="connsiteX1" fmla="*/ 8258175 w 8258175"/>
              <a:gd name="connsiteY1" fmla="*/ 449942 h 5275262"/>
              <a:gd name="connsiteX2" fmla="*/ 8258175 w 8258175"/>
              <a:gd name="connsiteY2" fmla="*/ 4408487 h 5275262"/>
              <a:gd name="connsiteX3" fmla="*/ 0 w 8258175"/>
              <a:gd name="connsiteY3" fmla="*/ 5275262 h 5275262"/>
              <a:gd name="connsiteX4" fmla="*/ 0 w 8258175"/>
              <a:gd name="connsiteY4" fmla="*/ 0 h 5275262"/>
              <a:gd name="connsiteX0" fmla="*/ 0 w 8258175"/>
              <a:gd name="connsiteY0" fmla="*/ 0 h 4932362"/>
              <a:gd name="connsiteX1" fmla="*/ 8258175 w 8258175"/>
              <a:gd name="connsiteY1" fmla="*/ 449942 h 4932362"/>
              <a:gd name="connsiteX2" fmla="*/ 8258175 w 8258175"/>
              <a:gd name="connsiteY2" fmla="*/ 4408487 h 4932362"/>
              <a:gd name="connsiteX3" fmla="*/ 0 w 8258175"/>
              <a:gd name="connsiteY3" fmla="*/ 4932362 h 4932362"/>
              <a:gd name="connsiteX4" fmla="*/ 0 w 8258175"/>
              <a:gd name="connsiteY4" fmla="*/ 0 h 4932362"/>
              <a:gd name="connsiteX0" fmla="*/ 0 w 8258175"/>
              <a:gd name="connsiteY0" fmla="*/ 0 h 4932362"/>
              <a:gd name="connsiteX1" fmla="*/ 8258175 w 8258175"/>
              <a:gd name="connsiteY1" fmla="*/ 449942 h 4932362"/>
              <a:gd name="connsiteX2" fmla="*/ 8258175 w 8258175"/>
              <a:gd name="connsiteY2" fmla="*/ 4713287 h 4932362"/>
              <a:gd name="connsiteX3" fmla="*/ 0 w 8258175"/>
              <a:gd name="connsiteY3" fmla="*/ 4932362 h 4932362"/>
              <a:gd name="connsiteX4" fmla="*/ 0 w 8258175"/>
              <a:gd name="connsiteY4" fmla="*/ 0 h 4932362"/>
              <a:gd name="connsiteX0" fmla="*/ 0 w 8258175"/>
              <a:gd name="connsiteY0" fmla="*/ 0 h 5075237"/>
              <a:gd name="connsiteX1" fmla="*/ 8258175 w 8258175"/>
              <a:gd name="connsiteY1" fmla="*/ 449942 h 5075237"/>
              <a:gd name="connsiteX2" fmla="*/ 8258175 w 8258175"/>
              <a:gd name="connsiteY2" fmla="*/ 4713287 h 5075237"/>
              <a:gd name="connsiteX3" fmla="*/ 0 w 8258175"/>
              <a:gd name="connsiteY3" fmla="*/ 5075237 h 5075237"/>
              <a:gd name="connsiteX4" fmla="*/ 0 w 8258175"/>
              <a:gd name="connsiteY4" fmla="*/ 0 h 5075237"/>
              <a:gd name="connsiteX0" fmla="*/ 0 w 8258175"/>
              <a:gd name="connsiteY0" fmla="*/ 0 h 5075237"/>
              <a:gd name="connsiteX1" fmla="*/ 8258175 w 8258175"/>
              <a:gd name="connsiteY1" fmla="*/ 449942 h 5075237"/>
              <a:gd name="connsiteX2" fmla="*/ 8258175 w 8258175"/>
              <a:gd name="connsiteY2" fmla="*/ 4713287 h 5075237"/>
              <a:gd name="connsiteX3" fmla="*/ 3493842 w 8258175"/>
              <a:gd name="connsiteY3" fmla="*/ 5056187 h 5075237"/>
              <a:gd name="connsiteX4" fmla="*/ 0 w 8258175"/>
              <a:gd name="connsiteY4" fmla="*/ 5075237 h 5075237"/>
              <a:gd name="connsiteX5" fmla="*/ 0 w 8258175"/>
              <a:gd name="connsiteY5" fmla="*/ 0 h 50752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258175" h="5075237">
                <a:moveTo>
                  <a:pt x="0" y="0"/>
                </a:moveTo>
                <a:lnTo>
                  <a:pt x="8258175" y="449942"/>
                </a:lnTo>
                <a:lnTo>
                  <a:pt x="8258175" y="4713287"/>
                </a:lnTo>
                <a:lnTo>
                  <a:pt x="3493842" y="5056187"/>
                </a:lnTo>
                <a:lnTo>
                  <a:pt x="0" y="5075237"/>
                </a:ln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 w="9525">
            <a:noFill/>
            <a:miter lim="800000"/>
            <a:headEnd/>
            <a:tailEnd/>
          </a:ln>
          <a:effectLst/>
        </p:spPr>
        <p:txBody>
          <a:bodyPr lIns="288000" tIns="612000" rIns="288000" bIns="288000"/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14" name="Text Placeholder 16"/>
          <p:cNvSpPr>
            <a:spLocks noGrp="1"/>
          </p:cNvSpPr>
          <p:nvPr>
            <p:ph type="body" sz="quarter" idx="14"/>
          </p:nvPr>
        </p:nvSpPr>
        <p:spPr bwMode="auto">
          <a:xfrm>
            <a:off x="-1" y="1474667"/>
            <a:ext cx="8841719" cy="5383334"/>
          </a:xfrm>
          <a:custGeom>
            <a:avLst/>
            <a:gdLst>
              <a:gd name="connsiteX0" fmla="*/ 0 w 2092325"/>
              <a:gd name="connsiteY0" fmla="*/ 0 h 946150"/>
              <a:gd name="connsiteX1" fmla="*/ 2092325 w 2092325"/>
              <a:gd name="connsiteY1" fmla="*/ 0 h 946150"/>
              <a:gd name="connsiteX2" fmla="*/ 2092325 w 2092325"/>
              <a:gd name="connsiteY2" fmla="*/ 946150 h 946150"/>
              <a:gd name="connsiteX3" fmla="*/ 0 w 2092325"/>
              <a:gd name="connsiteY3" fmla="*/ 946150 h 946150"/>
              <a:gd name="connsiteX4" fmla="*/ 0 w 2092325"/>
              <a:gd name="connsiteY4" fmla="*/ 0 h 946150"/>
              <a:gd name="connsiteX0" fmla="*/ 0 w 2092325"/>
              <a:gd name="connsiteY0" fmla="*/ 0 h 946150"/>
              <a:gd name="connsiteX1" fmla="*/ 2092325 w 2092325"/>
              <a:gd name="connsiteY1" fmla="*/ 333214 h 946150"/>
              <a:gd name="connsiteX2" fmla="*/ 2092325 w 2092325"/>
              <a:gd name="connsiteY2" fmla="*/ 946150 h 946150"/>
              <a:gd name="connsiteX3" fmla="*/ 0 w 2092325"/>
              <a:gd name="connsiteY3" fmla="*/ 946150 h 946150"/>
              <a:gd name="connsiteX4" fmla="*/ 0 w 2092325"/>
              <a:gd name="connsiteY4" fmla="*/ 0 h 946150"/>
              <a:gd name="connsiteX0" fmla="*/ 0 w 2092325"/>
              <a:gd name="connsiteY0" fmla="*/ 0 h 946150"/>
              <a:gd name="connsiteX1" fmla="*/ 2092325 w 2092325"/>
              <a:gd name="connsiteY1" fmla="*/ 130041 h 946150"/>
              <a:gd name="connsiteX2" fmla="*/ 2092325 w 2092325"/>
              <a:gd name="connsiteY2" fmla="*/ 946150 h 946150"/>
              <a:gd name="connsiteX3" fmla="*/ 0 w 2092325"/>
              <a:gd name="connsiteY3" fmla="*/ 946150 h 946150"/>
              <a:gd name="connsiteX4" fmla="*/ 0 w 2092325"/>
              <a:gd name="connsiteY4" fmla="*/ 0 h 946150"/>
              <a:gd name="connsiteX0" fmla="*/ 0 w 2092325"/>
              <a:gd name="connsiteY0" fmla="*/ 0 h 865923"/>
              <a:gd name="connsiteX1" fmla="*/ 2092325 w 2092325"/>
              <a:gd name="connsiteY1" fmla="*/ 49814 h 865923"/>
              <a:gd name="connsiteX2" fmla="*/ 2092325 w 2092325"/>
              <a:gd name="connsiteY2" fmla="*/ 865923 h 865923"/>
              <a:gd name="connsiteX3" fmla="*/ 0 w 2092325"/>
              <a:gd name="connsiteY3" fmla="*/ 865923 h 865923"/>
              <a:gd name="connsiteX4" fmla="*/ 0 w 2092325"/>
              <a:gd name="connsiteY4" fmla="*/ 0 h 8659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92325" h="865923">
                <a:moveTo>
                  <a:pt x="0" y="0"/>
                </a:moveTo>
                <a:lnTo>
                  <a:pt x="2092325" y="49814"/>
                </a:lnTo>
                <a:lnTo>
                  <a:pt x="2092325" y="865923"/>
                </a:lnTo>
                <a:lnTo>
                  <a:pt x="0" y="865923"/>
                </a:lnTo>
                <a:lnTo>
                  <a:pt x="0" y="0"/>
                </a:lnTo>
                <a:close/>
              </a:path>
            </a:pathLst>
          </a:custGeom>
          <a:solidFill>
            <a:srgbClr val="6BCEF2"/>
          </a:solidFill>
          <a:ln w="9525">
            <a:noFill/>
            <a:miter lim="800000"/>
            <a:headEnd/>
            <a:tailEnd/>
          </a:ln>
          <a:effectLst/>
        </p:spPr>
        <p:txBody>
          <a:bodyPr lIns="288000" tIns="360000" rIns="648000" bIns="288000" anchor="b"/>
          <a:lstStyle>
            <a:lvl1pPr marL="0" indent="0">
              <a:buNone/>
              <a:defRPr sz="700" cap="all" baseline="0">
                <a:solidFill>
                  <a:schemeClr val="tx1"/>
                </a:solidFill>
              </a:defRPr>
            </a:lvl1pPr>
            <a:lvl2pPr>
              <a:defRPr sz="1000">
                <a:solidFill>
                  <a:schemeClr val="bg1"/>
                </a:solidFill>
              </a:defRPr>
            </a:lvl2pPr>
            <a:lvl3pPr>
              <a:defRPr sz="900">
                <a:solidFill>
                  <a:schemeClr val="bg1"/>
                </a:solidFill>
              </a:defRPr>
            </a:lvl3pPr>
            <a:lvl4pPr>
              <a:defRPr sz="800">
                <a:solidFill>
                  <a:schemeClr val="bg1"/>
                </a:solidFill>
              </a:defRPr>
            </a:lvl4pPr>
            <a:lvl5pPr>
              <a:defRPr sz="7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11" name="Chart Placeholder 10"/>
          <p:cNvSpPr>
            <a:spLocks noGrp="1"/>
          </p:cNvSpPr>
          <p:nvPr>
            <p:ph type="chart" sz="quarter" idx="18"/>
          </p:nvPr>
        </p:nvSpPr>
        <p:spPr>
          <a:xfrm>
            <a:off x="295274" y="2709822"/>
            <a:ext cx="2599066" cy="3514960"/>
          </a:xfrm>
          <a:noFill/>
        </p:spPr>
        <p:txBody>
          <a:bodyPr tIns="1368000"/>
          <a:lstStyle>
            <a:lvl1pPr marL="0" indent="0" algn="ctr">
              <a:buNone/>
              <a:defRPr sz="1100">
                <a:ln>
                  <a:noFill/>
                </a:ln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smtClean="0"/>
              <a:t>Click icon to add chart</a:t>
            </a:r>
            <a:endParaRPr lang="en-US" noProof="0"/>
          </a:p>
        </p:txBody>
      </p:sp>
      <p:sp>
        <p:nvSpPr>
          <p:cNvPr id="16" name="Chart Placeholder 10"/>
          <p:cNvSpPr>
            <a:spLocks noGrp="1"/>
          </p:cNvSpPr>
          <p:nvPr>
            <p:ph type="chart" sz="quarter" idx="19"/>
          </p:nvPr>
        </p:nvSpPr>
        <p:spPr>
          <a:xfrm>
            <a:off x="3136716" y="2703525"/>
            <a:ext cx="2599066" cy="3514960"/>
          </a:xfrm>
          <a:noFill/>
        </p:spPr>
        <p:txBody>
          <a:bodyPr tIns="1368000"/>
          <a:lstStyle>
            <a:lvl1pPr marL="0" indent="0" algn="ctr">
              <a:buNone/>
              <a:defRPr sz="1100">
                <a:ln>
                  <a:noFill/>
                </a:ln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smtClean="0"/>
              <a:t>Click icon to add chart</a:t>
            </a:r>
            <a:endParaRPr lang="en-US" noProof="0"/>
          </a:p>
        </p:txBody>
      </p:sp>
      <p:sp>
        <p:nvSpPr>
          <p:cNvPr id="17" name="Chart Placeholder 10"/>
          <p:cNvSpPr>
            <a:spLocks noGrp="1"/>
          </p:cNvSpPr>
          <p:nvPr>
            <p:ph type="chart" sz="quarter" idx="20"/>
          </p:nvPr>
        </p:nvSpPr>
        <p:spPr>
          <a:xfrm>
            <a:off x="5978157" y="2703525"/>
            <a:ext cx="2599066" cy="3514960"/>
          </a:xfrm>
          <a:noFill/>
        </p:spPr>
        <p:txBody>
          <a:bodyPr tIns="1368000"/>
          <a:lstStyle>
            <a:lvl1pPr marL="0" indent="0" algn="ctr">
              <a:buNone/>
              <a:defRPr sz="1100">
                <a:ln>
                  <a:noFill/>
                </a:ln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smtClean="0"/>
              <a:t>Click icon to add chart</a:t>
            </a:r>
            <a:endParaRPr lang="en-US" noProof="0"/>
          </a:p>
        </p:txBody>
      </p:sp>
      <p:sp>
        <p:nvSpPr>
          <p:cNvPr id="15" name="Text Placeholder 23"/>
          <p:cNvSpPr>
            <a:spLocks noGrp="1"/>
          </p:cNvSpPr>
          <p:nvPr>
            <p:ph type="body" sz="quarter" idx="23"/>
          </p:nvPr>
        </p:nvSpPr>
        <p:spPr bwMode="auto">
          <a:xfrm>
            <a:off x="7617481" y="1133554"/>
            <a:ext cx="1526519" cy="1473621"/>
          </a:xfrm>
          <a:custGeom>
            <a:avLst/>
            <a:gdLst>
              <a:gd name="connsiteX0" fmla="*/ 0 w 2017712"/>
              <a:gd name="connsiteY0" fmla="*/ 0 h 2032000"/>
              <a:gd name="connsiteX1" fmla="*/ 2017712 w 2017712"/>
              <a:gd name="connsiteY1" fmla="*/ 0 h 2032000"/>
              <a:gd name="connsiteX2" fmla="*/ 2017712 w 2017712"/>
              <a:gd name="connsiteY2" fmla="*/ 2032000 h 2032000"/>
              <a:gd name="connsiteX3" fmla="*/ 0 w 2017712"/>
              <a:gd name="connsiteY3" fmla="*/ 2032000 h 2032000"/>
              <a:gd name="connsiteX4" fmla="*/ 0 w 2017712"/>
              <a:gd name="connsiteY4" fmla="*/ 0 h 2032000"/>
              <a:gd name="connsiteX0" fmla="*/ 0 w 2017712"/>
              <a:gd name="connsiteY0" fmla="*/ 409575 h 2032000"/>
              <a:gd name="connsiteX1" fmla="*/ 2017712 w 2017712"/>
              <a:gd name="connsiteY1" fmla="*/ 0 h 2032000"/>
              <a:gd name="connsiteX2" fmla="*/ 2017712 w 2017712"/>
              <a:gd name="connsiteY2" fmla="*/ 2032000 h 2032000"/>
              <a:gd name="connsiteX3" fmla="*/ 0 w 2017712"/>
              <a:gd name="connsiteY3" fmla="*/ 2032000 h 2032000"/>
              <a:gd name="connsiteX4" fmla="*/ 0 w 2017712"/>
              <a:gd name="connsiteY4" fmla="*/ 409575 h 2032000"/>
              <a:gd name="connsiteX0" fmla="*/ 0 w 2017712"/>
              <a:gd name="connsiteY0" fmla="*/ 409575 h 2032000"/>
              <a:gd name="connsiteX1" fmla="*/ 2017712 w 2017712"/>
              <a:gd name="connsiteY1" fmla="*/ 0 h 2032000"/>
              <a:gd name="connsiteX2" fmla="*/ 2017712 w 2017712"/>
              <a:gd name="connsiteY2" fmla="*/ 2032000 h 2032000"/>
              <a:gd name="connsiteX3" fmla="*/ 0 w 2017712"/>
              <a:gd name="connsiteY3" fmla="*/ 1708150 h 2032000"/>
              <a:gd name="connsiteX4" fmla="*/ 0 w 2017712"/>
              <a:gd name="connsiteY4" fmla="*/ 409575 h 203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17712" h="2032000">
                <a:moveTo>
                  <a:pt x="0" y="409575"/>
                </a:moveTo>
                <a:lnTo>
                  <a:pt x="2017712" y="0"/>
                </a:lnTo>
                <a:lnTo>
                  <a:pt x="2017712" y="2032000"/>
                </a:lnTo>
                <a:lnTo>
                  <a:pt x="0" y="1708150"/>
                </a:lnTo>
                <a:lnTo>
                  <a:pt x="0" y="409575"/>
                </a:lnTo>
                <a:close/>
              </a:path>
            </a:pathLst>
          </a:custGeom>
          <a:solidFill>
            <a:schemeClr val="tx2"/>
          </a:solidFill>
          <a:ln w="9525">
            <a:noFill/>
            <a:miter lim="800000"/>
            <a:headEnd/>
            <a:tailEnd/>
          </a:ln>
          <a:effectLst/>
        </p:spPr>
        <p:txBody>
          <a:bodyPr lIns="216000" tIns="396000" rIns="360000" bIns="360000"/>
          <a:lstStyle>
            <a:lvl1pPr marL="0" indent="0" algn="l">
              <a:buNone/>
              <a:defRPr lang="en-US" sz="1050" cap="all" baseline="0" noProof="0" dirty="0" smtClean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13" name="Footer Placeholder 2"/>
          <p:cNvSpPr>
            <a:spLocks noGrp="1"/>
          </p:cNvSpPr>
          <p:nvPr>
            <p:ph type="ftr" sz="quarter" idx="2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NOVOZYMES PRESENTATION</a:t>
            </a:r>
          </a:p>
        </p:txBody>
      </p:sp>
      <p:sp>
        <p:nvSpPr>
          <p:cNvPr id="18" name="Slide Number Placeholder 3"/>
          <p:cNvSpPr>
            <a:spLocks noGrp="1"/>
          </p:cNvSpPr>
          <p:nvPr>
            <p:ph type="sldNum" sz="quarter" idx="2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E92D35-BED4-4E7B-84A0-16605F09044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9" name="Date Placeholder 4"/>
          <p:cNvSpPr>
            <a:spLocks noGrp="1"/>
          </p:cNvSpPr>
          <p:nvPr>
            <p:ph type="dt" sz="half" idx="2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309E0C-F190-4129-8E89-8546A9605E95}" type="datetime1">
              <a:rPr lang="en-US"/>
              <a:pPr>
                <a:defRPr/>
              </a:pPr>
              <a:t>6/25/2010</a:t>
            </a:fld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rocess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>
            <a:grpSpLocks/>
          </p:cNvGrpSpPr>
          <p:nvPr/>
        </p:nvGrpSpPr>
        <p:grpSpPr bwMode="auto">
          <a:xfrm>
            <a:off x="9255125" y="0"/>
            <a:ext cx="1924050" cy="6870700"/>
            <a:chOff x="5830" y="0"/>
            <a:chExt cx="1212" cy="4328"/>
          </a:xfrm>
        </p:grpSpPr>
        <p:sp>
          <p:nvSpPr>
            <p:cNvPr id="10" name="Rectangle 9"/>
            <p:cNvSpPr>
              <a:spLocks noChangeArrowheads="1"/>
            </p:cNvSpPr>
            <p:nvPr/>
          </p:nvSpPr>
          <p:spPr bwMode="auto">
            <a:xfrm>
              <a:off x="5830" y="0"/>
              <a:ext cx="1212" cy="4328"/>
            </a:xfrm>
            <a:prstGeom prst="rect">
              <a:avLst/>
            </a:prstGeom>
            <a:solidFill>
              <a:schemeClr val="tx1"/>
            </a:solidFill>
            <a:ln w="3175">
              <a:noFill/>
              <a:miter lim="800000"/>
              <a:headEnd/>
              <a:tailEnd/>
            </a:ln>
            <a:effectLst>
              <a:outerShdw blurRad="127000" dist="63500" dir="5400000" algn="t" rotWithShape="0">
                <a:prstClr val="black">
                  <a:alpha val="30000"/>
                </a:prstClr>
              </a:outerShdw>
            </a:effectLst>
          </p:spPr>
          <p:txBody>
            <a:bodyPr lIns="126000" tIns="118800" rIns="126000" bIns="118800"/>
            <a:lstStyle/>
            <a:p>
              <a:pPr fontAlgn="auto">
                <a:spcBef>
                  <a:spcPct val="20000"/>
                </a:spcBef>
                <a:spcAft>
                  <a:spcPct val="20000"/>
                </a:spcAft>
                <a:buFont typeface="Wingdings" pitchFamily="2" charset="2"/>
                <a:buNone/>
                <a:defRPr/>
              </a:pPr>
              <a:r>
                <a:rPr lang="en-US" sz="1200" cap="all">
                  <a:solidFill>
                    <a:srgbClr val="FFFFFF"/>
                  </a:solidFill>
                  <a:latin typeface="+mn-lt"/>
                  <a:cs typeface="Arial" charset="0"/>
                </a:rPr>
                <a:t>Process 2</a:t>
              </a:r>
              <a:endParaRPr lang="en-US" sz="1200" cap="all">
                <a:solidFill>
                  <a:srgbClr val="C3D940"/>
                </a:solidFill>
                <a:latin typeface="+mn-lt"/>
                <a:cs typeface="Arial" charset="0"/>
              </a:endParaRPr>
            </a:p>
            <a:p>
              <a:pPr>
                <a:defRPr/>
              </a:pPr>
              <a:r>
                <a:rPr lang="en-US" sz="1000">
                  <a:solidFill>
                    <a:srgbClr val="C3D940"/>
                  </a:solidFill>
                  <a:latin typeface="+mn-lt"/>
                </a:rPr>
                <a:t>Edit: </a:t>
              </a:r>
              <a:r>
                <a:rPr lang="en-US" sz="1000">
                  <a:solidFill>
                    <a:srgbClr val="FFFFFF"/>
                  </a:solidFill>
                  <a:latin typeface="+mn-lt"/>
                </a:rPr>
                <a:t>Click to add text. Delete or recolor background arrow.</a:t>
              </a:r>
            </a:p>
            <a:p>
              <a:pPr>
                <a:defRPr/>
              </a:pPr>
              <a:endParaRPr lang="en-US" sz="1000">
                <a:solidFill>
                  <a:srgbClr val="FFFFFF"/>
                </a:solidFill>
                <a:latin typeface="+mn-lt"/>
              </a:endParaRPr>
            </a:p>
          </p:txBody>
        </p:sp>
        <p:sp>
          <p:nvSpPr>
            <p:cNvPr id="11" name="Text Box 9"/>
            <p:cNvSpPr txBox="1">
              <a:spLocks noChangeArrowheads="1"/>
            </p:cNvSpPr>
            <p:nvPr/>
          </p:nvSpPr>
          <p:spPr bwMode="auto">
            <a:xfrm>
              <a:off x="5882" y="4077"/>
              <a:ext cx="649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200">
                  <a:solidFill>
                    <a:srgbClr val="FFFFFF"/>
                  </a:solidFill>
                  <a:latin typeface="+mn-lt"/>
                  <a:cs typeface="Arial" charset="0"/>
                </a:rPr>
                <a:t>guide</a:t>
              </a:r>
              <a:r>
                <a:rPr lang="en-US" sz="1200">
                  <a:solidFill>
                    <a:srgbClr val="28082E"/>
                  </a:solidFill>
                  <a:latin typeface="+mn-lt"/>
                  <a:cs typeface="Arial" charset="0"/>
                </a:rPr>
                <a:t> </a:t>
              </a:r>
              <a:endParaRPr lang="en-US" sz="1200">
                <a:solidFill>
                  <a:srgbClr val="28082E"/>
                </a:solidFill>
                <a:latin typeface="+mn-lt"/>
                <a:cs typeface="Arial" charset="0"/>
              </a:endParaRPr>
            </a:p>
          </p:txBody>
        </p:sp>
      </p:grpSp>
      <p:sp>
        <p:nvSpPr>
          <p:cNvPr id="20" name="Picture Placeholder 19"/>
          <p:cNvSpPr>
            <a:spLocks noGrp="1"/>
          </p:cNvSpPr>
          <p:nvPr>
            <p:ph type="pic" sz="quarter" idx="27"/>
          </p:nvPr>
        </p:nvSpPr>
        <p:spPr>
          <a:xfrm>
            <a:off x="2916461" y="5386373"/>
            <a:ext cx="1119779" cy="1193800"/>
          </a:xfrm>
          <a:prstGeom prst="chevron">
            <a:avLst/>
          </a:prstGeom>
          <a:solidFill>
            <a:schemeClr val="accent1"/>
          </a:solidFill>
        </p:spPr>
        <p:txBody>
          <a:bodyPr lIns="108000" tIns="540000" rIns="180000"/>
          <a:lstStyle>
            <a:lvl1pPr marL="90488" indent="0" algn="r">
              <a:buNone/>
              <a:defRPr sz="1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noProof="0" smtClean="0"/>
              <a:t>Click icon to add picture</a:t>
            </a:r>
            <a:endParaRPr lang="en-US" noProof="0"/>
          </a:p>
        </p:txBody>
      </p:sp>
      <p:sp>
        <p:nvSpPr>
          <p:cNvPr id="23" name="Picture Placeholder 19"/>
          <p:cNvSpPr>
            <a:spLocks noGrp="1"/>
          </p:cNvSpPr>
          <p:nvPr>
            <p:ph type="pic" sz="quarter" idx="28"/>
          </p:nvPr>
        </p:nvSpPr>
        <p:spPr>
          <a:xfrm>
            <a:off x="6968286" y="5387635"/>
            <a:ext cx="1119779" cy="1193800"/>
          </a:xfrm>
          <a:prstGeom prst="chevron">
            <a:avLst/>
          </a:prstGeom>
          <a:solidFill>
            <a:schemeClr val="accent1"/>
          </a:solidFill>
        </p:spPr>
        <p:txBody>
          <a:bodyPr lIns="108000" tIns="540000" rIns="180000"/>
          <a:lstStyle>
            <a:lvl1pPr marL="90488" indent="0" algn="r">
              <a:buNone/>
              <a:defRPr sz="1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noProof="0" smtClean="0"/>
              <a:t>Click icon to add picture</a:t>
            </a:r>
            <a:endParaRPr lang="en-US" noProof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smtClean="0"/>
              <a:t>Click to edit Master title style</a:t>
            </a:r>
            <a:endParaRPr lang="en-US" noProof="0"/>
          </a:p>
        </p:txBody>
      </p:sp>
      <p:sp>
        <p:nvSpPr>
          <p:cNvPr id="33" name="Text Placeholder 32"/>
          <p:cNvSpPr>
            <a:spLocks noGrp="1"/>
          </p:cNvSpPr>
          <p:nvPr>
            <p:ph type="body" sz="quarter" idx="24"/>
          </p:nvPr>
        </p:nvSpPr>
        <p:spPr>
          <a:xfrm>
            <a:off x="280239" y="1926845"/>
            <a:ext cx="3756188" cy="4654550"/>
          </a:xfrm>
          <a:noFill/>
        </p:spPr>
        <p:txBody>
          <a:bodyPr/>
          <a:lstStyle>
            <a:lvl1pPr marL="180975" indent="-180975">
              <a:defRPr sz="1800"/>
            </a:lvl1pPr>
            <a:lvl2pPr marL="355600" indent="-174625">
              <a:defRPr sz="1400"/>
            </a:lvl2pPr>
            <a:lvl3pPr marL="536575" indent="-180975">
              <a:defRPr sz="1050"/>
            </a:lvl3pPr>
          </a:lstStyle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</p:txBody>
      </p:sp>
      <p:sp>
        <p:nvSpPr>
          <p:cNvPr id="12" name="Text Placeholder 32"/>
          <p:cNvSpPr>
            <a:spLocks noGrp="1"/>
          </p:cNvSpPr>
          <p:nvPr>
            <p:ph type="body" sz="quarter" idx="25"/>
          </p:nvPr>
        </p:nvSpPr>
        <p:spPr>
          <a:xfrm>
            <a:off x="4318835" y="1926845"/>
            <a:ext cx="3756188" cy="4654550"/>
          </a:xfrm>
          <a:noFill/>
        </p:spPr>
        <p:txBody>
          <a:bodyPr/>
          <a:lstStyle>
            <a:lvl1pPr marL="180975" indent="-180975">
              <a:defRPr sz="1800"/>
            </a:lvl1pPr>
            <a:lvl2pPr marL="355600" indent="-174625">
              <a:defRPr sz="1400"/>
            </a:lvl2pPr>
            <a:lvl3pPr marL="536575" indent="-180975">
              <a:defRPr sz="1050"/>
            </a:lvl3pPr>
          </a:lstStyle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</p:txBody>
      </p:sp>
      <p:sp>
        <p:nvSpPr>
          <p:cNvPr id="25" name="Text Placeholder 10"/>
          <p:cNvSpPr>
            <a:spLocks noGrp="1"/>
          </p:cNvSpPr>
          <p:nvPr>
            <p:ph type="body" sz="quarter" idx="29"/>
          </p:nvPr>
        </p:nvSpPr>
        <p:spPr bwMode="auto">
          <a:xfrm flipH="1">
            <a:off x="8358069" y="1813686"/>
            <a:ext cx="785930" cy="4884108"/>
          </a:xfrm>
          <a:custGeom>
            <a:avLst/>
            <a:gdLst>
              <a:gd name="connsiteX0" fmla="*/ 0 w 825500"/>
              <a:gd name="connsiteY0" fmla="*/ 0 h 4764088"/>
              <a:gd name="connsiteX1" fmla="*/ 825500 w 825500"/>
              <a:gd name="connsiteY1" fmla="*/ 0 h 4764088"/>
              <a:gd name="connsiteX2" fmla="*/ 825500 w 825500"/>
              <a:gd name="connsiteY2" fmla="*/ 4764088 h 4764088"/>
              <a:gd name="connsiteX3" fmla="*/ 0 w 825500"/>
              <a:gd name="connsiteY3" fmla="*/ 4764088 h 4764088"/>
              <a:gd name="connsiteX4" fmla="*/ 0 w 825500"/>
              <a:gd name="connsiteY4" fmla="*/ 0 h 4764088"/>
              <a:gd name="connsiteX0" fmla="*/ 0 w 825500"/>
              <a:gd name="connsiteY0" fmla="*/ 0 h 4764088"/>
              <a:gd name="connsiteX1" fmla="*/ 825500 w 825500"/>
              <a:gd name="connsiteY1" fmla="*/ 0 h 4764088"/>
              <a:gd name="connsiteX2" fmla="*/ 825500 w 825500"/>
              <a:gd name="connsiteY2" fmla="*/ 4764088 h 4764088"/>
              <a:gd name="connsiteX3" fmla="*/ 0 w 825500"/>
              <a:gd name="connsiteY3" fmla="*/ 4764088 h 4764088"/>
              <a:gd name="connsiteX4" fmla="*/ 0 w 825500"/>
              <a:gd name="connsiteY4" fmla="*/ 0 h 4764088"/>
              <a:gd name="connsiteX0" fmla="*/ 0 w 825500"/>
              <a:gd name="connsiteY0" fmla="*/ 0 h 4764088"/>
              <a:gd name="connsiteX1" fmla="*/ 825500 w 825500"/>
              <a:gd name="connsiteY1" fmla="*/ 0 h 4764088"/>
              <a:gd name="connsiteX2" fmla="*/ 825500 w 825500"/>
              <a:gd name="connsiteY2" fmla="*/ 4653475 h 4764088"/>
              <a:gd name="connsiteX3" fmla="*/ 0 w 825500"/>
              <a:gd name="connsiteY3" fmla="*/ 4764088 h 4764088"/>
              <a:gd name="connsiteX4" fmla="*/ 0 w 825500"/>
              <a:gd name="connsiteY4" fmla="*/ 0 h 4764088"/>
              <a:gd name="connsiteX0" fmla="*/ 0 w 825500"/>
              <a:gd name="connsiteY0" fmla="*/ 0 h 4764088"/>
              <a:gd name="connsiteX1" fmla="*/ 825500 w 825500"/>
              <a:gd name="connsiteY1" fmla="*/ 95864 h 4764088"/>
              <a:gd name="connsiteX2" fmla="*/ 825500 w 825500"/>
              <a:gd name="connsiteY2" fmla="*/ 4653475 h 4764088"/>
              <a:gd name="connsiteX3" fmla="*/ 0 w 825500"/>
              <a:gd name="connsiteY3" fmla="*/ 4764088 h 4764088"/>
              <a:gd name="connsiteX4" fmla="*/ 0 w 825500"/>
              <a:gd name="connsiteY4" fmla="*/ 0 h 4764088"/>
              <a:gd name="connsiteX0" fmla="*/ 0 w 825500"/>
              <a:gd name="connsiteY0" fmla="*/ 0 h 4764088"/>
              <a:gd name="connsiteX1" fmla="*/ 825500 w 825500"/>
              <a:gd name="connsiteY1" fmla="*/ 95864 h 4764088"/>
              <a:gd name="connsiteX2" fmla="*/ 825500 w 825500"/>
              <a:gd name="connsiteY2" fmla="*/ 4653475 h 4764088"/>
              <a:gd name="connsiteX3" fmla="*/ 811161 w 825500"/>
              <a:gd name="connsiteY3" fmla="*/ 4660285 h 4764088"/>
              <a:gd name="connsiteX4" fmla="*/ 0 w 825500"/>
              <a:gd name="connsiteY4" fmla="*/ 4764088 h 4764088"/>
              <a:gd name="connsiteX5" fmla="*/ 0 w 825500"/>
              <a:gd name="connsiteY5" fmla="*/ 0 h 47640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25500" h="4764088">
                <a:moveTo>
                  <a:pt x="0" y="0"/>
                </a:moveTo>
                <a:lnTo>
                  <a:pt x="825500" y="95864"/>
                </a:lnTo>
                <a:lnTo>
                  <a:pt x="825500" y="4653475"/>
                </a:lnTo>
                <a:lnTo>
                  <a:pt x="811161" y="4660285"/>
                </a:lnTo>
                <a:lnTo>
                  <a:pt x="0" y="4764088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  <a:ln w="9525">
            <a:noFill/>
            <a:miter lim="800000"/>
            <a:headEnd/>
            <a:tailEnd/>
          </a:ln>
          <a:effectLst/>
        </p:spPr>
        <p:txBody>
          <a:bodyPr vert="vert270" lIns="288000" rIns="288000" bIns="288000"/>
          <a:lstStyle>
            <a:lvl1pPr marL="0" indent="0">
              <a:buNone/>
              <a:defRPr sz="1050" cap="all" baseline="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26" name="Text Placeholder 14"/>
          <p:cNvSpPr>
            <a:spLocks noGrp="1"/>
          </p:cNvSpPr>
          <p:nvPr>
            <p:ph type="body" sz="quarter" idx="14"/>
          </p:nvPr>
        </p:nvSpPr>
        <p:spPr bwMode="auto">
          <a:xfrm flipH="1">
            <a:off x="-4" y="6136304"/>
            <a:ext cx="1488738" cy="721696"/>
          </a:xfrm>
          <a:custGeom>
            <a:avLst/>
            <a:gdLst>
              <a:gd name="connsiteX0" fmla="*/ 0 w 7448550"/>
              <a:gd name="connsiteY0" fmla="*/ 0 h 1073150"/>
              <a:gd name="connsiteX1" fmla="*/ 7448550 w 7448550"/>
              <a:gd name="connsiteY1" fmla="*/ 0 h 1073150"/>
              <a:gd name="connsiteX2" fmla="*/ 7448550 w 7448550"/>
              <a:gd name="connsiteY2" fmla="*/ 1073150 h 1073150"/>
              <a:gd name="connsiteX3" fmla="*/ 0 w 7448550"/>
              <a:gd name="connsiteY3" fmla="*/ 1073150 h 1073150"/>
              <a:gd name="connsiteX4" fmla="*/ 0 w 7448550"/>
              <a:gd name="connsiteY4" fmla="*/ 0 h 1073150"/>
              <a:gd name="connsiteX0" fmla="*/ 0 w 7448550"/>
              <a:gd name="connsiteY0" fmla="*/ 319596 h 1073150"/>
              <a:gd name="connsiteX1" fmla="*/ 7448550 w 7448550"/>
              <a:gd name="connsiteY1" fmla="*/ 0 h 1073150"/>
              <a:gd name="connsiteX2" fmla="*/ 7448550 w 7448550"/>
              <a:gd name="connsiteY2" fmla="*/ 1073150 h 1073150"/>
              <a:gd name="connsiteX3" fmla="*/ 0 w 7448550"/>
              <a:gd name="connsiteY3" fmla="*/ 1073150 h 1073150"/>
              <a:gd name="connsiteX4" fmla="*/ 0 w 7448550"/>
              <a:gd name="connsiteY4" fmla="*/ 319596 h 1073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448550" h="1073150">
                <a:moveTo>
                  <a:pt x="0" y="319596"/>
                </a:moveTo>
                <a:lnTo>
                  <a:pt x="7448550" y="0"/>
                </a:lnTo>
                <a:lnTo>
                  <a:pt x="7448550" y="1073150"/>
                </a:lnTo>
                <a:lnTo>
                  <a:pt x="0" y="1073150"/>
                </a:lnTo>
                <a:lnTo>
                  <a:pt x="0" y="319596"/>
                </a:lnTo>
                <a:close/>
              </a:path>
            </a:pathLst>
          </a:custGeom>
          <a:solidFill>
            <a:schemeClr val="tx2"/>
          </a:solidFill>
          <a:ln w="9525">
            <a:noFill/>
            <a:miter lim="800000"/>
            <a:headEnd/>
            <a:tailEnd/>
          </a:ln>
          <a:effectLst/>
        </p:spPr>
        <p:txBody>
          <a:bodyPr lIns="288000" tIns="540000" rIns="288000" bIns="288000" anchor="b"/>
          <a:lstStyle>
            <a:lvl1pPr marL="0" indent="0" algn="l">
              <a:buNone/>
              <a:defRPr sz="600" i="0" cap="all" baseline="0">
                <a:solidFill>
                  <a:schemeClr val="bg1"/>
                </a:solidFill>
              </a:defRPr>
            </a:lvl1pPr>
            <a:lvl2pPr algn="r">
              <a:defRPr/>
            </a:lvl2pPr>
            <a:lvl3pPr algn="r">
              <a:defRPr/>
            </a:lvl3pPr>
            <a:lvl4pPr algn="r">
              <a:defRPr/>
            </a:lvl4pPr>
            <a:lvl5pPr algn="r">
              <a:defRPr/>
            </a:lvl5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13" name="Footer Placeholder 2"/>
          <p:cNvSpPr>
            <a:spLocks noGrp="1"/>
          </p:cNvSpPr>
          <p:nvPr>
            <p:ph type="ftr" sz="quarter" idx="3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NOVOZYMES PRESENTATION</a:t>
            </a:r>
          </a:p>
        </p:txBody>
      </p:sp>
      <p:sp>
        <p:nvSpPr>
          <p:cNvPr id="14" name="Slide Number Placeholder 3"/>
          <p:cNvSpPr>
            <a:spLocks noGrp="1"/>
          </p:cNvSpPr>
          <p:nvPr>
            <p:ph type="sldNum" sz="quarter" idx="3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249326-11DD-4744-BC54-1A89AC8B6B1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5" name="Date Placeholder 4"/>
          <p:cNvSpPr>
            <a:spLocks noGrp="1"/>
          </p:cNvSpPr>
          <p:nvPr>
            <p:ph type="dt" sz="half" idx="3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7DE417-6817-4D84-94F9-91EB7F56979E}" type="datetime1">
              <a:rPr lang="en-US"/>
              <a:pPr>
                <a:defRPr/>
              </a:pPr>
              <a:t>6/25/2010</a:t>
            </a:fld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rocess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9"/>
          <p:cNvGrpSpPr>
            <a:grpSpLocks/>
          </p:cNvGrpSpPr>
          <p:nvPr/>
        </p:nvGrpSpPr>
        <p:grpSpPr bwMode="auto">
          <a:xfrm>
            <a:off x="9255125" y="0"/>
            <a:ext cx="1924050" cy="6870700"/>
            <a:chOff x="5830" y="0"/>
            <a:chExt cx="1212" cy="4328"/>
          </a:xfrm>
        </p:grpSpPr>
        <p:sp>
          <p:nvSpPr>
            <p:cNvPr id="12" name="Rectangle 11"/>
            <p:cNvSpPr>
              <a:spLocks noChangeArrowheads="1"/>
            </p:cNvSpPr>
            <p:nvPr userDrawn="1"/>
          </p:nvSpPr>
          <p:spPr bwMode="auto">
            <a:xfrm>
              <a:off x="5830" y="0"/>
              <a:ext cx="1212" cy="4328"/>
            </a:xfrm>
            <a:prstGeom prst="rect">
              <a:avLst/>
            </a:prstGeom>
            <a:solidFill>
              <a:schemeClr val="tx1"/>
            </a:solidFill>
            <a:ln w="3175">
              <a:noFill/>
              <a:miter lim="800000"/>
              <a:headEnd/>
              <a:tailEnd/>
            </a:ln>
            <a:effectLst>
              <a:outerShdw blurRad="127000" dist="63500" dir="5400000" algn="t" rotWithShape="0">
                <a:prstClr val="black">
                  <a:alpha val="30000"/>
                </a:prstClr>
              </a:outerShdw>
            </a:effectLst>
          </p:spPr>
          <p:txBody>
            <a:bodyPr lIns="126000" tIns="118800" rIns="126000" bIns="118800"/>
            <a:lstStyle/>
            <a:p>
              <a:pPr fontAlgn="auto">
                <a:spcBef>
                  <a:spcPct val="20000"/>
                </a:spcBef>
                <a:spcAft>
                  <a:spcPct val="20000"/>
                </a:spcAft>
                <a:buFont typeface="Wingdings" pitchFamily="2" charset="2"/>
                <a:buNone/>
                <a:defRPr/>
              </a:pPr>
              <a:r>
                <a:rPr lang="en-US" sz="1200" cap="all">
                  <a:solidFill>
                    <a:srgbClr val="FFFFFF"/>
                  </a:solidFill>
                  <a:latin typeface="+mn-lt"/>
                  <a:cs typeface="Arial" charset="0"/>
                </a:rPr>
                <a:t>Process 3</a:t>
              </a:r>
              <a:endParaRPr lang="en-US" sz="1200" cap="all">
                <a:solidFill>
                  <a:srgbClr val="C3D940"/>
                </a:solidFill>
                <a:latin typeface="+mn-lt"/>
                <a:cs typeface="Arial" charset="0"/>
              </a:endParaRPr>
            </a:p>
            <a:p>
              <a:pPr>
                <a:defRPr/>
              </a:pPr>
              <a:r>
                <a:rPr lang="en-US" sz="1000">
                  <a:solidFill>
                    <a:srgbClr val="C3D940"/>
                  </a:solidFill>
                  <a:latin typeface="+mn-lt"/>
                </a:rPr>
                <a:t>Edit: </a:t>
              </a:r>
              <a:r>
                <a:rPr lang="en-US" sz="1000">
                  <a:solidFill>
                    <a:srgbClr val="FFFFFF"/>
                  </a:solidFill>
                  <a:latin typeface="+mn-lt"/>
                </a:rPr>
                <a:t>Click to add text. Delete or recolor background arrow.</a:t>
              </a:r>
            </a:p>
          </p:txBody>
        </p:sp>
        <p:sp>
          <p:nvSpPr>
            <p:cNvPr id="18" name="Text Box 9"/>
            <p:cNvSpPr txBox="1">
              <a:spLocks noChangeArrowheads="1"/>
            </p:cNvSpPr>
            <p:nvPr/>
          </p:nvSpPr>
          <p:spPr bwMode="auto">
            <a:xfrm>
              <a:off x="5882" y="4077"/>
              <a:ext cx="649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200">
                  <a:solidFill>
                    <a:srgbClr val="FFFFFF"/>
                  </a:solidFill>
                  <a:latin typeface="+mn-lt"/>
                  <a:cs typeface="Arial" charset="0"/>
                </a:rPr>
                <a:t>guide</a:t>
              </a:r>
              <a:r>
                <a:rPr lang="en-US" sz="1200">
                  <a:solidFill>
                    <a:srgbClr val="28082E"/>
                  </a:solidFill>
                  <a:latin typeface="+mn-lt"/>
                  <a:cs typeface="Arial" charset="0"/>
                </a:rPr>
                <a:t> </a:t>
              </a:r>
              <a:endParaRPr lang="en-US" sz="1200">
                <a:solidFill>
                  <a:srgbClr val="28082E"/>
                </a:solidFill>
                <a:latin typeface="+mn-lt"/>
                <a:cs typeface="Arial" charset="0"/>
              </a:endParaRPr>
            </a:p>
          </p:txBody>
        </p:sp>
      </p:grpSp>
      <p:sp>
        <p:nvSpPr>
          <p:cNvPr id="15" name="Picture Placeholder 19"/>
          <p:cNvSpPr>
            <a:spLocks noGrp="1"/>
          </p:cNvSpPr>
          <p:nvPr>
            <p:ph type="pic" sz="quarter" idx="28"/>
          </p:nvPr>
        </p:nvSpPr>
        <p:spPr>
          <a:xfrm>
            <a:off x="4270426" y="5387635"/>
            <a:ext cx="1119779" cy="1193800"/>
          </a:xfrm>
          <a:prstGeom prst="chevron">
            <a:avLst/>
          </a:prstGeom>
          <a:solidFill>
            <a:schemeClr val="accent1"/>
          </a:solidFill>
        </p:spPr>
        <p:txBody>
          <a:bodyPr lIns="108000" tIns="540000" rIns="180000"/>
          <a:lstStyle>
            <a:lvl1pPr marL="90488" indent="0" algn="r">
              <a:buNone/>
              <a:defRPr sz="1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noProof="0" smtClean="0"/>
              <a:t>Click icon to add picture</a:t>
            </a:r>
            <a:endParaRPr lang="en-US" noProof="0"/>
          </a:p>
        </p:txBody>
      </p:sp>
      <p:sp>
        <p:nvSpPr>
          <p:cNvPr id="16" name="Picture Placeholder 19"/>
          <p:cNvSpPr>
            <a:spLocks noGrp="1"/>
          </p:cNvSpPr>
          <p:nvPr>
            <p:ph type="pic" sz="quarter" idx="29"/>
          </p:nvPr>
        </p:nvSpPr>
        <p:spPr>
          <a:xfrm>
            <a:off x="1571309" y="5387635"/>
            <a:ext cx="1119779" cy="1193800"/>
          </a:xfrm>
          <a:prstGeom prst="chevron">
            <a:avLst/>
          </a:prstGeom>
          <a:solidFill>
            <a:schemeClr val="accent1"/>
          </a:solidFill>
        </p:spPr>
        <p:txBody>
          <a:bodyPr lIns="108000" tIns="540000" rIns="180000"/>
          <a:lstStyle>
            <a:lvl1pPr marL="90488" indent="0" algn="r">
              <a:buNone/>
              <a:defRPr sz="1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noProof="0" smtClean="0"/>
              <a:t>Click icon to add picture</a:t>
            </a:r>
            <a:endParaRPr lang="en-US" noProof="0"/>
          </a:p>
        </p:txBody>
      </p:sp>
      <p:sp>
        <p:nvSpPr>
          <p:cNvPr id="17" name="Picture Placeholder 19"/>
          <p:cNvSpPr>
            <a:spLocks noGrp="1"/>
          </p:cNvSpPr>
          <p:nvPr>
            <p:ph type="pic" sz="quarter" idx="30"/>
          </p:nvPr>
        </p:nvSpPr>
        <p:spPr>
          <a:xfrm>
            <a:off x="6977101" y="5387635"/>
            <a:ext cx="1119779" cy="1193800"/>
          </a:xfrm>
          <a:prstGeom prst="chevron">
            <a:avLst/>
          </a:prstGeom>
          <a:solidFill>
            <a:schemeClr val="accent1"/>
          </a:solidFill>
        </p:spPr>
        <p:txBody>
          <a:bodyPr lIns="108000" tIns="540000" rIns="180000"/>
          <a:lstStyle>
            <a:lvl1pPr marL="90488" indent="0" algn="r">
              <a:buNone/>
              <a:defRPr sz="1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noProof="0" smtClean="0"/>
              <a:t>Click icon to add picture</a:t>
            </a:r>
            <a:endParaRPr lang="en-US" noProof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smtClean="0"/>
              <a:t>Click to edit Master title style</a:t>
            </a:r>
            <a:endParaRPr lang="en-US" noProof="0"/>
          </a:p>
        </p:txBody>
      </p:sp>
      <p:sp>
        <p:nvSpPr>
          <p:cNvPr id="33" name="Text Placeholder 32"/>
          <p:cNvSpPr>
            <a:spLocks noGrp="1"/>
          </p:cNvSpPr>
          <p:nvPr>
            <p:ph type="body" sz="quarter" idx="24"/>
          </p:nvPr>
        </p:nvSpPr>
        <p:spPr>
          <a:xfrm>
            <a:off x="280238" y="1926845"/>
            <a:ext cx="2401888" cy="4654550"/>
          </a:xfrm>
          <a:noFill/>
        </p:spPr>
        <p:txBody>
          <a:bodyPr/>
          <a:lstStyle>
            <a:lvl1pPr marL="180975" indent="-180975">
              <a:defRPr sz="1400"/>
            </a:lvl1pPr>
            <a:lvl2pPr marL="355600" indent="-174625">
              <a:defRPr sz="1100"/>
            </a:lvl2pPr>
            <a:lvl3pPr marL="536575" indent="-180975">
              <a:defRPr sz="900"/>
            </a:lvl3pPr>
          </a:lstStyle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</p:txBody>
      </p:sp>
      <p:sp>
        <p:nvSpPr>
          <p:cNvPr id="34" name="Text Placeholder 32"/>
          <p:cNvSpPr>
            <a:spLocks noGrp="1"/>
          </p:cNvSpPr>
          <p:nvPr>
            <p:ph type="body" sz="quarter" idx="25"/>
          </p:nvPr>
        </p:nvSpPr>
        <p:spPr>
          <a:xfrm>
            <a:off x="2978726" y="1926845"/>
            <a:ext cx="2401888" cy="4654550"/>
          </a:xfrm>
          <a:noFill/>
        </p:spPr>
        <p:txBody>
          <a:bodyPr/>
          <a:lstStyle>
            <a:lvl1pPr marL="180975" indent="-180975">
              <a:defRPr sz="1400"/>
            </a:lvl1pPr>
            <a:lvl2pPr marL="355600" indent="-174625">
              <a:defRPr sz="1100"/>
            </a:lvl2pPr>
            <a:lvl3pPr marL="536575" indent="-180975">
              <a:defRPr sz="900"/>
            </a:lvl3pPr>
          </a:lstStyle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</p:txBody>
      </p:sp>
      <p:sp>
        <p:nvSpPr>
          <p:cNvPr id="35" name="Text Placeholder 32"/>
          <p:cNvSpPr>
            <a:spLocks noGrp="1"/>
          </p:cNvSpPr>
          <p:nvPr>
            <p:ph type="body" sz="quarter" idx="26"/>
          </p:nvPr>
        </p:nvSpPr>
        <p:spPr>
          <a:xfrm>
            <a:off x="5677213" y="1926845"/>
            <a:ext cx="2401888" cy="4654550"/>
          </a:xfrm>
          <a:noFill/>
        </p:spPr>
        <p:txBody>
          <a:bodyPr/>
          <a:lstStyle>
            <a:lvl1pPr marL="180975" indent="-180975">
              <a:defRPr sz="1400"/>
            </a:lvl1pPr>
            <a:lvl2pPr marL="355600" indent="-174625">
              <a:defRPr sz="1100"/>
            </a:lvl2pPr>
            <a:lvl3pPr marL="536575" indent="-180975">
              <a:defRPr sz="900"/>
            </a:lvl3pPr>
          </a:lstStyle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</p:txBody>
      </p:sp>
      <p:sp>
        <p:nvSpPr>
          <p:cNvPr id="14" name="Text Placeholder 10"/>
          <p:cNvSpPr>
            <a:spLocks noGrp="1"/>
          </p:cNvSpPr>
          <p:nvPr>
            <p:ph type="body" sz="quarter" idx="27"/>
          </p:nvPr>
        </p:nvSpPr>
        <p:spPr bwMode="auto">
          <a:xfrm flipH="1">
            <a:off x="8358069" y="1813686"/>
            <a:ext cx="785930" cy="4884108"/>
          </a:xfrm>
          <a:custGeom>
            <a:avLst/>
            <a:gdLst>
              <a:gd name="connsiteX0" fmla="*/ 0 w 825500"/>
              <a:gd name="connsiteY0" fmla="*/ 0 h 4764088"/>
              <a:gd name="connsiteX1" fmla="*/ 825500 w 825500"/>
              <a:gd name="connsiteY1" fmla="*/ 0 h 4764088"/>
              <a:gd name="connsiteX2" fmla="*/ 825500 w 825500"/>
              <a:gd name="connsiteY2" fmla="*/ 4764088 h 4764088"/>
              <a:gd name="connsiteX3" fmla="*/ 0 w 825500"/>
              <a:gd name="connsiteY3" fmla="*/ 4764088 h 4764088"/>
              <a:gd name="connsiteX4" fmla="*/ 0 w 825500"/>
              <a:gd name="connsiteY4" fmla="*/ 0 h 4764088"/>
              <a:gd name="connsiteX0" fmla="*/ 0 w 825500"/>
              <a:gd name="connsiteY0" fmla="*/ 0 h 4764088"/>
              <a:gd name="connsiteX1" fmla="*/ 825500 w 825500"/>
              <a:gd name="connsiteY1" fmla="*/ 0 h 4764088"/>
              <a:gd name="connsiteX2" fmla="*/ 825500 w 825500"/>
              <a:gd name="connsiteY2" fmla="*/ 4764088 h 4764088"/>
              <a:gd name="connsiteX3" fmla="*/ 0 w 825500"/>
              <a:gd name="connsiteY3" fmla="*/ 4764088 h 4764088"/>
              <a:gd name="connsiteX4" fmla="*/ 0 w 825500"/>
              <a:gd name="connsiteY4" fmla="*/ 0 h 4764088"/>
              <a:gd name="connsiteX0" fmla="*/ 0 w 825500"/>
              <a:gd name="connsiteY0" fmla="*/ 0 h 4764088"/>
              <a:gd name="connsiteX1" fmla="*/ 825500 w 825500"/>
              <a:gd name="connsiteY1" fmla="*/ 0 h 4764088"/>
              <a:gd name="connsiteX2" fmla="*/ 825500 w 825500"/>
              <a:gd name="connsiteY2" fmla="*/ 4653475 h 4764088"/>
              <a:gd name="connsiteX3" fmla="*/ 0 w 825500"/>
              <a:gd name="connsiteY3" fmla="*/ 4764088 h 4764088"/>
              <a:gd name="connsiteX4" fmla="*/ 0 w 825500"/>
              <a:gd name="connsiteY4" fmla="*/ 0 h 4764088"/>
              <a:gd name="connsiteX0" fmla="*/ 0 w 825500"/>
              <a:gd name="connsiteY0" fmla="*/ 0 h 4764088"/>
              <a:gd name="connsiteX1" fmla="*/ 825500 w 825500"/>
              <a:gd name="connsiteY1" fmla="*/ 95864 h 4764088"/>
              <a:gd name="connsiteX2" fmla="*/ 825500 w 825500"/>
              <a:gd name="connsiteY2" fmla="*/ 4653475 h 4764088"/>
              <a:gd name="connsiteX3" fmla="*/ 0 w 825500"/>
              <a:gd name="connsiteY3" fmla="*/ 4764088 h 4764088"/>
              <a:gd name="connsiteX4" fmla="*/ 0 w 825500"/>
              <a:gd name="connsiteY4" fmla="*/ 0 h 4764088"/>
              <a:gd name="connsiteX0" fmla="*/ 0 w 825500"/>
              <a:gd name="connsiteY0" fmla="*/ 0 h 4764088"/>
              <a:gd name="connsiteX1" fmla="*/ 825500 w 825500"/>
              <a:gd name="connsiteY1" fmla="*/ 95864 h 4764088"/>
              <a:gd name="connsiteX2" fmla="*/ 825500 w 825500"/>
              <a:gd name="connsiteY2" fmla="*/ 4653475 h 4764088"/>
              <a:gd name="connsiteX3" fmla="*/ 811161 w 825500"/>
              <a:gd name="connsiteY3" fmla="*/ 4660285 h 4764088"/>
              <a:gd name="connsiteX4" fmla="*/ 0 w 825500"/>
              <a:gd name="connsiteY4" fmla="*/ 4764088 h 4764088"/>
              <a:gd name="connsiteX5" fmla="*/ 0 w 825500"/>
              <a:gd name="connsiteY5" fmla="*/ 0 h 47640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25500" h="4764088">
                <a:moveTo>
                  <a:pt x="0" y="0"/>
                </a:moveTo>
                <a:lnTo>
                  <a:pt x="825500" y="95864"/>
                </a:lnTo>
                <a:lnTo>
                  <a:pt x="825500" y="4653475"/>
                </a:lnTo>
                <a:lnTo>
                  <a:pt x="811161" y="4660285"/>
                </a:lnTo>
                <a:lnTo>
                  <a:pt x="0" y="4764088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  <a:ln w="9525">
            <a:noFill/>
            <a:miter lim="800000"/>
            <a:headEnd/>
            <a:tailEnd/>
          </a:ln>
          <a:effectLst/>
        </p:spPr>
        <p:txBody>
          <a:bodyPr vert="vert270" lIns="288000" rIns="288000" bIns="288000"/>
          <a:lstStyle>
            <a:lvl1pPr marL="0" indent="0">
              <a:buNone/>
              <a:defRPr sz="1050" cap="all" baseline="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13" name="Text Placeholder 14"/>
          <p:cNvSpPr>
            <a:spLocks noGrp="1"/>
          </p:cNvSpPr>
          <p:nvPr>
            <p:ph type="body" sz="quarter" idx="14"/>
          </p:nvPr>
        </p:nvSpPr>
        <p:spPr bwMode="auto">
          <a:xfrm flipH="1">
            <a:off x="-4" y="6136304"/>
            <a:ext cx="1488738" cy="721696"/>
          </a:xfrm>
          <a:custGeom>
            <a:avLst/>
            <a:gdLst>
              <a:gd name="connsiteX0" fmla="*/ 0 w 7448550"/>
              <a:gd name="connsiteY0" fmla="*/ 0 h 1073150"/>
              <a:gd name="connsiteX1" fmla="*/ 7448550 w 7448550"/>
              <a:gd name="connsiteY1" fmla="*/ 0 h 1073150"/>
              <a:gd name="connsiteX2" fmla="*/ 7448550 w 7448550"/>
              <a:gd name="connsiteY2" fmla="*/ 1073150 h 1073150"/>
              <a:gd name="connsiteX3" fmla="*/ 0 w 7448550"/>
              <a:gd name="connsiteY3" fmla="*/ 1073150 h 1073150"/>
              <a:gd name="connsiteX4" fmla="*/ 0 w 7448550"/>
              <a:gd name="connsiteY4" fmla="*/ 0 h 1073150"/>
              <a:gd name="connsiteX0" fmla="*/ 0 w 7448550"/>
              <a:gd name="connsiteY0" fmla="*/ 319596 h 1073150"/>
              <a:gd name="connsiteX1" fmla="*/ 7448550 w 7448550"/>
              <a:gd name="connsiteY1" fmla="*/ 0 h 1073150"/>
              <a:gd name="connsiteX2" fmla="*/ 7448550 w 7448550"/>
              <a:gd name="connsiteY2" fmla="*/ 1073150 h 1073150"/>
              <a:gd name="connsiteX3" fmla="*/ 0 w 7448550"/>
              <a:gd name="connsiteY3" fmla="*/ 1073150 h 1073150"/>
              <a:gd name="connsiteX4" fmla="*/ 0 w 7448550"/>
              <a:gd name="connsiteY4" fmla="*/ 319596 h 1073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448550" h="1073150">
                <a:moveTo>
                  <a:pt x="0" y="319596"/>
                </a:moveTo>
                <a:lnTo>
                  <a:pt x="7448550" y="0"/>
                </a:lnTo>
                <a:lnTo>
                  <a:pt x="7448550" y="1073150"/>
                </a:lnTo>
                <a:lnTo>
                  <a:pt x="0" y="1073150"/>
                </a:lnTo>
                <a:lnTo>
                  <a:pt x="0" y="319596"/>
                </a:lnTo>
                <a:close/>
              </a:path>
            </a:pathLst>
          </a:custGeom>
          <a:solidFill>
            <a:schemeClr val="tx2"/>
          </a:solidFill>
          <a:ln w="9525">
            <a:noFill/>
            <a:miter lim="800000"/>
            <a:headEnd/>
            <a:tailEnd/>
          </a:ln>
          <a:effectLst/>
        </p:spPr>
        <p:txBody>
          <a:bodyPr lIns="288000" tIns="540000" rIns="288000" bIns="288000" anchor="b"/>
          <a:lstStyle>
            <a:lvl1pPr marL="0" indent="0" algn="l">
              <a:buNone/>
              <a:defRPr sz="600" i="0" cap="all" baseline="0">
                <a:solidFill>
                  <a:schemeClr val="bg1"/>
                </a:solidFill>
              </a:defRPr>
            </a:lvl1pPr>
            <a:lvl2pPr algn="r">
              <a:defRPr/>
            </a:lvl2pPr>
            <a:lvl3pPr algn="r">
              <a:defRPr/>
            </a:lvl3pPr>
            <a:lvl4pPr algn="r">
              <a:defRPr/>
            </a:lvl4pPr>
            <a:lvl5pPr algn="r">
              <a:defRPr/>
            </a:lvl5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19" name="Footer Placeholder 2"/>
          <p:cNvSpPr>
            <a:spLocks noGrp="1"/>
          </p:cNvSpPr>
          <p:nvPr>
            <p:ph type="ftr" sz="quarter" idx="3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NOVOZYMES PRESENTATION</a:t>
            </a:r>
          </a:p>
        </p:txBody>
      </p:sp>
      <p:sp>
        <p:nvSpPr>
          <p:cNvPr id="20" name="Slide Number Placeholder 3"/>
          <p:cNvSpPr>
            <a:spLocks noGrp="1"/>
          </p:cNvSpPr>
          <p:nvPr>
            <p:ph type="sldNum" sz="quarter" idx="3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E0A054-5B0B-4B8B-A129-60B266B4088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21" name="Date Placeholder 4"/>
          <p:cNvSpPr>
            <a:spLocks noGrp="1"/>
          </p:cNvSpPr>
          <p:nvPr>
            <p:ph type="dt" sz="half" idx="33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FE11E5-C5C3-41FB-9C69-EA1EE2DD0861}" type="datetime1">
              <a:rPr lang="en-US"/>
              <a:pPr>
                <a:defRPr/>
              </a:pPr>
              <a:t>6/25/2010</a:t>
            </a:fld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rocess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0"/>
          <p:cNvGrpSpPr>
            <a:grpSpLocks/>
          </p:cNvGrpSpPr>
          <p:nvPr/>
        </p:nvGrpSpPr>
        <p:grpSpPr bwMode="auto">
          <a:xfrm>
            <a:off x="9255125" y="0"/>
            <a:ext cx="1924050" cy="6870700"/>
            <a:chOff x="5830" y="0"/>
            <a:chExt cx="1212" cy="4328"/>
          </a:xfrm>
        </p:grpSpPr>
        <p:sp>
          <p:nvSpPr>
            <p:cNvPr id="17" name="Rectangle 16"/>
            <p:cNvSpPr>
              <a:spLocks noChangeArrowheads="1"/>
            </p:cNvSpPr>
            <p:nvPr/>
          </p:nvSpPr>
          <p:spPr bwMode="auto">
            <a:xfrm>
              <a:off x="5830" y="0"/>
              <a:ext cx="1212" cy="4328"/>
            </a:xfrm>
            <a:prstGeom prst="rect">
              <a:avLst/>
            </a:prstGeom>
            <a:solidFill>
              <a:schemeClr val="tx1"/>
            </a:solidFill>
            <a:ln w="3175">
              <a:noFill/>
              <a:miter lim="800000"/>
              <a:headEnd/>
              <a:tailEnd/>
            </a:ln>
            <a:effectLst>
              <a:outerShdw blurRad="127000" dist="63500" dir="5400000" algn="t" rotWithShape="0">
                <a:prstClr val="black">
                  <a:alpha val="30000"/>
                </a:prstClr>
              </a:outerShdw>
            </a:effectLst>
          </p:spPr>
          <p:txBody>
            <a:bodyPr lIns="126000" tIns="118800" rIns="126000" bIns="118800"/>
            <a:lstStyle/>
            <a:p>
              <a:pPr fontAlgn="auto">
                <a:spcBef>
                  <a:spcPct val="20000"/>
                </a:spcBef>
                <a:spcAft>
                  <a:spcPct val="20000"/>
                </a:spcAft>
                <a:buFont typeface="Wingdings" pitchFamily="2" charset="2"/>
                <a:buNone/>
                <a:defRPr/>
              </a:pPr>
              <a:r>
                <a:rPr lang="en-US" sz="1200" cap="all">
                  <a:solidFill>
                    <a:srgbClr val="FFFFFF"/>
                  </a:solidFill>
                  <a:latin typeface="+mn-lt"/>
                  <a:cs typeface="Arial" charset="0"/>
                </a:rPr>
                <a:t>Process 4</a:t>
              </a:r>
              <a:endParaRPr lang="en-US" sz="1200" cap="all">
                <a:solidFill>
                  <a:srgbClr val="C3D940"/>
                </a:solidFill>
                <a:latin typeface="+mn-lt"/>
                <a:cs typeface="Arial" charset="0"/>
              </a:endParaRPr>
            </a:p>
            <a:p>
              <a:pPr>
                <a:defRPr/>
              </a:pPr>
              <a:r>
                <a:rPr lang="en-US" sz="1000">
                  <a:solidFill>
                    <a:srgbClr val="C3D940"/>
                  </a:solidFill>
                  <a:latin typeface="+mn-lt"/>
                </a:rPr>
                <a:t>Edit: </a:t>
              </a:r>
              <a:r>
                <a:rPr lang="en-US" sz="1000">
                  <a:solidFill>
                    <a:srgbClr val="FFFFFF"/>
                  </a:solidFill>
                  <a:latin typeface="+mn-lt"/>
                </a:rPr>
                <a:t>Click to add text. Delete or recolor background arrow.</a:t>
              </a:r>
            </a:p>
          </p:txBody>
        </p:sp>
        <p:sp>
          <p:nvSpPr>
            <p:cNvPr id="18" name="Text Box 9"/>
            <p:cNvSpPr txBox="1">
              <a:spLocks noChangeArrowheads="1"/>
            </p:cNvSpPr>
            <p:nvPr/>
          </p:nvSpPr>
          <p:spPr bwMode="auto">
            <a:xfrm>
              <a:off x="5882" y="4077"/>
              <a:ext cx="649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200">
                  <a:solidFill>
                    <a:srgbClr val="FFFFFF"/>
                  </a:solidFill>
                  <a:latin typeface="+mn-lt"/>
                  <a:cs typeface="Arial" charset="0"/>
                </a:rPr>
                <a:t>guide</a:t>
              </a:r>
              <a:r>
                <a:rPr lang="en-US" sz="1200">
                  <a:solidFill>
                    <a:srgbClr val="28082E"/>
                  </a:solidFill>
                  <a:latin typeface="+mn-lt"/>
                  <a:cs typeface="Arial" charset="0"/>
                </a:rPr>
                <a:t> </a:t>
              </a:r>
              <a:endParaRPr lang="en-US" sz="1200">
                <a:solidFill>
                  <a:srgbClr val="28082E"/>
                </a:solidFill>
                <a:latin typeface="+mn-lt"/>
                <a:cs typeface="Arial" charset="0"/>
              </a:endParaRPr>
            </a:p>
          </p:txBody>
        </p:sp>
      </p:grpSp>
      <p:sp>
        <p:nvSpPr>
          <p:cNvPr id="20" name="Picture Placeholder 19"/>
          <p:cNvSpPr>
            <a:spLocks noGrp="1"/>
          </p:cNvSpPr>
          <p:nvPr>
            <p:ph type="pic" sz="quarter" idx="31"/>
          </p:nvPr>
        </p:nvSpPr>
        <p:spPr>
          <a:xfrm>
            <a:off x="6954430" y="2940419"/>
            <a:ext cx="1119779" cy="1193800"/>
          </a:xfrm>
          <a:prstGeom prst="chevron">
            <a:avLst/>
          </a:prstGeom>
          <a:solidFill>
            <a:schemeClr val="accent1"/>
          </a:solidFill>
        </p:spPr>
        <p:txBody>
          <a:bodyPr lIns="108000" tIns="540000" rIns="180000"/>
          <a:lstStyle>
            <a:lvl1pPr marL="90488" indent="0" algn="r">
              <a:buNone/>
              <a:defRPr sz="1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noProof="0" smtClean="0"/>
              <a:t>Click icon to add picture</a:t>
            </a:r>
            <a:endParaRPr lang="en-US" noProof="0"/>
          </a:p>
        </p:txBody>
      </p:sp>
      <p:sp>
        <p:nvSpPr>
          <p:cNvPr id="22" name="Picture Placeholder 19"/>
          <p:cNvSpPr>
            <a:spLocks noGrp="1"/>
          </p:cNvSpPr>
          <p:nvPr>
            <p:ph type="pic" sz="quarter" idx="33"/>
          </p:nvPr>
        </p:nvSpPr>
        <p:spPr>
          <a:xfrm>
            <a:off x="6948133" y="5405269"/>
            <a:ext cx="1119779" cy="1193800"/>
          </a:xfrm>
          <a:prstGeom prst="chevron">
            <a:avLst/>
          </a:prstGeom>
          <a:solidFill>
            <a:schemeClr val="accent1"/>
          </a:solidFill>
        </p:spPr>
        <p:txBody>
          <a:bodyPr lIns="108000" tIns="540000" rIns="180000"/>
          <a:lstStyle>
            <a:lvl1pPr marL="90488" indent="0" algn="r">
              <a:buNone/>
              <a:defRPr sz="1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noProof="0" smtClean="0"/>
              <a:t>Click icon to add picture</a:t>
            </a:r>
            <a:endParaRPr lang="en-US" noProof="0"/>
          </a:p>
        </p:txBody>
      </p:sp>
      <p:sp>
        <p:nvSpPr>
          <p:cNvPr id="19" name="Picture Placeholder 19"/>
          <p:cNvSpPr>
            <a:spLocks noGrp="1"/>
          </p:cNvSpPr>
          <p:nvPr>
            <p:ph type="pic" sz="quarter" idx="30"/>
          </p:nvPr>
        </p:nvSpPr>
        <p:spPr>
          <a:xfrm>
            <a:off x="2910162" y="2940419"/>
            <a:ext cx="1119779" cy="1193800"/>
          </a:xfrm>
          <a:prstGeom prst="chevron">
            <a:avLst/>
          </a:prstGeom>
          <a:solidFill>
            <a:schemeClr val="accent1"/>
          </a:solidFill>
        </p:spPr>
        <p:txBody>
          <a:bodyPr lIns="108000" tIns="540000" rIns="180000"/>
          <a:lstStyle>
            <a:lvl1pPr marL="90488" indent="0" algn="r">
              <a:buNone/>
              <a:defRPr sz="1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noProof="0" smtClean="0"/>
              <a:t>Click icon to add picture</a:t>
            </a:r>
            <a:endParaRPr lang="en-US" noProof="0"/>
          </a:p>
        </p:txBody>
      </p:sp>
      <p:sp>
        <p:nvSpPr>
          <p:cNvPr id="21" name="Picture Placeholder 19"/>
          <p:cNvSpPr>
            <a:spLocks noGrp="1"/>
          </p:cNvSpPr>
          <p:nvPr>
            <p:ph type="pic" sz="quarter" idx="32"/>
          </p:nvPr>
        </p:nvSpPr>
        <p:spPr>
          <a:xfrm>
            <a:off x="2911422" y="5405269"/>
            <a:ext cx="1119779" cy="1193800"/>
          </a:xfrm>
          <a:prstGeom prst="chevron">
            <a:avLst/>
          </a:prstGeom>
          <a:solidFill>
            <a:schemeClr val="accent1"/>
          </a:solidFill>
        </p:spPr>
        <p:txBody>
          <a:bodyPr lIns="108000" tIns="540000" rIns="180000"/>
          <a:lstStyle>
            <a:lvl1pPr marL="90488" indent="0" algn="r">
              <a:buNone/>
              <a:defRPr sz="1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noProof="0" smtClean="0"/>
              <a:t>Click icon to add picture</a:t>
            </a:r>
            <a:endParaRPr lang="en-US" noProof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smtClean="0"/>
              <a:t>Click to edit Master title style</a:t>
            </a:r>
            <a:endParaRPr lang="en-US" noProof="0"/>
          </a:p>
        </p:txBody>
      </p:sp>
      <p:sp>
        <p:nvSpPr>
          <p:cNvPr id="33" name="Text Placeholder 32"/>
          <p:cNvSpPr>
            <a:spLocks noGrp="1"/>
          </p:cNvSpPr>
          <p:nvPr>
            <p:ph type="body" sz="quarter" idx="24"/>
          </p:nvPr>
        </p:nvSpPr>
        <p:spPr>
          <a:xfrm>
            <a:off x="272681" y="1926843"/>
            <a:ext cx="3756188" cy="2210079"/>
          </a:xfrm>
          <a:noFill/>
        </p:spPr>
        <p:txBody>
          <a:bodyPr/>
          <a:lstStyle>
            <a:lvl1pPr marL="180975" indent="-180975">
              <a:defRPr sz="1800"/>
            </a:lvl1pPr>
            <a:lvl2pPr marL="355600" indent="-174625">
              <a:defRPr sz="1400"/>
            </a:lvl2pPr>
            <a:lvl3pPr marL="536575" indent="-180975">
              <a:defRPr sz="1050"/>
            </a:lvl3pPr>
          </a:lstStyle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</p:txBody>
      </p:sp>
      <p:sp>
        <p:nvSpPr>
          <p:cNvPr id="14" name="Text Placeholder 32"/>
          <p:cNvSpPr>
            <a:spLocks noGrp="1"/>
          </p:cNvSpPr>
          <p:nvPr>
            <p:ph type="body" sz="quarter" idx="26"/>
          </p:nvPr>
        </p:nvSpPr>
        <p:spPr>
          <a:xfrm>
            <a:off x="272681" y="4379992"/>
            <a:ext cx="3756188" cy="2210079"/>
          </a:xfrm>
          <a:noFill/>
        </p:spPr>
        <p:txBody>
          <a:bodyPr/>
          <a:lstStyle>
            <a:lvl1pPr marL="180975" indent="-180975">
              <a:defRPr sz="1800"/>
            </a:lvl1pPr>
            <a:lvl2pPr marL="355600" indent="-174625">
              <a:defRPr sz="1400"/>
            </a:lvl2pPr>
            <a:lvl3pPr marL="536575" indent="-180975">
              <a:defRPr sz="1050"/>
            </a:lvl3pPr>
          </a:lstStyle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</p:txBody>
      </p:sp>
      <p:sp>
        <p:nvSpPr>
          <p:cNvPr id="15" name="Text Placeholder 32"/>
          <p:cNvSpPr>
            <a:spLocks noGrp="1"/>
          </p:cNvSpPr>
          <p:nvPr>
            <p:ph type="body" sz="quarter" idx="27"/>
          </p:nvPr>
        </p:nvSpPr>
        <p:spPr>
          <a:xfrm>
            <a:off x="4311281" y="1926843"/>
            <a:ext cx="3756188" cy="2210079"/>
          </a:xfrm>
          <a:noFill/>
        </p:spPr>
        <p:txBody>
          <a:bodyPr/>
          <a:lstStyle>
            <a:lvl1pPr marL="180975" indent="-180975">
              <a:defRPr sz="1800"/>
            </a:lvl1pPr>
            <a:lvl2pPr marL="355600" indent="-174625">
              <a:defRPr sz="1400"/>
            </a:lvl2pPr>
            <a:lvl3pPr marL="536575" indent="-180975">
              <a:defRPr sz="1050"/>
            </a:lvl3pPr>
          </a:lstStyle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</p:txBody>
      </p:sp>
      <p:sp>
        <p:nvSpPr>
          <p:cNvPr id="16" name="Text Placeholder 32"/>
          <p:cNvSpPr>
            <a:spLocks noGrp="1"/>
          </p:cNvSpPr>
          <p:nvPr>
            <p:ph type="body" sz="quarter" idx="28"/>
          </p:nvPr>
        </p:nvSpPr>
        <p:spPr>
          <a:xfrm>
            <a:off x="4311281" y="4379992"/>
            <a:ext cx="3756188" cy="2210079"/>
          </a:xfrm>
          <a:noFill/>
        </p:spPr>
        <p:txBody>
          <a:bodyPr/>
          <a:lstStyle>
            <a:lvl1pPr marL="180975" indent="-180975">
              <a:defRPr sz="1800"/>
            </a:lvl1pPr>
            <a:lvl2pPr marL="355600" indent="-174625">
              <a:defRPr sz="1400"/>
            </a:lvl2pPr>
            <a:lvl3pPr marL="536575" indent="-180975">
              <a:defRPr sz="1050"/>
            </a:lvl3pPr>
          </a:lstStyle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</p:txBody>
      </p:sp>
      <p:sp>
        <p:nvSpPr>
          <p:cNvPr id="23" name="Text Placeholder 10"/>
          <p:cNvSpPr>
            <a:spLocks noGrp="1"/>
          </p:cNvSpPr>
          <p:nvPr>
            <p:ph type="body" sz="quarter" idx="34"/>
          </p:nvPr>
        </p:nvSpPr>
        <p:spPr bwMode="auto">
          <a:xfrm flipH="1">
            <a:off x="8358069" y="1813686"/>
            <a:ext cx="785930" cy="4884108"/>
          </a:xfrm>
          <a:custGeom>
            <a:avLst/>
            <a:gdLst>
              <a:gd name="connsiteX0" fmla="*/ 0 w 825500"/>
              <a:gd name="connsiteY0" fmla="*/ 0 h 4764088"/>
              <a:gd name="connsiteX1" fmla="*/ 825500 w 825500"/>
              <a:gd name="connsiteY1" fmla="*/ 0 h 4764088"/>
              <a:gd name="connsiteX2" fmla="*/ 825500 w 825500"/>
              <a:gd name="connsiteY2" fmla="*/ 4764088 h 4764088"/>
              <a:gd name="connsiteX3" fmla="*/ 0 w 825500"/>
              <a:gd name="connsiteY3" fmla="*/ 4764088 h 4764088"/>
              <a:gd name="connsiteX4" fmla="*/ 0 w 825500"/>
              <a:gd name="connsiteY4" fmla="*/ 0 h 4764088"/>
              <a:gd name="connsiteX0" fmla="*/ 0 w 825500"/>
              <a:gd name="connsiteY0" fmla="*/ 0 h 4764088"/>
              <a:gd name="connsiteX1" fmla="*/ 825500 w 825500"/>
              <a:gd name="connsiteY1" fmla="*/ 0 h 4764088"/>
              <a:gd name="connsiteX2" fmla="*/ 825500 w 825500"/>
              <a:gd name="connsiteY2" fmla="*/ 4764088 h 4764088"/>
              <a:gd name="connsiteX3" fmla="*/ 0 w 825500"/>
              <a:gd name="connsiteY3" fmla="*/ 4764088 h 4764088"/>
              <a:gd name="connsiteX4" fmla="*/ 0 w 825500"/>
              <a:gd name="connsiteY4" fmla="*/ 0 h 4764088"/>
              <a:gd name="connsiteX0" fmla="*/ 0 w 825500"/>
              <a:gd name="connsiteY0" fmla="*/ 0 h 4764088"/>
              <a:gd name="connsiteX1" fmla="*/ 825500 w 825500"/>
              <a:gd name="connsiteY1" fmla="*/ 0 h 4764088"/>
              <a:gd name="connsiteX2" fmla="*/ 825500 w 825500"/>
              <a:gd name="connsiteY2" fmla="*/ 4653475 h 4764088"/>
              <a:gd name="connsiteX3" fmla="*/ 0 w 825500"/>
              <a:gd name="connsiteY3" fmla="*/ 4764088 h 4764088"/>
              <a:gd name="connsiteX4" fmla="*/ 0 w 825500"/>
              <a:gd name="connsiteY4" fmla="*/ 0 h 4764088"/>
              <a:gd name="connsiteX0" fmla="*/ 0 w 825500"/>
              <a:gd name="connsiteY0" fmla="*/ 0 h 4764088"/>
              <a:gd name="connsiteX1" fmla="*/ 825500 w 825500"/>
              <a:gd name="connsiteY1" fmla="*/ 95864 h 4764088"/>
              <a:gd name="connsiteX2" fmla="*/ 825500 w 825500"/>
              <a:gd name="connsiteY2" fmla="*/ 4653475 h 4764088"/>
              <a:gd name="connsiteX3" fmla="*/ 0 w 825500"/>
              <a:gd name="connsiteY3" fmla="*/ 4764088 h 4764088"/>
              <a:gd name="connsiteX4" fmla="*/ 0 w 825500"/>
              <a:gd name="connsiteY4" fmla="*/ 0 h 4764088"/>
              <a:gd name="connsiteX0" fmla="*/ 0 w 825500"/>
              <a:gd name="connsiteY0" fmla="*/ 0 h 4764088"/>
              <a:gd name="connsiteX1" fmla="*/ 825500 w 825500"/>
              <a:gd name="connsiteY1" fmla="*/ 95864 h 4764088"/>
              <a:gd name="connsiteX2" fmla="*/ 825500 w 825500"/>
              <a:gd name="connsiteY2" fmla="*/ 4653475 h 4764088"/>
              <a:gd name="connsiteX3" fmla="*/ 811161 w 825500"/>
              <a:gd name="connsiteY3" fmla="*/ 4660285 h 4764088"/>
              <a:gd name="connsiteX4" fmla="*/ 0 w 825500"/>
              <a:gd name="connsiteY4" fmla="*/ 4764088 h 4764088"/>
              <a:gd name="connsiteX5" fmla="*/ 0 w 825500"/>
              <a:gd name="connsiteY5" fmla="*/ 0 h 47640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25500" h="4764088">
                <a:moveTo>
                  <a:pt x="0" y="0"/>
                </a:moveTo>
                <a:lnTo>
                  <a:pt x="825500" y="95864"/>
                </a:lnTo>
                <a:lnTo>
                  <a:pt x="825500" y="4653475"/>
                </a:lnTo>
                <a:lnTo>
                  <a:pt x="811161" y="4660285"/>
                </a:lnTo>
                <a:lnTo>
                  <a:pt x="0" y="4764088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  <a:ln w="9525">
            <a:noFill/>
            <a:miter lim="800000"/>
            <a:headEnd/>
            <a:tailEnd/>
          </a:ln>
          <a:effectLst/>
        </p:spPr>
        <p:txBody>
          <a:bodyPr vert="vert270" lIns="288000" rIns="288000" bIns="288000"/>
          <a:lstStyle>
            <a:lvl1pPr marL="0" indent="0">
              <a:buNone/>
              <a:defRPr sz="1050" cap="all" baseline="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24" name="Text Placeholder 14"/>
          <p:cNvSpPr>
            <a:spLocks noGrp="1"/>
          </p:cNvSpPr>
          <p:nvPr>
            <p:ph type="body" sz="quarter" idx="14"/>
          </p:nvPr>
        </p:nvSpPr>
        <p:spPr bwMode="auto">
          <a:xfrm flipH="1">
            <a:off x="-4" y="6136304"/>
            <a:ext cx="1488738" cy="721696"/>
          </a:xfrm>
          <a:custGeom>
            <a:avLst/>
            <a:gdLst>
              <a:gd name="connsiteX0" fmla="*/ 0 w 7448550"/>
              <a:gd name="connsiteY0" fmla="*/ 0 h 1073150"/>
              <a:gd name="connsiteX1" fmla="*/ 7448550 w 7448550"/>
              <a:gd name="connsiteY1" fmla="*/ 0 h 1073150"/>
              <a:gd name="connsiteX2" fmla="*/ 7448550 w 7448550"/>
              <a:gd name="connsiteY2" fmla="*/ 1073150 h 1073150"/>
              <a:gd name="connsiteX3" fmla="*/ 0 w 7448550"/>
              <a:gd name="connsiteY3" fmla="*/ 1073150 h 1073150"/>
              <a:gd name="connsiteX4" fmla="*/ 0 w 7448550"/>
              <a:gd name="connsiteY4" fmla="*/ 0 h 1073150"/>
              <a:gd name="connsiteX0" fmla="*/ 0 w 7448550"/>
              <a:gd name="connsiteY0" fmla="*/ 319596 h 1073150"/>
              <a:gd name="connsiteX1" fmla="*/ 7448550 w 7448550"/>
              <a:gd name="connsiteY1" fmla="*/ 0 h 1073150"/>
              <a:gd name="connsiteX2" fmla="*/ 7448550 w 7448550"/>
              <a:gd name="connsiteY2" fmla="*/ 1073150 h 1073150"/>
              <a:gd name="connsiteX3" fmla="*/ 0 w 7448550"/>
              <a:gd name="connsiteY3" fmla="*/ 1073150 h 1073150"/>
              <a:gd name="connsiteX4" fmla="*/ 0 w 7448550"/>
              <a:gd name="connsiteY4" fmla="*/ 319596 h 1073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448550" h="1073150">
                <a:moveTo>
                  <a:pt x="0" y="319596"/>
                </a:moveTo>
                <a:lnTo>
                  <a:pt x="7448550" y="0"/>
                </a:lnTo>
                <a:lnTo>
                  <a:pt x="7448550" y="1073150"/>
                </a:lnTo>
                <a:lnTo>
                  <a:pt x="0" y="1073150"/>
                </a:lnTo>
                <a:lnTo>
                  <a:pt x="0" y="319596"/>
                </a:lnTo>
                <a:close/>
              </a:path>
            </a:pathLst>
          </a:custGeom>
          <a:solidFill>
            <a:schemeClr val="tx2"/>
          </a:solidFill>
          <a:ln w="9525">
            <a:noFill/>
            <a:miter lim="800000"/>
            <a:headEnd/>
            <a:tailEnd/>
          </a:ln>
          <a:effectLst/>
        </p:spPr>
        <p:txBody>
          <a:bodyPr lIns="288000" tIns="540000" rIns="288000" bIns="288000" anchor="b"/>
          <a:lstStyle>
            <a:lvl1pPr marL="0" indent="0" algn="l">
              <a:buNone/>
              <a:defRPr sz="600" i="0" cap="all" baseline="0">
                <a:solidFill>
                  <a:schemeClr val="bg1"/>
                </a:solidFill>
              </a:defRPr>
            </a:lvl1pPr>
            <a:lvl2pPr algn="r">
              <a:defRPr/>
            </a:lvl2pPr>
            <a:lvl3pPr algn="r">
              <a:defRPr/>
            </a:lvl3pPr>
            <a:lvl4pPr algn="r">
              <a:defRPr/>
            </a:lvl4pPr>
            <a:lvl5pPr algn="r">
              <a:defRPr/>
            </a:lvl5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25" name="Footer Placeholder 2"/>
          <p:cNvSpPr>
            <a:spLocks noGrp="1"/>
          </p:cNvSpPr>
          <p:nvPr>
            <p:ph type="ftr" sz="quarter" idx="3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NOVOZYMES PRESENTATION</a:t>
            </a:r>
          </a:p>
        </p:txBody>
      </p:sp>
      <p:sp>
        <p:nvSpPr>
          <p:cNvPr id="26" name="Slide Number Placeholder 3"/>
          <p:cNvSpPr>
            <a:spLocks noGrp="1"/>
          </p:cNvSpPr>
          <p:nvPr>
            <p:ph type="sldNum" sz="quarter" idx="3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B617BC-7926-468C-A4EB-C94D1157AF4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27" name="Date Placeholder 4"/>
          <p:cNvSpPr>
            <a:spLocks noGrp="1"/>
          </p:cNvSpPr>
          <p:nvPr>
            <p:ph type="dt" sz="half" idx="3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83F80C-6130-42A4-A23A-694D6A913930}" type="datetime1">
              <a:rPr lang="en-US"/>
              <a:pPr>
                <a:defRPr/>
              </a:pPr>
              <a:t>6/25/2010</a:t>
            </a:fld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rocess 5/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Group 12"/>
          <p:cNvGrpSpPr>
            <a:grpSpLocks/>
          </p:cNvGrpSpPr>
          <p:nvPr/>
        </p:nvGrpSpPr>
        <p:grpSpPr bwMode="auto">
          <a:xfrm>
            <a:off x="9255125" y="0"/>
            <a:ext cx="1924050" cy="6870700"/>
            <a:chOff x="5830" y="0"/>
            <a:chExt cx="1212" cy="4328"/>
          </a:xfrm>
        </p:grpSpPr>
        <p:sp>
          <p:nvSpPr>
            <p:cNvPr id="26" name="Rectangle 25"/>
            <p:cNvSpPr>
              <a:spLocks noChangeArrowheads="1"/>
            </p:cNvSpPr>
            <p:nvPr/>
          </p:nvSpPr>
          <p:spPr bwMode="auto">
            <a:xfrm>
              <a:off x="5830" y="0"/>
              <a:ext cx="1212" cy="4328"/>
            </a:xfrm>
            <a:prstGeom prst="rect">
              <a:avLst/>
            </a:prstGeom>
            <a:solidFill>
              <a:schemeClr val="tx1"/>
            </a:solidFill>
            <a:ln w="3175">
              <a:noFill/>
              <a:miter lim="800000"/>
              <a:headEnd/>
              <a:tailEnd/>
            </a:ln>
            <a:effectLst>
              <a:outerShdw blurRad="127000" dist="63500" dir="5400000" algn="t" rotWithShape="0">
                <a:prstClr val="black">
                  <a:alpha val="30000"/>
                </a:prstClr>
              </a:outerShdw>
            </a:effectLst>
          </p:spPr>
          <p:txBody>
            <a:bodyPr lIns="126000" tIns="118800" rIns="126000" bIns="118800"/>
            <a:lstStyle/>
            <a:p>
              <a:pPr fontAlgn="auto">
                <a:spcBef>
                  <a:spcPct val="20000"/>
                </a:spcBef>
                <a:spcAft>
                  <a:spcPct val="20000"/>
                </a:spcAft>
                <a:buFont typeface="Wingdings" pitchFamily="2" charset="2"/>
                <a:buNone/>
                <a:defRPr/>
              </a:pPr>
              <a:r>
                <a:rPr lang="en-US" sz="1200" cap="all">
                  <a:solidFill>
                    <a:srgbClr val="FFFFFF"/>
                  </a:solidFill>
                  <a:latin typeface="+mn-lt"/>
                  <a:cs typeface="Arial" charset="0"/>
                </a:rPr>
                <a:t>Process 6 (5)</a:t>
              </a:r>
              <a:endParaRPr lang="en-US" sz="1200" cap="all">
                <a:solidFill>
                  <a:srgbClr val="C3D940"/>
                </a:solidFill>
                <a:latin typeface="+mn-lt"/>
                <a:cs typeface="Arial" charset="0"/>
              </a:endParaRPr>
            </a:p>
            <a:p>
              <a:pPr>
                <a:defRPr/>
              </a:pPr>
              <a:r>
                <a:rPr lang="en-US" sz="1000">
                  <a:solidFill>
                    <a:srgbClr val="C3D940"/>
                  </a:solidFill>
                  <a:latin typeface="+mn-lt"/>
                </a:rPr>
                <a:t>Edit: </a:t>
              </a:r>
              <a:r>
                <a:rPr lang="en-US" sz="1000">
                  <a:solidFill>
                    <a:srgbClr val="FFFFFF"/>
                  </a:solidFill>
                  <a:latin typeface="+mn-lt"/>
                </a:rPr>
                <a:t>Click to add text. Delete or recolor background arrow.</a:t>
              </a:r>
            </a:p>
            <a:p>
              <a:pPr>
                <a:defRPr/>
              </a:pPr>
              <a:endParaRPr lang="en-US" sz="1000">
                <a:solidFill>
                  <a:srgbClr val="FFFFFF"/>
                </a:solidFill>
                <a:latin typeface="+mn-lt"/>
              </a:endParaRPr>
            </a:p>
          </p:txBody>
        </p:sp>
        <p:sp>
          <p:nvSpPr>
            <p:cNvPr id="27" name="Text Box 9"/>
            <p:cNvSpPr txBox="1">
              <a:spLocks noChangeArrowheads="1"/>
            </p:cNvSpPr>
            <p:nvPr/>
          </p:nvSpPr>
          <p:spPr bwMode="auto">
            <a:xfrm>
              <a:off x="5882" y="4077"/>
              <a:ext cx="649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200">
                  <a:solidFill>
                    <a:srgbClr val="FFFFFF"/>
                  </a:solidFill>
                  <a:latin typeface="+mn-lt"/>
                  <a:cs typeface="Arial" charset="0"/>
                </a:rPr>
                <a:t>guide</a:t>
              </a:r>
              <a:r>
                <a:rPr lang="en-US" sz="1200">
                  <a:solidFill>
                    <a:srgbClr val="28082E"/>
                  </a:solidFill>
                  <a:latin typeface="+mn-lt"/>
                  <a:cs typeface="Arial" charset="0"/>
                </a:rPr>
                <a:t> </a:t>
              </a:r>
              <a:endParaRPr lang="en-US" sz="1200">
                <a:solidFill>
                  <a:srgbClr val="28082E"/>
                </a:solidFill>
                <a:latin typeface="+mn-lt"/>
                <a:cs typeface="Arial" charset="0"/>
              </a:endParaRPr>
            </a:p>
          </p:txBody>
        </p:sp>
      </p:grpSp>
      <p:sp>
        <p:nvSpPr>
          <p:cNvPr id="19" name="Picture Placeholder 19"/>
          <p:cNvSpPr>
            <a:spLocks noGrp="1"/>
          </p:cNvSpPr>
          <p:nvPr>
            <p:ph type="pic" sz="quarter" idx="35"/>
          </p:nvPr>
        </p:nvSpPr>
        <p:spPr>
          <a:xfrm>
            <a:off x="6955690" y="2917748"/>
            <a:ext cx="1119779" cy="1193800"/>
          </a:xfrm>
          <a:prstGeom prst="chevron">
            <a:avLst/>
          </a:prstGeom>
          <a:solidFill>
            <a:schemeClr val="bg2"/>
          </a:solidFill>
        </p:spPr>
        <p:txBody>
          <a:bodyPr lIns="108000" tIns="540000" rIns="180000"/>
          <a:lstStyle>
            <a:lvl1pPr marL="90488" indent="0" algn="r">
              <a:buNone/>
              <a:defRPr sz="1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noProof="0" smtClean="0"/>
              <a:t>Click icon to add picture</a:t>
            </a:r>
            <a:endParaRPr lang="en-US" noProof="0"/>
          </a:p>
        </p:txBody>
      </p:sp>
      <p:sp>
        <p:nvSpPr>
          <p:cNvPr id="22" name="Picture Placeholder 19"/>
          <p:cNvSpPr>
            <a:spLocks noGrp="1"/>
          </p:cNvSpPr>
          <p:nvPr>
            <p:ph type="pic" sz="quarter" idx="38"/>
          </p:nvPr>
        </p:nvSpPr>
        <p:spPr>
          <a:xfrm>
            <a:off x="6956950" y="5359926"/>
            <a:ext cx="1119779" cy="1193800"/>
          </a:xfrm>
          <a:prstGeom prst="chevron">
            <a:avLst/>
          </a:prstGeom>
          <a:solidFill>
            <a:schemeClr val="bg2"/>
          </a:solidFill>
        </p:spPr>
        <p:txBody>
          <a:bodyPr lIns="108000" tIns="540000" rIns="180000"/>
          <a:lstStyle>
            <a:lvl1pPr marL="90488" indent="0" algn="r">
              <a:buNone/>
              <a:defRPr sz="1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noProof="0" smtClean="0"/>
              <a:t>Click icon to add picture</a:t>
            </a:r>
            <a:endParaRPr lang="en-US" noProof="0"/>
          </a:p>
        </p:txBody>
      </p:sp>
      <p:sp>
        <p:nvSpPr>
          <p:cNvPr id="18" name="Picture Placeholder 19"/>
          <p:cNvSpPr>
            <a:spLocks noGrp="1"/>
          </p:cNvSpPr>
          <p:nvPr>
            <p:ph type="pic" sz="quarter" idx="34"/>
          </p:nvPr>
        </p:nvSpPr>
        <p:spPr>
          <a:xfrm>
            <a:off x="4271688" y="2917748"/>
            <a:ext cx="1119779" cy="1193800"/>
          </a:xfrm>
          <a:prstGeom prst="chevron">
            <a:avLst/>
          </a:prstGeom>
          <a:solidFill>
            <a:schemeClr val="bg2"/>
          </a:solidFill>
        </p:spPr>
        <p:txBody>
          <a:bodyPr lIns="108000" tIns="540000" rIns="180000"/>
          <a:lstStyle>
            <a:lvl1pPr marL="90488" indent="0" algn="r">
              <a:buNone/>
              <a:defRPr sz="1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noProof="0" smtClean="0"/>
              <a:t>Click icon to add picture</a:t>
            </a:r>
            <a:endParaRPr lang="en-US" noProof="0"/>
          </a:p>
        </p:txBody>
      </p:sp>
      <p:sp>
        <p:nvSpPr>
          <p:cNvPr id="21" name="Picture Placeholder 19"/>
          <p:cNvSpPr>
            <a:spLocks noGrp="1"/>
          </p:cNvSpPr>
          <p:nvPr>
            <p:ph type="pic" sz="quarter" idx="37"/>
          </p:nvPr>
        </p:nvSpPr>
        <p:spPr>
          <a:xfrm>
            <a:off x="4272948" y="5359926"/>
            <a:ext cx="1119779" cy="1193800"/>
          </a:xfrm>
          <a:prstGeom prst="chevron">
            <a:avLst/>
          </a:prstGeom>
          <a:solidFill>
            <a:schemeClr val="bg2"/>
          </a:solidFill>
        </p:spPr>
        <p:txBody>
          <a:bodyPr lIns="108000" tIns="540000" rIns="180000"/>
          <a:lstStyle>
            <a:lvl1pPr marL="90488" indent="0" algn="r">
              <a:buNone/>
              <a:defRPr sz="1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noProof="0" smtClean="0"/>
              <a:t>Click icon to add picture</a:t>
            </a:r>
            <a:endParaRPr lang="en-US" noProof="0"/>
          </a:p>
        </p:txBody>
      </p:sp>
      <p:sp>
        <p:nvSpPr>
          <p:cNvPr id="17" name="Picture Placeholder 19"/>
          <p:cNvSpPr>
            <a:spLocks noGrp="1"/>
          </p:cNvSpPr>
          <p:nvPr>
            <p:ph type="pic" sz="quarter" idx="33"/>
          </p:nvPr>
        </p:nvSpPr>
        <p:spPr>
          <a:xfrm>
            <a:off x="1565013" y="2917748"/>
            <a:ext cx="1119779" cy="1193800"/>
          </a:xfrm>
          <a:prstGeom prst="chevron">
            <a:avLst/>
          </a:prstGeom>
          <a:solidFill>
            <a:schemeClr val="bg2"/>
          </a:solidFill>
        </p:spPr>
        <p:txBody>
          <a:bodyPr lIns="108000" tIns="540000" rIns="180000"/>
          <a:lstStyle>
            <a:lvl1pPr marL="90488" indent="0" algn="r">
              <a:buNone/>
              <a:defRPr sz="1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noProof="0" smtClean="0"/>
              <a:t>Click icon to add picture</a:t>
            </a:r>
            <a:endParaRPr lang="en-US" noProof="0"/>
          </a:p>
        </p:txBody>
      </p:sp>
      <p:sp>
        <p:nvSpPr>
          <p:cNvPr id="20" name="Picture Placeholder 19"/>
          <p:cNvSpPr>
            <a:spLocks noGrp="1"/>
          </p:cNvSpPr>
          <p:nvPr>
            <p:ph type="pic" sz="quarter" idx="36"/>
          </p:nvPr>
        </p:nvSpPr>
        <p:spPr>
          <a:xfrm>
            <a:off x="1566273" y="5359926"/>
            <a:ext cx="1119779" cy="1193800"/>
          </a:xfrm>
          <a:prstGeom prst="chevron">
            <a:avLst/>
          </a:prstGeom>
          <a:solidFill>
            <a:schemeClr val="bg2"/>
          </a:solidFill>
        </p:spPr>
        <p:txBody>
          <a:bodyPr lIns="108000" tIns="540000" rIns="180000"/>
          <a:lstStyle>
            <a:lvl1pPr marL="90488" indent="0" algn="r">
              <a:buNone/>
              <a:defRPr sz="1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noProof="0" smtClean="0"/>
              <a:t>Click icon to add picture</a:t>
            </a:r>
            <a:endParaRPr lang="en-US" noProof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smtClean="0"/>
              <a:t>Click to edit Master title style</a:t>
            </a:r>
            <a:endParaRPr lang="en-US" noProof="0"/>
          </a:p>
        </p:txBody>
      </p:sp>
      <p:sp>
        <p:nvSpPr>
          <p:cNvPr id="35" name="Text Placeholder 32"/>
          <p:cNvSpPr>
            <a:spLocks noGrp="1"/>
          </p:cNvSpPr>
          <p:nvPr>
            <p:ph type="body" sz="quarter" idx="26"/>
          </p:nvPr>
        </p:nvSpPr>
        <p:spPr>
          <a:xfrm>
            <a:off x="5684771" y="1926845"/>
            <a:ext cx="2401888" cy="2187955"/>
          </a:xfrm>
          <a:noFill/>
        </p:spPr>
        <p:txBody>
          <a:bodyPr/>
          <a:lstStyle>
            <a:lvl1pPr marL="180975" indent="-180975">
              <a:defRPr sz="1200"/>
            </a:lvl1pPr>
            <a:lvl2pPr marL="355600" indent="-174625">
              <a:defRPr sz="1050"/>
            </a:lvl2pPr>
            <a:lvl3pPr marL="536575" indent="-180975">
              <a:defRPr sz="800"/>
            </a:lvl3pPr>
          </a:lstStyle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</p:txBody>
      </p:sp>
      <p:sp>
        <p:nvSpPr>
          <p:cNvPr id="37" name="Text Placeholder 32"/>
          <p:cNvSpPr>
            <a:spLocks noGrp="1"/>
          </p:cNvSpPr>
          <p:nvPr>
            <p:ph type="body" sz="quarter" idx="27"/>
          </p:nvPr>
        </p:nvSpPr>
        <p:spPr>
          <a:xfrm>
            <a:off x="284404" y="1926845"/>
            <a:ext cx="2401888" cy="2187955"/>
          </a:xfrm>
          <a:noFill/>
        </p:spPr>
        <p:txBody>
          <a:bodyPr/>
          <a:lstStyle>
            <a:lvl1pPr marL="180975" indent="-180975">
              <a:defRPr sz="1200"/>
            </a:lvl1pPr>
            <a:lvl2pPr marL="355600" indent="-174625">
              <a:defRPr sz="1050"/>
            </a:lvl2pPr>
            <a:lvl3pPr marL="536575" indent="-180975">
              <a:defRPr sz="800"/>
            </a:lvl3pPr>
          </a:lstStyle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</p:txBody>
      </p:sp>
      <p:sp>
        <p:nvSpPr>
          <p:cNvPr id="38" name="Text Placeholder 32"/>
          <p:cNvSpPr>
            <a:spLocks noGrp="1"/>
          </p:cNvSpPr>
          <p:nvPr>
            <p:ph type="body" sz="quarter" idx="28"/>
          </p:nvPr>
        </p:nvSpPr>
        <p:spPr>
          <a:xfrm>
            <a:off x="2983358" y="1926845"/>
            <a:ext cx="2401888" cy="2187955"/>
          </a:xfrm>
          <a:noFill/>
        </p:spPr>
        <p:txBody>
          <a:bodyPr/>
          <a:lstStyle>
            <a:lvl1pPr marL="180975" indent="-180975">
              <a:defRPr sz="1200"/>
            </a:lvl1pPr>
            <a:lvl2pPr marL="355600" indent="-174625">
              <a:defRPr sz="1050"/>
            </a:lvl2pPr>
            <a:lvl3pPr marL="536575" indent="-180975">
              <a:defRPr sz="800"/>
            </a:lvl3pPr>
          </a:lstStyle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</p:txBody>
      </p:sp>
      <p:sp>
        <p:nvSpPr>
          <p:cNvPr id="39" name="Text Placeholder 32"/>
          <p:cNvSpPr>
            <a:spLocks noGrp="1"/>
          </p:cNvSpPr>
          <p:nvPr>
            <p:ph type="body" sz="quarter" idx="29"/>
          </p:nvPr>
        </p:nvSpPr>
        <p:spPr>
          <a:xfrm>
            <a:off x="5684771" y="4372619"/>
            <a:ext cx="2401888" cy="2187955"/>
          </a:xfrm>
          <a:noFill/>
        </p:spPr>
        <p:txBody>
          <a:bodyPr/>
          <a:lstStyle>
            <a:lvl1pPr marL="180975" indent="-180975">
              <a:defRPr sz="1200"/>
            </a:lvl1pPr>
            <a:lvl2pPr marL="355600" indent="-174625">
              <a:defRPr sz="1050"/>
            </a:lvl2pPr>
            <a:lvl3pPr marL="536575" indent="-180975">
              <a:defRPr sz="800"/>
            </a:lvl3pPr>
          </a:lstStyle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</p:txBody>
      </p:sp>
      <p:sp>
        <p:nvSpPr>
          <p:cNvPr id="40" name="Text Placeholder 32"/>
          <p:cNvSpPr>
            <a:spLocks noGrp="1"/>
          </p:cNvSpPr>
          <p:nvPr>
            <p:ph type="body" sz="quarter" idx="30"/>
          </p:nvPr>
        </p:nvSpPr>
        <p:spPr>
          <a:xfrm>
            <a:off x="284404" y="4372619"/>
            <a:ext cx="2401888" cy="2187955"/>
          </a:xfrm>
          <a:noFill/>
        </p:spPr>
        <p:txBody>
          <a:bodyPr/>
          <a:lstStyle>
            <a:lvl1pPr marL="180975" indent="-180975">
              <a:defRPr sz="1200"/>
            </a:lvl1pPr>
            <a:lvl2pPr marL="355600" indent="-174625">
              <a:defRPr sz="1050"/>
            </a:lvl2pPr>
            <a:lvl3pPr marL="536575" indent="-180975">
              <a:defRPr sz="800"/>
            </a:lvl3pPr>
          </a:lstStyle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</p:txBody>
      </p:sp>
      <p:sp>
        <p:nvSpPr>
          <p:cNvPr id="41" name="Text Placeholder 32"/>
          <p:cNvSpPr>
            <a:spLocks noGrp="1"/>
          </p:cNvSpPr>
          <p:nvPr>
            <p:ph type="body" sz="quarter" idx="31"/>
          </p:nvPr>
        </p:nvSpPr>
        <p:spPr>
          <a:xfrm>
            <a:off x="2983358" y="4372619"/>
            <a:ext cx="2401888" cy="2187955"/>
          </a:xfrm>
          <a:noFill/>
        </p:spPr>
        <p:txBody>
          <a:bodyPr/>
          <a:lstStyle>
            <a:lvl1pPr marL="180975" indent="-180975">
              <a:defRPr sz="1200"/>
            </a:lvl1pPr>
            <a:lvl2pPr marL="355600" indent="-174625">
              <a:defRPr sz="1050"/>
            </a:lvl2pPr>
            <a:lvl3pPr marL="536575" indent="-180975">
              <a:defRPr sz="800"/>
            </a:lvl3pPr>
          </a:lstStyle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</p:txBody>
      </p:sp>
      <p:sp>
        <p:nvSpPr>
          <p:cNvPr id="23" name="Text Placeholder 10"/>
          <p:cNvSpPr>
            <a:spLocks noGrp="1"/>
          </p:cNvSpPr>
          <p:nvPr>
            <p:ph type="body" sz="quarter" idx="39"/>
          </p:nvPr>
        </p:nvSpPr>
        <p:spPr bwMode="auto">
          <a:xfrm flipH="1">
            <a:off x="8358069" y="1813686"/>
            <a:ext cx="785930" cy="4884108"/>
          </a:xfrm>
          <a:custGeom>
            <a:avLst/>
            <a:gdLst>
              <a:gd name="connsiteX0" fmla="*/ 0 w 825500"/>
              <a:gd name="connsiteY0" fmla="*/ 0 h 4764088"/>
              <a:gd name="connsiteX1" fmla="*/ 825500 w 825500"/>
              <a:gd name="connsiteY1" fmla="*/ 0 h 4764088"/>
              <a:gd name="connsiteX2" fmla="*/ 825500 w 825500"/>
              <a:gd name="connsiteY2" fmla="*/ 4764088 h 4764088"/>
              <a:gd name="connsiteX3" fmla="*/ 0 w 825500"/>
              <a:gd name="connsiteY3" fmla="*/ 4764088 h 4764088"/>
              <a:gd name="connsiteX4" fmla="*/ 0 w 825500"/>
              <a:gd name="connsiteY4" fmla="*/ 0 h 4764088"/>
              <a:gd name="connsiteX0" fmla="*/ 0 w 825500"/>
              <a:gd name="connsiteY0" fmla="*/ 0 h 4764088"/>
              <a:gd name="connsiteX1" fmla="*/ 825500 w 825500"/>
              <a:gd name="connsiteY1" fmla="*/ 0 h 4764088"/>
              <a:gd name="connsiteX2" fmla="*/ 825500 w 825500"/>
              <a:gd name="connsiteY2" fmla="*/ 4764088 h 4764088"/>
              <a:gd name="connsiteX3" fmla="*/ 0 w 825500"/>
              <a:gd name="connsiteY3" fmla="*/ 4764088 h 4764088"/>
              <a:gd name="connsiteX4" fmla="*/ 0 w 825500"/>
              <a:gd name="connsiteY4" fmla="*/ 0 h 4764088"/>
              <a:gd name="connsiteX0" fmla="*/ 0 w 825500"/>
              <a:gd name="connsiteY0" fmla="*/ 0 h 4764088"/>
              <a:gd name="connsiteX1" fmla="*/ 825500 w 825500"/>
              <a:gd name="connsiteY1" fmla="*/ 0 h 4764088"/>
              <a:gd name="connsiteX2" fmla="*/ 825500 w 825500"/>
              <a:gd name="connsiteY2" fmla="*/ 4653475 h 4764088"/>
              <a:gd name="connsiteX3" fmla="*/ 0 w 825500"/>
              <a:gd name="connsiteY3" fmla="*/ 4764088 h 4764088"/>
              <a:gd name="connsiteX4" fmla="*/ 0 w 825500"/>
              <a:gd name="connsiteY4" fmla="*/ 0 h 4764088"/>
              <a:gd name="connsiteX0" fmla="*/ 0 w 825500"/>
              <a:gd name="connsiteY0" fmla="*/ 0 h 4764088"/>
              <a:gd name="connsiteX1" fmla="*/ 825500 w 825500"/>
              <a:gd name="connsiteY1" fmla="*/ 95864 h 4764088"/>
              <a:gd name="connsiteX2" fmla="*/ 825500 w 825500"/>
              <a:gd name="connsiteY2" fmla="*/ 4653475 h 4764088"/>
              <a:gd name="connsiteX3" fmla="*/ 0 w 825500"/>
              <a:gd name="connsiteY3" fmla="*/ 4764088 h 4764088"/>
              <a:gd name="connsiteX4" fmla="*/ 0 w 825500"/>
              <a:gd name="connsiteY4" fmla="*/ 0 h 4764088"/>
              <a:gd name="connsiteX0" fmla="*/ 0 w 825500"/>
              <a:gd name="connsiteY0" fmla="*/ 0 h 4764088"/>
              <a:gd name="connsiteX1" fmla="*/ 825500 w 825500"/>
              <a:gd name="connsiteY1" fmla="*/ 95864 h 4764088"/>
              <a:gd name="connsiteX2" fmla="*/ 825500 w 825500"/>
              <a:gd name="connsiteY2" fmla="*/ 4653475 h 4764088"/>
              <a:gd name="connsiteX3" fmla="*/ 811161 w 825500"/>
              <a:gd name="connsiteY3" fmla="*/ 4660285 h 4764088"/>
              <a:gd name="connsiteX4" fmla="*/ 0 w 825500"/>
              <a:gd name="connsiteY4" fmla="*/ 4764088 h 4764088"/>
              <a:gd name="connsiteX5" fmla="*/ 0 w 825500"/>
              <a:gd name="connsiteY5" fmla="*/ 0 h 47640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25500" h="4764088">
                <a:moveTo>
                  <a:pt x="0" y="0"/>
                </a:moveTo>
                <a:lnTo>
                  <a:pt x="825500" y="95864"/>
                </a:lnTo>
                <a:lnTo>
                  <a:pt x="825500" y="4653475"/>
                </a:lnTo>
                <a:lnTo>
                  <a:pt x="811161" y="4660285"/>
                </a:lnTo>
                <a:lnTo>
                  <a:pt x="0" y="4764088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  <a:ln w="9525">
            <a:noFill/>
            <a:miter lim="800000"/>
            <a:headEnd/>
            <a:tailEnd/>
          </a:ln>
          <a:effectLst/>
        </p:spPr>
        <p:txBody>
          <a:bodyPr vert="vert270" lIns="288000" rIns="288000" bIns="288000"/>
          <a:lstStyle>
            <a:lvl1pPr marL="0" indent="0">
              <a:buNone/>
              <a:defRPr sz="1050" cap="all" baseline="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24" name="Text Placeholder 14"/>
          <p:cNvSpPr>
            <a:spLocks noGrp="1"/>
          </p:cNvSpPr>
          <p:nvPr>
            <p:ph type="body" sz="quarter" idx="14"/>
          </p:nvPr>
        </p:nvSpPr>
        <p:spPr bwMode="auto">
          <a:xfrm flipH="1">
            <a:off x="-4" y="6136304"/>
            <a:ext cx="1488738" cy="721696"/>
          </a:xfrm>
          <a:custGeom>
            <a:avLst/>
            <a:gdLst>
              <a:gd name="connsiteX0" fmla="*/ 0 w 7448550"/>
              <a:gd name="connsiteY0" fmla="*/ 0 h 1073150"/>
              <a:gd name="connsiteX1" fmla="*/ 7448550 w 7448550"/>
              <a:gd name="connsiteY1" fmla="*/ 0 h 1073150"/>
              <a:gd name="connsiteX2" fmla="*/ 7448550 w 7448550"/>
              <a:gd name="connsiteY2" fmla="*/ 1073150 h 1073150"/>
              <a:gd name="connsiteX3" fmla="*/ 0 w 7448550"/>
              <a:gd name="connsiteY3" fmla="*/ 1073150 h 1073150"/>
              <a:gd name="connsiteX4" fmla="*/ 0 w 7448550"/>
              <a:gd name="connsiteY4" fmla="*/ 0 h 1073150"/>
              <a:gd name="connsiteX0" fmla="*/ 0 w 7448550"/>
              <a:gd name="connsiteY0" fmla="*/ 319596 h 1073150"/>
              <a:gd name="connsiteX1" fmla="*/ 7448550 w 7448550"/>
              <a:gd name="connsiteY1" fmla="*/ 0 h 1073150"/>
              <a:gd name="connsiteX2" fmla="*/ 7448550 w 7448550"/>
              <a:gd name="connsiteY2" fmla="*/ 1073150 h 1073150"/>
              <a:gd name="connsiteX3" fmla="*/ 0 w 7448550"/>
              <a:gd name="connsiteY3" fmla="*/ 1073150 h 1073150"/>
              <a:gd name="connsiteX4" fmla="*/ 0 w 7448550"/>
              <a:gd name="connsiteY4" fmla="*/ 319596 h 1073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448550" h="1073150">
                <a:moveTo>
                  <a:pt x="0" y="319596"/>
                </a:moveTo>
                <a:lnTo>
                  <a:pt x="7448550" y="0"/>
                </a:lnTo>
                <a:lnTo>
                  <a:pt x="7448550" y="1073150"/>
                </a:lnTo>
                <a:lnTo>
                  <a:pt x="0" y="1073150"/>
                </a:lnTo>
                <a:lnTo>
                  <a:pt x="0" y="319596"/>
                </a:lnTo>
                <a:close/>
              </a:path>
            </a:pathLst>
          </a:custGeom>
          <a:solidFill>
            <a:schemeClr val="tx2"/>
          </a:solidFill>
          <a:ln w="9525">
            <a:noFill/>
            <a:miter lim="800000"/>
            <a:headEnd/>
            <a:tailEnd/>
          </a:ln>
          <a:effectLst/>
        </p:spPr>
        <p:txBody>
          <a:bodyPr lIns="288000" tIns="540000" rIns="288000" bIns="288000" anchor="b"/>
          <a:lstStyle>
            <a:lvl1pPr marL="0" indent="0" algn="l">
              <a:buNone/>
              <a:defRPr sz="600" i="0" cap="all" baseline="0">
                <a:solidFill>
                  <a:schemeClr val="bg1"/>
                </a:solidFill>
              </a:defRPr>
            </a:lvl1pPr>
            <a:lvl2pPr algn="r">
              <a:defRPr/>
            </a:lvl2pPr>
            <a:lvl3pPr algn="r">
              <a:defRPr/>
            </a:lvl3pPr>
            <a:lvl4pPr algn="r">
              <a:defRPr/>
            </a:lvl4pPr>
            <a:lvl5pPr algn="r">
              <a:defRPr/>
            </a:lvl5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28" name="Footer Placeholder 2"/>
          <p:cNvSpPr>
            <a:spLocks noGrp="1"/>
          </p:cNvSpPr>
          <p:nvPr>
            <p:ph type="ftr" sz="quarter" idx="4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NOVOZYMES PRESENTATION</a:t>
            </a:r>
          </a:p>
        </p:txBody>
      </p:sp>
      <p:sp>
        <p:nvSpPr>
          <p:cNvPr id="29" name="Slide Number Placeholder 3"/>
          <p:cNvSpPr>
            <a:spLocks noGrp="1"/>
          </p:cNvSpPr>
          <p:nvPr>
            <p:ph type="sldNum" sz="quarter" idx="4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A7967F-5B8D-42B2-A7EA-9558E1DE8F4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30" name="Date Placeholder 4"/>
          <p:cNvSpPr>
            <a:spLocks noGrp="1"/>
          </p:cNvSpPr>
          <p:nvPr>
            <p:ph type="dt" sz="half" idx="4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A81D1D-11DE-4015-A155-A3F2419EBABB}" type="datetime1">
              <a:rPr lang="en-US"/>
              <a:pPr>
                <a:defRPr/>
              </a:pPr>
              <a:t>6/25/2010</a:t>
            </a:fld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reaker 1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 descr="NOV_A_tag_cmyk.png"/>
          <p:cNvPicPr>
            <a:picLocks noChangeAspect="1"/>
          </p:cNvPicPr>
          <p:nvPr/>
        </p:nvPicPr>
        <p:blipFill>
          <a:blip r:embed="rId2" cstate="print">
            <a:lum bright="100000"/>
          </a:blip>
          <a:srcRect/>
          <a:stretch>
            <a:fillRect/>
          </a:stretch>
        </p:blipFill>
        <p:spPr bwMode="auto">
          <a:xfrm>
            <a:off x="7583488" y="282575"/>
            <a:ext cx="1289050" cy="557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5" name="Group 7"/>
          <p:cNvGrpSpPr>
            <a:grpSpLocks/>
          </p:cNvGrpSpPr>
          <p:nvPr/>
        </p:nvGrpSpPr>
        <p:grpSpPr bwMode="auto">
          <a:xfrm>
            <a:off x="9255125" y="0"/>
            <a:ext cx="1924050" cy="6870700"/>
            <a:chOff x="5830" y="0"/>
            <a:chExt cx="1212" cy="4328"/>
          </a:xfrm>
        </p:grpSpPr>
        <p:sp>
          <p:nvSpPr>
            <p:cNvPr id="6" name="Rectangle 5"/>
            <p:cNvSpPr>
              <a:spLocks noChangeArrowheads="1"/>
            </p:cNvSpPr>
            <p:nvPr/>
          </p:nvSpPr>
          <p:spPr bwMode="auto">
            <a:xfrm>
              <a:off x="5830" y="0"/>
              <a:ext cx="1212" cy="4328"/>
            </a:xfrm>
            <a:prstGeom prst="rect">
              <a:avLst/>
            </a:prstGeom>
            <a:solidFill>
              <a:schemeClr val="accent6"/>
            </a:solidFill>
            <a:ln w="3175">
              <a:noFill/>
              <a:miter lim="800000"/>
              <a:headEnd/>
              <a:tailEnd/>
            </a:ln>
            <a:effectLst>
              <a:outerShdw blurRad="127000" dist="63500" dir="5400000" algn="t" rotWithShape="0">
                <a:prstClr val="black">
                  <a:alpha val="30000"/>
                </a:prstClr>
              </a:outerShdw>
            </a:effectLst>
          </p:spPr>
          <p:txBody>
            <a:bodyPr lIns="126000" tIns="118800" rIns="126000" bIns="118800"/>
            <a:lstStyle/>
            <a:p>
              <a:pPr fontAlgn="auto">
                <a:spcBef>
                  <a:spcPct val="20000"/>
                </a:spcBef>
                <a:spcAft>
                  <a:spcPct val="20000"/>
                </a:spcAft>
                <a:buFont typeface="Wingdings" pitchFamily="2" charset="2"/>
                <a:buNone/>
                <a:defRPr/>
              </a:pPr>
              <a:r>
                <a:rPr lang="en-US" sz="1200" cap="all">
                  <a:solidFill>
                    <a:srgbClr val="FFFFFF"/>
                  </a:solidFill>
                  <a:latin typeface="+mn-lt"/>
                  <a:cs typeface="Arial" charset="0"/>
                </a:rPr>
                <a:t>breaker slide 1</a:t>
              </a:r>
            </a:p>
            <a:p>
              <a:pPr fontAlgn="auto">
                <a:spcBef>
                  <a:spcPct val="20000"/>
                </a:spcBef>
                <a:spcAft>
                  <a:spcPct val="20000"/>
                </a:spcAft>
                <a:buFont typeface="Wingdings" pitchFamily="2" charset="2"/>
                <a:buNone/>
                <a:defRPr/>
              </a:pPr>
              <a:r>
                <a:rPr lang="en-US" sz="1000">
                  <a:solidFill>
                    <a:srgbClr val="C3D940"/>
                  </a:solidFill>
                  <a:latin typeface="+mn-lt"/>
                  <a:cs typeface="Arial" charset="0"/>
                </a:rPr>
                <a:t>Use: </a:t>
              </a:r>
              <a:r>
                <a:rPr lang="en-US" sz="1000">
                  <a:solidFill>
                    <a:srgbClr val="FFFFFF"/>
                  </a:solidFill>
                  <a:latin typeface="+mn-lt"/>
                  <a:cs typeface="Arial" charset="0"/>
                </a:rPr>
                <a:t>To highlight next Agenda</a:t>
              </a:r>
            </a:p>
            <a:p>
              <a:pPr fontAlgn="auto">
                <a:spcBef>
                  <a:spcPct val="20000"/>
                </a:spcBef>
                <a:spcAft>
                  <a:spcPct val="20000"/>
                </a:spcAft>
                <a:buFont typeface="Wingdings" pitchFamily="2" charset="2"/>
                <a:buNone/>
                <a:defRPr/>
              </a:pPr>
              <a:r>
                <a:rPr lang="en-US" sz="1000">
                  <a:solidFill>
                    <a:srgbClr val="C3D940"/>
                  </a:solidFill>
                  <a:latin typeface="+mn-lt"/>
                  <a:cs typeface="Arial" charset="0"/>
                </a:rPr>
                <a:t>Edit: </a:t>
              </a:r>
              <a:r>
                <a:rPr lang="en-US" sz="1000">
                  <a:solidFill>
                    <a:srgbClr val="FFFFFF"/>
                  </a:solidFill>
                  <a:latin typeface="+mn-lt"/>
                  <a:cs typeface="Arial" charset="0"/>
                </a:rPr>
                <a:t>Insert picture by clicking icon in plane.</a:t>
              </a:r>
              <a:endParaRPr lang="en-US" sz="1000" dirty="0">
                <a:solidFill>
                  <a:srgbClr val="FFFFFF"/>
                </a:solidFill>
                <a:latin typeface="+mn-lt"/>
                <a:cs typeface="Arial" charset="0"/>
              </a:endParaRPr>
            </a:p>
          </p:txBody>
        </p:sp>
        <p:sp>
          <p:nvSpPr>
            <p:cNvPr id="7" name="Text Box 9"/>
            <p:cNvSpPr txBox="1">
              <a:spLocks noChangeArrowheads="1"/>
            </p:cNvSpPr>
            <p:nvPr/>
          </p:nvSpPr>
          <p:spPr bwMode="auto">
            <a:xfrm>
              <a:off x="5882" y="4077"/>
              <a:ext cx="649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200">
                  <a:solidFill>
                    <a:srgbClr val="FFFFFF"/>
                  </a:solidFill>
                  <a:latin typeface="+mn-lt"/>
                  <a:cs typeface="Arial" charset="0"/>
                </a:rPr>
                <a:t>guide</a:t>
              </a:r>
              <a:r>
                <a:rPr lang="en-US" sz="1200">
                  <a:solidFill>
                    <a:srgbClr val="28082E"/>
                  </a:solidFill>
                  <a:latin typeface="+mn-lt"/>
                  <a:cs typeface="Arial" charset="0"/>
                </a:rPr>
                <a:t> </a:t>
              </a:r>
              <a:endParaRPr lang="en-US" sz="1200">
                <a:solidFill>
                  <a:srgbClr val="28082E"/>
                </a:solidFill>
                <a:latin typeface="+mn-lt"/>
                <a:cs typeface="Arial" charset="0"/>
              </a:endParaRPr>
            </a:p>
          </p:txBody>
        </p:sp>
      </p:grpSp>
      <p:sp>
        <p:nvSpPr>
          <p:cNvPr id="11" name="Text Placeholder 10"/>
          <p:cNvSpPr>
            <a:spLocks noGrp="1"/>
          </p:cNvSpPr>
          <p:nvPr>
            <p:ph type="body" sz="quarter" idx="15"/>
          </p:nvPr>
        </p:nvSpPr>
        <p:spPr bwMode="auto">
          <a:xfrm>
            <a:off x="2" y="1801813"/>
            <a:ext cx="3657598" cy="5075237"/>
          </a:xfrm>
          <a:custGeom>
            <a:avLst/>
            <a:gdLst>
              <a:gd name="connsiteX0" fmla="*/ 0 w 8258175"/>
              <a:gd name="connsiteY0" fmla="*/ 0 h 5275262"/>
              <a:gd name="connsiteX1" fmla="*/ 8258175 w 8258175"/>
              <a:gd name="connsiteY1" fmla="*/ 0 h 5275262"/>
              <a:gd name="connsiteX2" fmla="*/ 8258175 w 8258175"/>
              <a:gd name="connsiteY2" fmla="*/ 5275262 h 5275262"/>
              <a:gd name="connsiteX3" fmla="*/ 0 w 8258175"/>
              <a:gd name="connsiteY3" fmla="*/ 5275262 h 5275262"/>
              <a:gd name="connsiteX4" fmla="*/ 0 w 8258175"/>
              <a:gd name="connsiteY4" fmla="*/ 0 h 5275262"/>
              <a:gd name="connsiteX0" fmla="*/ 0 w 8258175"/>
              <a:gd name="connsiteY0" fmla="*/ 0 h 5275262"/>
              <a:gd name="connsiteX1" fmla="*/ 8258175 w 8258175"/>
              <a:gd name="connsiteY1" fmla="*/ 449942 h 5275262"/>
              <a:gd name="connsiteX2" fmla="*/ 8258175 w 8258175"/>
              <a:gd name="connsiteY2" fmla="*/ 5275262 h 5275262"/>
              <a:gd name="connsiteX3" fmla="*/ 0 w 8258175"/>
              <a:gd name="connsiteY3" fmla="*/ 5275262 h 5275262"/>
              <a:gd name="connsiteX4" fmla="*/ 0 w 8258175"/>
              <a:gd name="connsiteY4" fmla="*/ 0 h 5275262"/>
              <a:gd name="connsiteX0" fmla="*/ 0 w 8258175"/>
              <a:gd name="connsiteY0" fmla="*/ 0 h 5275262"/>
              <a:gd name="connsiteX1" fmla="*/ 8258175 w 8258175"/>
              <a:gd name="connsiteY1" fmla="*/ 449942 h 5275262"/>
              <a:gd name="connsiteX2" fmla="*/ 8258175 w 8258175"/>
              <a:gd name="connsiteY2" fmla="*/ 4408487 h 5275262"/>
              <a:gd name="connsiteX3" fmla="*/ 0 w 8258175"/>
              <a:gd name="connsiteY3" fmla="*/ 5275262 h 5275262"/>
              <a:gd name="connsiteX4" fmla="*/ 0 w 8258175"/>
              <a:gd name="connsiteY4" fmla="*/ 0 h 5275262"/>
              <a:gd name="connsiteX0" fmla="*/ 0 w 8258175"/>
              <a:gd name="connsiteY0" fmla="*/ 0 h 4932362"/>
              <a:gd name="connsiteX1" fmla="*/ 8258175 w 8258175"/>
              <a:gd name="connsiteY1" fmla="*/ 449942 h 4932362"/>
              <a:gd name="connsiteX2" fmla="*/ 8258175 w 8258175"/>
              <a:gd name="connsiteY2" fmla="*/ 4408487 h 4932362"/>
              <a:gd name="connsiteX3" fmla="*/ 0 w 8258175"/>
              <a:gd name="connsiteY3" fmla="*/ 4932362 h 4932362"/>
              <a:gd name="connsiteX4" fmla="*/ 0 w 8258175"/>
              <a:gd name="connsiteY4" fmla="*/ 0 h 4932362"/>
              <a:gd name="connsiteX0" fmla="*/ 0 w 8258175"/>
              <a:gd name="connsiteY0" fmla="*/ 0 h 4932362"/>
              <a:gd name="connsiteX1" fmla="*/ 8258175 w 8258175"/>
              <a:gd name="connsiteY1" fmla="*/ 449942 h 4932362"/>
              <a:gd name="connsiteX2" fmla="*/ 8258175 w 8258175"/>
              <a:gd name="connsiteY2" fmla="*/ 4713287 h 4932362"/>
              <a:gd name="connsiteX3" fmla="*/ 0 w 8258175"/>
              <a:gd name="connsiteY3" fmla="*/ 4932362 h 4932362"/>
              <a:gd name="connsiteX4" fmla="*/ 0 w 8258175"/>
              <a:gd name="connsiteY4" fmla="*/ 0 h 4932362"/>
              <a:gd name="connsiteX0" fmla="*/ 0 w 8258175"/>
              <a:gd name="connsiteY0" fmla="*/ 0 h 5075237"/>
              <a:gd name="connsiteX1" fmla="*/ 8258175 w 8258175"/>
              <a:gd name="connsiteY1" fmla="*/ 449942 h 5075237"/>
              <a:gd name="connsiteX2" fmla="*/ 8258175 w 8258175"/>
              <a:gd name="connsiteY2" fmla="*/ 4713287 h 5075237"/>
              <a:gd name="connsiteX3" fmla="*/ 0 w 8258175"/>
              <a:gd name="connsiteY3" fmla="*/ 5075237 h 5075237"/>
              <a:gd name="connsiteX4" fmla="*/ 0 w 8258175"/>
              <a:gd name="connsiteY4" fmla="*/ 0 h 5075237"/>
              <a:gd name="connsiteX0" fmla="*/ 0 w 8258175"/>
              <a:gd name="connsiteY0" fmla="*/ 0 h 5075237"/>
              <a:gd name="connsiteX1" fmla="*/ 8258175 w 8258175"/>
              <a:gd name="connsiteY1" fmla="*/ 449942 h 5075237"/>
              <a:gd name="connsiteX2" fmla="*/ 8258175 w 8258175"/>
              <a:gd name="connsiteY2" fmla="*/ 4713287 h 5075237"/>
              <a:gd name="connsiteX3" fmla="*/ 3493842 w 8258175"/>
              <a:gd name="connsiteY3" fmla="*/ 5056187 h 5075237"/>
              <a:gd name="connsiteX4" fmla="*/ 0 w 8258175"/>
              <a:gd name="connsiteY4" fmla="*/ 5075237 h 5075237"/>
              <a:gd name="connsiteX5" fmla="*/ 0 w 8258175"/>
              <a:gd name="connsiteY5" fmla="*/ 0 h 50752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258175" h="5075237">
                <a:moveTo>
                  <a:pt x="0" y="0"/>
                </a:moveTo>
                <a:lnTo>
                  <a:pt x="8258175" y="449942"/>
                </a:lnTo>
                <a:lnTo>
                  <a:pt x="8258175" y="4713287"/>
                </a:lnTo>
                <a:lnTo>
                  <a:pt x="3493842" y="5056187"/>
                </a:lnTo>
                <a:lnTo>
                  <a:pt x="0" y="5075237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alpha val="89804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lIns="288000" tIns="612000" rIns="288000" bIns="288000" anchor="b"/>
          <a:lstStyle>
            <a:lvl1pPr marL="0" indent="0">
              <a:buNone/>
              <a:defRPr sz="2400" cap="all" baseline="0">
                <a:solidFill>
                  <a:schemeClr val="tx1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16"/>
          </p:nvPr>
        </p:nvSpPr>
        <p:spPr bwMode="auto">
          <a:xfrm>
            <a:off x="3397250" y="1195531"/>
            <a:ext cx="5746750" cy="3854450"/>
          </a:xfrm>
          <a:custGeom>
            <a:avLst/>
            <a:gdLst>
              <a:gd name="connsiteX0" fmla="*/ 0 w 5746750"/>
              <a:gd name="connsiteY0" fmla="*/ 0 h 3854450"/>
              <a:gd name="connsiteX1" fmla="*/ 5746750 w 5746750"/>
              <a:gd name="connsiteY1" fmla="*/ 0 h 3854450"/>
              <a:gd name="connsiteX2" fmla="*/ 5746750 w 5746750"/>
              <a:gd name="connsiteY2" fmla="*/ 3854450 h 3854450"/>
              <a:gd name="connsiteX3" fmla="*/ 0 w 5746750"/>
              <a:gd name="connsiteY3" fmla="*/ 3854450 h 3854450"/>
              <a:gd name="connsiteX4" fmla="*/ 0 w 5746750"/>
              <a:gd name="connsiteY4" fmla="*/ 0 h 3854450"/>
              <a:gd name="connsiteX0" fmla="*/ 0 w 5746750"/>
              <a:gd name="connsiteY0" fmla="*/ 457200 h 3854450"/>
              <a:gd name="connsiteX1" fmla="*/ 5746750 w 5746750"/>
              <a:gd name="connsiteY1" fmla="*/ 0 h 3854450"/>
              <a:gd name="connsiteX2" fmla="*/ 5746750 w 5746750"/>
              <a:gd name="connsiteY2" fmla="*/ 3854450 h 3854450"/>
              <a:gd name="connsiteX3" fmla="*/ 0 w 5746750"/>
              <a:gd name="connsiteY3" fmla="*/ 3854450 h 3854450"/>
              <a:gd name="connsiteX4" fmla="*/ 0 w 5746750"/>
              <a:gd name="connsiteY4" fmla="*/ 457200 h 3854450"/>
              <a:gd name="connsiteX0" fmla="*/ 0 w 5746750"/>
              <a:gd name="connsiteY0" fmla="*/ 457200 h 3854450"/>
              <a:gd name="connsiteX1" fmla="*/ 5746750 w 5746750"/>
              <a:gd name="connsiteY1" fmla="*/ 0 h 3854450"/>
              <a:gd name="connsiteX2" fmla="*/ 5746750 w 5746750"/>
              <a:gd name="connsiteY2" fmla="*/ 3854450 h 3854450"/>
              <a:gd name="connsiteX3" fmla="*/ 0 w 5746750"/>
              <a:gd name="connsiteY3" fmla="*/ 3459595 h 3854450"/>
              <a:gd name="connsiteX4" fmla="*/ 0 w 5746750"/>
              <a:gd name="connsiteY4" fmla="*/ 457200 h 3854450"/>
              <a:gd name="connsiteX0" fmla="*/ 0 w 5746750"/>
              <a:gd name="connsiteY0" fmla="*/ 457200 h 3854450"/>
              <a:gd name="connsiteX1" fmla="*/ 5746750 w 5746750"/>
              <a:gd name="connsiteY1" fmla="*/ 0 h 3854450"/>
              <a:gd name="connsiteX2" fmla="*/ 5746750 w 5746750"/>
              <a:gd name="connsiteY2" fmla="*/ 3854450 h 3854450"/>
              <a:gd name="connsiteX3" fmla="*/ 0 w 5746750"/>
              <a:gd name="connsiteY3" fmla="*/ 3729758 h 3854450"/>
              <a:gd name="connsiteX4" fmla="*/ 0 w 5746750"/>
              <a:gd name="connsiteY4" fmla="*/ 457200 h 3854450"/>
              <a:gd name="connsiteX0" fmla="*/ 0 w 5746750"/>
              <a:gd name="connsiteY0" fmla="*/ 602673 h 3854450"/>
              <a:gd name="connsiteX1" fmla="*/ 5746750 w 5746750"/>
              <a:gd name="connsiteY1" fmla="*/ 0 h 3854450"/>
              <a:gd name="connsiteX2" fmla="*/ 5746750 w 5746750"/>
              <a:gd name="connsiteY2" fmla="*/ 3854450 h 3854450"/>
              <a:gd name="connsiteX3" fmla="*/ 0 w 5746750"/>
              <a:gd name="connsiteY3" fmla="*/ 3729758 h 3854450"/>
              <a:gd name="connsiteX4" fmla="*/ 0 w 5746750"/>
              <a:gd name="connsiteY4" fmla="*/ 602673 h 3854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746750" h="3854450">
                <a:moveTo>
                  <a:pt x="0" y="602673"/>
                </a:moveTo>
                <a:lnTo>
                  <a:pt x="5746750" y="0"/>
                </a:lnTo>
                <a:lnTo>
                  <a:pt x="5746750" y="3854450"/>
                </a:lnTo>
                <a:lnTo>
                  <a:pt x="0" y="3729758"/>
                </a:lnTo>
                <a:lnTo>
                  <a:pt x="0" y="602673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tIns="1548000"/>
          <a:lstStyle>
            <a:lvl1pPr algn="ctr">
              <a:buNone/>
              <a:defRPr sz="1100"/>
            </a:lvl1pPr>
          </a:lstStyle>
          <a:p>
            <a:pPr lvl="0"/>
            <a:r>
              <a:rPr lang="en-US" noProof="0" smtClean="0"/>
              <a:t>Click icon to add picture</a:t>
            </a:r>
            <a:endParaRPr lang="en-US" noProof="0"/>
          </a:p>
        </p:txBody>
      </p:sp>
      <p:sp>
        <p:nvSpPr>
          <p:cNvPr id="8" name="Footer Placeholder 2"/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lvl1pPr>
              <a:defRPr dirty="0" smtClean="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r>
              <a:rPr lang="en-US"/>
              <a:t>NOVOZYMES PRESENTATION</a:t>
            </a:r>
            <a:endParaRPr lang="en-US"/>
          </a:p>
        </p:txBody>
      </p:sp>
      <p:sp>
        <p:nvSpPr>
          <p:cNvPr id="9" name="Slide Number Placeholder 3"/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lvl1pPr>
              <a:defRPr smtClean="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C76329ED-8BDD-4DC2-B8D0-3684528A0AD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0" name="Date Placeholder 4"/>
          <p:cNvSpPr>
            <a:spLocks noGrp="1"/>
          </p:cNvSpPr>
          <p:nvPr>
            <p:ph type="dt" sz="half" idx="19"/>
          </p:nvPr>
        </p:nvSpPr>
        <p:spPr/>
        <p:txBody>
          <a:bodyPr/>
          <a:lstStyle>
            <a:lvl1pPr>
              <a:defRPr smtClean="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D08487B0-1E7F-40B0-A976-6AE871720177}" type="datetime1">
              <a:rPr lang="en-US"/>
              <a:pPr>
                <a:defRPr/>
              </a:pPr>
              <a:t>6/25/2010</a:t>
            </a:fld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reaker 2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 descr="NOV_A_tag_cmyk.png"/>
          <p:cNvPicPr>
            <a:picLocks noChangeAspect="1"/>
          </p:cNvPicPr>
          <p:nvPr/>
        </p:nvPicPr>
        <p:blipFill>
          <a:blip r:embed="rId2" cstate="print">
            <a:lum bright="100000"/>
          </a:blip>
          <a:srcRect/>
          <a:stretch>
            <a:fillRect/>
          </a:stretch>
        </p:blipFill>
        <p:spPr bwMode="auto">
          <a:xfrm>
            <a:off x="7583488" y="282575"/>
            <a:ext cx="1289050" cy="557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5" name="Group 7"/>
          <p:cNvGrpSpPr>
            <a:grpSpLocks/>
          </p:cNvGrpSpPr>
          <p:nvPr/>
        </p:nvGrpSpPr>
        <p:grpSpPr bwMode="auto">
          <a:xfrm>
            <a:off x="9255125" y="0"/>
            <a:ext cx="1924050" cy="6870700"/>
            <a:chOff x="5830" y="0"/>
            <a:chExt cx="1212" cy="4328"/>
          </a:xfrm>
        </p:grpSpPr>
        <p:sp>
          <p:nvSpPr>
            <p:cNvPr id="6" name="Rectangle 8"/>
            <p:cNvSpPr>
              <a:spLocks noChangeArrowheads="1"/>
            </p:cNvSpPr>
            <p:nvPr/>
          </p:nvSpPr>
          <p:spPr bwMode="auto">
            <a:xfrm>
              <a:off x="5830" y="0"/>
              <a:ext cx="1212" cy="4328"/>
            </a:xfrm>
            <a:prstGeom prst="rect">
              <a:avLst/>
            </a:prstGeom>
            <a:solidFill>
              <a:schemeClr val="accent6"/>
            </a:solidFill>
            <a:ln w="3175">
              <a:noFill/>
              <a:miter lim="800000"/>
              <a:headEnd/>
              <a:tailEnd/>
            </a:ln>
            <a:effectLst>
              <a:outerShdw blurRad="127000" dist="63500" dir="5400000" algn="t" rotWithShape="0">
                <a:prstClr val="black">
                  <a:alpha val="30000"/>
                </a:prstClr>
              </a:outerShdw>
            </a:effectLst>
          </p:spPr>
          <p:txBody>
            <a:bodyPr lIns="126000" tIns="118800" rIns="126000" bIns="118800"/>
            <a:lstStyle/>
            <a:p>
              <a:pPr fontAlgn="auto">
                <a:spcBef>
                  <a:spcPct val="20000"/>
                </a:spcBef>
                <a:spcAft>
                  <a:spcPct val="20000"/>
                </a:spcAft>
                <a:buFont typeface="Wingdings" pitchFamily="2" charset="2"/>
                <a:buNone/>
                <a:defRPr/>
              </a:pPr>
              <a:r>
                <a:rPr lang="en-US" sz="1200" cap="all">
                  <a:solidFill>
                    <a:srgbClr val="FFFFFF"/>
                  </a:solidFill>
                  <a:latin typeface="+mn-lt"/>
                  <a:cs typeface="Arial" charset="0"/>
                </a:rPr>
                <a:t>breaker slide 2</a:t>
              </a:r>
            </a:p>
            <a:p>
              <a:pPr fontAlgn="auto">
                <a:spcBef>
                  <a:spcPct val="20000"/>
                </a:spcBef>
                <a:spcAft>
                  <a:spcPct val="20000"/>
                </a:spcAft>
                <a:buFont typeface="Wingdings" pitchFamily="2" charset="2"/>
                <a:buNone/>
                <a:defRPr/>
              </a:pPr>
              <a:r>
                <a:rPr lang="en-US" sz="1000">
                  <a:solidFill>
                    <a:srgbClr val="C3D940"/>
                  </a:solidFill>
                  <a:latin typeface="+mn-lt"/>
                  <a:cs typeface="Arial" charset="0"/>
                </a:rPr>
                <a:t>Use: </a:t>
              </a:r>
              <a:r>
                <a:rPr lang="en-US" sz="1000">
                  <a:solidFill>
                    <a:srgbClr val="FFFFFF"/>
                  </a:solidFill>
                  <a:latin typeface="+mn-lt"/>
                  <a:cs typeface="Arial" charset="0"/>
                </a:rPr>
                <a:t>To highlight next Agenda</a:t>
              </a:r>
            </a:p>
            <a:p>
              <a:pPr fontAlgn="auto">
                <a:spcBef>
                  <a:spcPct val="20000"/>
                </a:spcBef>
                <a:spcAft>
                  <a:spcPct val="20000"/>
                </a:spcAft>
                <a:buFont typeface="Wingdings" pitchFamily="2" charset="2"/>
                <a:buNone/>
                <a:defRPr/>
              </a:pPr>
              <a:r>
                <a:rPr lang="en-US" sz="1000">
                  <a:solidFill>
                    <a:srgbClr val="C3D940"/>
                  </a:solidFill>
                  <a:latin typeface="+mn-lt"/>
                  <a:cs typeface="Arial" charset="0"/>
                </a:rPr>
                <a:t>Edit: </a:t>
              </a:r>
              <a:r>
                <a:rPr lang="en-US" sz="1000">
                  <a:solidFill>
                    <a:srgbClr val="FFFFFF"/>
                  </a:solidFill>
                  <a:latin typeface="+mn-lt"/>
                  <a:cs typeface="Arial" charset="0"/>
                </a:rPr>
                <a:t>Insert picture by clicking icon in plane.</a:t>
              </a:r>
              <a:endParaRPr lang="en-US" sz="1000" dirty="0">
                <a:solidFill>
                  <a:srgbClr val="FFFFFF"/>
                </a:solidFill>
                <a:latin typeface="+mn-lt"/>
                <a:cs typeface="Arial" charset="0"/>
              </a:endParaRPr>
            </a:p>
          </p:txBody>
        </p:sp>
        <p:sp>
          <p:nvSpPr>
            <p:cNvPr id="7" name="Text Box 9"/>
            <p:cNvSpPr txBox="1">
              <a:spLocks noChangeArrowheads="1"/>
            </p:cNvSpPr>
            <p:nvPr/>
          </p:nvSpPr>
          <p:spPr bwMode="auto">
            <a:xfrm>
              <a:off x="5882" y="4077"/>
              <a:ext cx="649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200">
                  <a:solidFill>
                    <a:srgbClr val="FFFFFF"/>
                  </a:solidFill>
                  <a:latin typeface="+mn-lt"/>
                  <a:cs typeface="Arial" charset="0"/>
                </a:rPr>
                <a:t>guide</a:t>
              </a:r>
              <a:r>
                <a:rPr lang="en-US" sz="1200">
                  <a:solidFill>
                    <a:srgbClr val="28082E"/>
                  </a:solidFill>
                  <a:latin typeface="+mn-lt"/>
                  <a:cs typeface="Arial" charset="0"/>
                </a:rPr>
                <a:t> </a:t>
              </a:r>
              <a:endParaRPr lang="en-US" sz="1200">
                <a:solidFill>
                  <a:srgbClr val="28082E"/>
                </a:solidFill>
                <a:latin typeface="+mn-lt"/>
                <a:cs typeface="Arial" charset="0"/>
              </a:endParaRPr>
            </a:p>
          </p:txBody>
        </p:sp>
      </p:grpSp>
      <p:sp>
        <p:nvSpPr>
          <p:cNvPr id="8" name="Picture Placeholder 7"/>
          <p:cNvSpPr>
            <a:spLocks noGrp="1"/>
          </p:cNvSpPr>
          <p:nvPr>
            <p:ph type="pic" sz="quarter" idx="13"/>
          </p:nvPr>
        </p:nvSpPr>
        <p:spPr bwMode="auto">
          <a:xfrm>
            <a:off x="273132" y="1018309"/>
            <a:ext cx="8870868" cy="5839691"/>
          </a:xfrm>
          <a:custGeom>
            <a:avLst/>
            <a:gdLst>
              <a:gd name="connsiteX0" fmla="*/ 0 w 8894762"/>
              <a:gd name="connsiteY0" fmla="*/ 0 h 6858000"/>
              <a:gd name="connsiteX1" fmla="*/ 8894762 w 8894762"/>
              <a:gd name="connsiteY1" fmla="*/ 0 h 6858000"/>
              <a:gd name="connsiteX2" fmla="*/ 8894762 w 8894762"/>
              <a:gd name="connsiteY2" fmla="*/ 6858000 h 6858000"/>
              <a:gd name="connsiteX3" fmla="*/ 0 w 8894762"/>
              <a:gd name="connsiteY3" fmla="*/ 6858000 h 6858000"/>
              <a:gd name="connsiteX4" fmla="*/ 0 w 8894762"/>
              <a:gd name="connsiteY4" fmla="*/ 0 h 6858000"/>
              <a:gd name="connsiteX0" fmla="*/ 0 w 8894762"/>
              <a:gd name="connsiteY0" fmla="*/ 1472540 h 6858000"/>
              <a:gd name="connsiteX1" fmla="*/ 8894762 w 8894762"/>
              <a:gd name="connsiteY1" fmla="*/ 0 h 6858000"/>
              <a:gd name="connsiteX2" fmla="*/ 8894762 w 8894762"/>
              <a:gd name="connsiteY2" fmla="*/ 6858000 h 6858000"/>
              <a:gd name="connsiteX3" fmla="*/ 0 w 8894762"/>
              <a:gd name="connsiteY3" fmla="*/ 6858000 h 6858000"/>
              <a:gd name="connsiteX4" fmla="*/ 0 w 8894762"/>
              <a:gd name="connsiteY4" fmla="*/ 1472540 h 6858000"/>
              <a:gd name="connsiteX0" fmla="*/ 0 w 8894762"/>
              <a:gd name="connsiteY0" fmla="*/ 1163781 h 6858000"/>
              <a:gd name="connsiteX1" fmla="*/ 8894762 w 8894762"/>
              <a:gd name="connsiteY1" fmla="*/ 0 h 6858000"/>
              <a:gd name="connsiteX2" fmla="*/ 8894762 w 8894762"/>
              <a:gd name="connsiteY2" fmla="*/ 6858000 h 6858000"/>
              <a:gd name="connsiteX3" fmla="*/ 0 w 8894762"/>
              <a:gd name="connsiteY3" fmla="*/ 6858000 h 6858000"/>
              <a:gd name="connsiteX4" fmla="*/ 0 w 8894762"/>
              <a:gd name="connsiteY4" fmla="*/ 1163781 h 6858000"/>
              <a:gd name="connsiteX0" fmla="*/ 0 w 8894762"/>
              <a:gd name="connsiteY0" fmla="*/ 1163781 h 6858000"/>
              <a:gd name="connsiteX1" fmla="*/ 8894762 w 8894762"/>
              <a:gd name="connsiteY1" fmla="*/ 0 h 6858000"/>
              <a:gd name="connsiteX2" fmla="*/ 8894762 w 8894762"/>
              <a:gd name="connsiteY2" fmla="*/ 6858000 h 6858000"/>
              <a:gd name="connsiteX3" fmla="*/ 0 w 8894762"/>
              <a:gd name="connsiteY3" fmla="*/ 6127668 h 6858000"/>
              <a:gd name="connsiteX4" fmla="*/ 0 w 8894762"/>
              <a:gd name="connsiteY4" fmla="*/ 1163781 h 6858000"/>
              <a:gd name="connsiteX0" fmla="*/ 0 w 8894762"/>
              <a:gd name="connsiteY0" fmla="*/ 1163781 h 6858000"/>
              <a:gd name="connsiteX1" fmla="*/ 8894762 w 8894762"/>
              <a:gd name="connsiteY1" fmla="*/ 0 h 6858000"/>
              <a:gd name="connsiteX2" fmla="*/ 8894762 w 8894762"/>
              <a:gd name="connsiteY2" fmla="*/ 6858000 h 6858000"/>
              <a:gd name="connsiteX3" fmla="*/ 0 w 8894762"/>
              <a:gd name="connsiteY3" fmla="*/ 6127668 h 6858000"/>
              <a:gd name="connsiteX4" fmla="*/ 0 w 8894762"/>
              <a:gd name="connsiteY4" fmla="*/ 1163781 h 6858000"/>
              <a:gd name="connsiteX0" fmla="*/ 0 w 8894762"/>
              <a:gd name="connsiteY0" fmla="*/ 1163781 h 6858000"/>
              <a:gd name="connsiteX1" fmla="*/ 8894762 w 8894762"/>
              <a:gd name="connsiteY1" fmla="*/ 0 h 6858000"/>
              <a:gd name="connsiteX2" fmla="*/ 8894762 w 8894762"/>
              <a:gd name="connsiteY2" fmla="*/ 6858000 h 6858000"/>
              <a:gd name="connsiteX3" fmla="*/ 0 w 8894762"/>
              <a:gd name="connsiteY3" fmla="*/ 6282047 h 6858000"/>
              <a:gd name="connsiteX4" fmla="*/ 0 w 8894762"/>
              <a:gd name="connsiteY4" fmla="*/ 1163781 h 6858000"/>
              <a:gd name="connsiteX0" fmla="*/ 0 w 8894762"/>
              <a:gd name="connsiteY0" fmla="*/ 1163781 h 6858000"/>
              <a:gd name="connsiteX1" fmla="*/ 8894762 w 8894762"/>
              <a:gd name="connsiteY1" fmla="*/ 0 h 6858000"/>
              <a:gd name="connsiteX2" fmla="*/ 8894762 w 8894762"/>
              <a:gd name="connsiteY2" fmla="*/ 6858000 h 6858000"/>
              <a:gd name="connsiteX3" fmla="*/ 3681494 w 8894762"/>
              <a:gd name="connsiteY3" fmla="*/ 6852062 h 6858000"/>
              <a:gd name="connsiteX4" fmla="*/ 0 w 8894762"/>
              <a:gd name="connsiteY4" fmla="*/ 6282047 h 6858000"/>
              <a:gd name="connsiteX5" fmla="*/ 0 w 8894762"/>
              <a:gd name="connsiteY5" fmla="*/ 1163781 h 6858000"/>
              <a:gd name="connsiteX0" fmla="*/ 0 w 8894762"/>
              <a:gd name="connsiteY0" fmla="*/ 145472 h 5839691"/>
              <a:gd name="connsiteX1" fmla="*/ 8894762 w 8894762"/>
              <a:gd name="connsiteY1" fmla="*/ 0 h 5839691"/>
              <a:gd name="connsiteX2" fmla="*/ 8894762 w 8894762"/>
              <a:gd name="connsiteY2" fmla="*/ 5839691 h 5839691"/>
              <a:gd name="connsiteX3" fmla="*/ 3681494 w 8894762"/>
              <a:gd name="connsiteY3" fmla="*/ 5833753 h 5839691"/>
              <a:gd name="connsiteX4" fmla="*/ 0 w 8894762"/>
              <a:gd name="connsiteY4" fmla="*/ 5263738 h 5839691"/>
              <a:gd name="connsiteX5" fmla="*/ 0 w 8894762"/>
              <a:gd name="connsiteY5" fmla="*/ 145472 h 5839691"/>
              <a:gd name="connsiteX0" fmla="*/ 0 w 8894762"/>
              <a:gd name="connsiteY0" fmla="*/ 477981 h 5839691"/>
              <a:gd name="connsiteX1" fmla="*/ 8894762 w 8894762"/>
              <a:gd name="connsiteY1" fmla="*/ 0 h 5839691"/>
              <a:gd name="connsiteX2" fmla="*/ 8894762 w 8894762"/>
              <a:gd name="connsiteY2" fmla="*/ 5839691 h 5839691"/>
              <a:gd name="connsiteX3" fmla="*/ 3681494 w 8894762"/>
              <a:gd name="connsiteY3" fmla="*/ 5833753 h 5839691"/>
              <a:gd name="connsiteX4" fmla="*/ 0 w 8894762"/>
              <a:gd name="connsiteY4" fmla="*/ 5263738 h 5839691"/>
              <a:gd name="connsiteX5" fmla="*/ 0 w 8894762"/>
              <a:gd name="connsiteY5" fmla="*/ 477981 h 5839691"/>
              <a:gd name="connsiteX0" fmla="*/ 0 w 8894762"/>
              <a:gd name="connsiteY0" fmla="*/ 706581 h 5839691"/>
              <a:gd name="connsiteX1" fmla="*/ 8894762 w 8894762"/>
              <a:gd name="connsiteY1" fmla="*/ 0 h 5839691"/>
              <a:gd name="connsiteX2" fmla="*/ 8894762 w 8894762"/>
              <a:gd name="connsiteY2" fmla="*/ 5839691 h 5839691"/>
              <a:gd name="connsiteX3" fmla="*/ 3681494 w 8894762"/>
              <a:gd name="connsiteY3" fmla="*/ 5833753 h 5839691"/>
              <a:gd name="connsiteX4" fmla="*/ 0 w 8894762"/>
              <a:gd name="connsiteY4" fmla="*/ 5263738 h 5839691"/>
              <a:gd name="connsiteX5" fmla="*/ 0 w 8894762"/>
              <a:gd name="connsiteY5" fmla="*/ 706581 h 58396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894762" h="5839691">
                <a:moveTo>
                  <a:pt x="0" y="706581"/>
                </a:moveTo>
                <a:lnTo>
                  <a:pt x="8894762" y="0"/>
                </a:lnTo>
                <a:lnTo>
                  <a:pt x="8894762" y="5839691"/>
                </a:lnTo>
                <a:lnTo>
                  <a:pt x="3681494" y="5833753"/>
                </a:lnTo>
                <a:lnTo>
                  <a:pt x="0" y="5263738"/>
                </a:lnTo>
                <a:lnTo>
                  <a:pt x="0" y="706581"/>
                </a:lnTo>
                <a:close/>
              </a:path>
            </a:pathLst>
          </a:custGeom>
          <a:solidFill>
            <a:schemeClr val="bg2"/>
          </a:solidFill>
          <a:ln w="9525">
            <a:noFill/>
            <a:miter lim="800000"/>
            <a:headEnd/>
            <a:tailEnd/>
          </a:ln>
          <a:effectLst/>
        </p:spPr>
        <p:txBody>
          <a:bodyPr lIns="288000" tIns="2556000" rIns="288000" bIns="1080000"/>
          <a:lstStyle>
            <a:lvl1pPr algn="ctr">
              <a:buNone/>
              <a:defRPr sz="11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smtClean="0"/>
              <a:t>Click icon to add picture</a:t>
            </a:r>
            <a:endParaRPr lang="en-US" noProof="0"/>
          </a:p>
        </p:txBody>
      </p:sp>
      <p:sp>
        <p:nvSpPr>
          <p:cNvPr id="9" name="Text Placeholder 10"/>
          <p:cNvSpPr>
            <a:spLocks noGrp="1"/>
          </p:cNvSpPr>
          <p:nvPr>
            <p:ph type="body" sz="quarter" idx="15"/>
          </p:nvPr>
        </p:nvSpPr>
        <p:spPr bwMode="auto">
          <a:xfrm>
            <a:off x="1" y="3995004"/>
            <a:ext cx="2541317" cy="2870171"/>
          </a:xfrm>
          <a:custGeom>
            <a:avLst/>
            <a:gdLst>
              <a:gd name="connsiteX0" fmla="*/ 0 w 8258175"/>
              <a:gd name="connsiteY0" fmla="*/ 0 h 5275262"/>
              <a:gd name="connsiteX1" fmla="*/ 8258175 w 8258175"/>
              <a:gd name="connsiteY1" fmla="*/ 0 h 5275262"/>
              <a:gd name="connsiteX2" fmla="*/ 8258175 w 8258175"/>
              <a:gd name="connsiteY2" fmla="*/ 5275262 h 5275262"/>
              <a:gd name="connsiteX3" fmla="*/ 0 w 8258175"/>
              <a:gd name="connsiteY3" fmla="*/ 5275262 h 5275262"/>
              <a:gd name="connsiteX4" fmla="*/ 0 w 8258175"/>
              <a:gd name="connsiteY4" fmla="*/ 0 h 5275262"/>
              <a:gd name="connsiteX0" fmla="*/ 0 w 8258175"/>
              <a:gd name="connsiteY0" fmla="*/ 0 h 5275262"/>
              <a:gd name="connsiteX1" fmla="*/ 8258175 w 8258175"/>
              <a:gd name="connsiteY1" fmla="*/ 449942 h 5275262"/>
              <a:gd name="connsiteX2" fmla="*/ 8258175 w 8258175"/>
              <a:gd name="connsiteY2" fmla="*/ 5275262 h 5275262"/>
              <a:gd name="connsiteX3" fmla="*/ 0 w 8258175"/>
              <a:gd name="connsiteY3" fmla="*/ 5275262 h 5275262"/>
              <a:gd name="connsiteX4" fmla="*/ 0 w 8258175"/>
              <a:gd name="connsiteY4" fmla="*/ 0 h 5275262"/>
              <a:gd name="connsiteX0" fmla="*/ 0 w 8258175"/>
              <a:gd name="connsiteY0" fmla="*/ 0 h 5275262"/>
              <a:gd name="connsiteX1" fmla="*/ 8258175 w 8258175"/>
              <a:gd name="connsiteY1" fmla="*/ 449942 h 5275262"/>
              <a:gd name="connsiteX2" fmla="*/ 8258175 w 8258175"/>
              <a:gd name="connsiteY2" fmla="*/ 4408487 h 5275262"/>
              <a:gd name="connsiteX3" fmla="*/ 0 w 8258175"/>
              <a:gd name="connsiteY3" fmla="*/ 5275262 h 5275262"/>
              <a:gd name="connsiteX4" fmla="*/ 0 w 8258175"/>
              <a:gd name="connsiteY4" fmla="*/ 0 h 5275262"/>
              <a:gd name="connsiteX0" fmla="*/ 0 w 8258175"/>
              <a:gd name="connsiteY0" fmla="*/ 0 h 4932362"/>
              <a:gd name="connsiteX1" fmla="*/ 8258175 w 8258175"/>
              <a:gd name="connsiteY1" fmla="*/ 449942 h 4932362"/>
              <a:gd name="connsiteX2" fmla="*/ 8258175 w 8258175"/>
              <a:gd name="connsiteY2" fmla="*/ 4408487 h 4932362"/>
              <a:gd name="connsiteX3" fmla="*/ 0 w 8258175"/>
              <a:gd name="connsiteY3" fmla="*/ 4932362 h 4932362"/>
              <a:gd name="connsiteX4" fmla="*/ 0 w 8258175"/>
              <a:gd name="connsiteY4" fmla="*/ 0 h 4932362"/>
              <a:gd name="connsiteX0" fmla="*/ 0 w 8258175"/>
              <a:gd name="connsiteY0" fmla="*/ 0 h 4932362"/>
              <a:gd name="connsiteX1" fmla="*/ 8258175 w 8258175"/>
              <a:gd name="connsiteY1" fmla="*/ 449942 h 4932362"/>
              <a:gd name="connsiteX2" fmla="*/ 8258175 w 8258175"/>
              <a:gd name="connsiteY2" fmla="*/ 4713287 h 4932362"/>
              <a:gd name="connsiteX3" fmla="*/ 0 w 8258175"/>
              <a:gd name="connsiteY3" fmla="*/ 4932362 h 4932362"/>
              <a:gd name="connsiteX4" fmla="*/ 0 w 8258175"/>
              <a:gd name="connsiteY4" fmla="*/ 0 h 4932362"/>
              <a:gd name="connsiteX0" fmla="*/ 0 w 8258175"/>
              <a:gd name="connsiteY0" fmla="*/ 0 h 5075237"/>
              <a:gd name="connsiteX1" fmla="*/ 8258175 w 8258175"/>
              <a:gd name="connsiteY1" fmla="*/ 449942 h 5075237"/>
              <a:gd name="connsiteX2" fmla="*/ 8258175 w 8258175"/>
              <a:gd name="connsiteY2" fmla="*/ 4713287 h 5075237"/>
              <a:gd name="connsiteX3" fmla="*/ 0 w 8258175"/>
              <a:gd name="connsiteY3" fmla="*/ 5075237 h 5075237"/>
              <a:gd name="connsiteX4" fmla="*/ 0 w 8258175"/>
              <a:gd name="connsiteY4" fmla="*/ 0 h 5075237"/>
              <a:gd name="connsiteX0" fmla="*/ 0 w 8258175"/>
              <a:gd name="connsiteY0" fmla="*/ 0 h 5075237"/>
              <a:gd name="connsiteX1" fmla="*/ 8258175 w 8258175"/>
              <a:gd name="connsiteY1" fmla="*/ 449942 h 5075237"/>
              <a:gd name="connsiteX2" fmla="*/ 8258175 w 8258175"/>
              <a:gd name="connsiteY2" fmla="*/ 4713287 h 5075237"/>
              <a:gd name="connsiteX3" fmla="*/ 3493842 w 8258175"/>
              <a:gd name="connsiteY3" fmla="*/ 5056187 h 5075237"/>
              <a:gd name="connsiteX4" fmla="*/ 0 w 8258175"/>
              <a:gd name="connsiteY4" fmla="*/ 5075237 h 5075237"/>
              <a:gd name="connsiteX5" fmla="*/ 0 w 8258175"/>
              <a:gd name="connsiteY5" fmla="*/ 0 h 5075237"/>
              <a:gd name="connsiteX0" fmla="*/ 0 w 8258175"/>
              <a:gd name="connsiteY0" fmla="*/ 0 h 5075237"/>
              <a:gd name="connsiteX1" fmla="*/ 8258175 w 8258175"/>
              <a:gd name="connsiteY1" fmla="*/ 449942 h 5075237"/>
              <a:gd name="connsiteX2" fmla="*/ 8258175 w 8258175"/>
              <a:gd name="connsiteY2" fmla="*/ 4713287 h 5075237"/>
              <a:gd name="connsiteX3" fmla="*/ 8255277 w 8258175"/>
              <a:gd name="connsiteY3" fmla="*/ 4227174 h 5075237"/>
              <a:gd name="connsiteX4" fmla="*/ 3493842 w 8258175"/>
              <a:gd name="connsiteY4" fmla="*/ 5056187 h 5075237"/>
              <a:gd name="connsiteX5" fmla="*/ 0 w 8258175"/>
              <a:gd name="connsiteY5" fmla="*/ 5075237 h 5075237"/>
              <a:gd name="connsiteX6" fmla="*/ 0 w 8258175"/>
              <a:gd name="connsiteY6" fmla="*/ 0 h 5075237"/>
              <a:gd name="connsiteX0" fmla="*/ 0 w 8258175"/>
              <a:gd name="connsiteY0" fmla="*/ 0 h 5075237"/>
              <a:gd name="connsiteX1" fmla="*/ 8258175 w 8258175"/>
              <a:gd name="connsiteY1" fmla="*/ 1005154 h 5075237"/>
              <a:gd name="connsiteX2" fmla="*/ 8258175 w 8258175"/>
              <a:gd name="connsiteY2" fmla="*/ 4713287 h 5075237"/>
              <a:gd name="connsiteX3" fmla="*/ 8255277 w 8258175"/>
              <a:gd name="connsiteY3" fmla="*/ 4227174 h 5075237"/>
              <a:gd name="connsiteX4" fmla="*/ 3493842 w 8258175"/>
              <a:gd name="connsiteY4" fmla="*/ 5056187 h 5075237"/>
              <a:gd name="connsiteX5" fmla="*/ 0 w 8258175"/>
              <a:gd name="connsiteY5" fmla="*/ 5075237 h 5075237"/>
              <a:gd name="connsiteX6" fmla="*/ 0 w 8258175"/>
              <a:gd name="connsiteY6" fmla="*/ 0 h 50752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258175" h="5075237">
                <a:moveTo>
                  <a:pt x="0" y="0"/>
                </a:moveTo>
                <a:lnTo>
                  <a:pt x="8258175" y="1005154"/>
                </a:lnTo>
                <a:lnTo>
                  <a:pt x="8258175" y="4713287"/>
                </a:lnTo>
                <a:lnTo>
                  <a:pt x="8255277" y="4227174"/>
                </a:lnTo>
                <a:lnTo>
                  <a:pt x="3493842" y="5056187"/>
                </a:lnTo>
                <a:lnTo>
                  <a:pt x="0" y="5075237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lIns="288000" tIns="612000" rIns="288000" bIns="612000" anchor="b"/>
          <a:lstStyle>
            <a:lvl1pPr marL="0" indent="0">
              <a:buNone/>
              <a:defRPr sz="1400" cap="all" baseline="0">
                <a:solidFill>
                  <a:schemeClr val="tx1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Footer Placeholder 2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 dirty="0" smtClean="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r>
              <a:rPr lang="en-US"/>
              <a:t>NOVOZYMES PRESENTATION</a:t>
            </a:r>
            <a:endParaRPr lang="en-US"/>
          </a:p>
        </p:txBody>
      </p:sp>
      <p:sp>
        <p:nvSpPr>
          <p:cNvPr id="11" name="Slide Number Placeholder 3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 smtClean="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235CD495-BF68-410E-A1AF-CE04A89DD49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2" name="Date Placeholder 4"/>
          <p:cNvSpPr>
            <a:spLocks noGrp="1"/>
          </p:cNvSpPr>
          <p:nvPr>
            <p:ph type="dt" sz="half" idx="18"/>
          </p:nvPr>
        </p:nvSpPr>
        <p:spPr/>
        <p:txBody>
          <a:bodyPr/>
          <a:lstStyle>
            <a:lvl1pPr>
              <a:defRPr smtClean="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90C82202-6642-4DB3-A383-1C6EFBD216B6}" type="datetime1">
              <a:rPr lang="en-US"/>
              <a:pPr>
                <a:defRPr/>
              </a:pPr>
              <a:t>6/25/2010</a:t>
            </a:fld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reaker 3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Billede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72288"/>
          </a:xfrm>
          <a:prstGeom prst="rect">
            <a:avLst/>
          </a:prstGeom>
          <a:solidFill>
            <a:srgbClr val="AB8422"/>
          </a:solidFill>
          <a:ln w="9525">
            <a:noFill/>
            <a:miter lim="800000"/>
            <a:headEnd/>
            <a:tailEnd/>
          </a:ln>
        </p:spPr>
      </p:pic>
      <p:pic>
        <p:nvPicPr>
          <p:cNvPr id="5" name="Picture 9" descr="NOV_A_tag_cmyk.png"/>
          <p:cNvPicPr>
            <a:picLocks noChangeAspect="1"/>
          </p:cNvPicPr>
          <p:nvPr/>
        </p:nvPicPr>
        <p:blipFill>
          <a:blip r:embed="rId3" cstate="print">
            <a:lum bright="100000"/>
          </a:blip>
          <a:srcRect/>
          <a:stretch>
            <a:fillRect/>
          </a:stretch>
        </p:blipFill>
        <p:spPr bwMode="auto">
          <a:xfrm>
            <a:off x="7583488" y="282575"/>
            <a:ext cx="1289050" cy="557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6" name="Group 7"/>
          <p:cNvGrpSpPr>
            <a:grpSpLocks/>
          </p:cNvGrpSpPr>
          <p:nvPr/>
        </p:nvGrpSpPr>
        <p:grpSpPr bwMode="auto">
          <a:xfrm>
            <a:off x="9255125" y="0"/>
            <a:ext cx="1924050" cy="6870700"/>
            <a:chOff x="5830" y="0"/>
            <a:chExt cx="1212" cy="4328"/>
          </a:xfrm>
        </p:grpSpPr>
        <p:sp>
          <p:nvSpPr>
            <p:cNvPr id="7" name="Rectangle 8"/>
            <p:cNvSpPr>
              <a:spLocks noChangeArrowheads="1"/>
            </p:cNvSpPr>
            <p:nvPr/>
          </p:nvSpPr>
          <p:spPr bwMode="auto">
            <a:xfrm>
              <a:off x="5830" y="0"/>
              <a:ext cx="1212" cy="4328"/>
            </a:xfrm>
            <a:prstGeom prst="rect">
              <a:avLst/>
            </a:prstGeom>
            <a:solidFill>
              <a:schemeClr val="accent6"/>
            </a:solidFill>
            <a:ln w="3175">
              <a:noFill/>
              <a:miter lim="800000"/>
              <a:headEnd/>
              <a:tailEnd/>
            </a:ln>
            <a:effectLst>
              <a:outerShdw blurRad="127000" dist="63500" dir="5400000" algn="t" rotWithShape="0">
                <a:prstClr val="black">
                  <a:alpha val="30000"/>
                </a:prstClr>
              </a:outerShdw>
            </a:effectLst>
          </p:spPr>
          <p:txBody>
            <a:bodyPr lIns="126000" tIns="118800" rIns="126000" bIns="118800"/>
            <a:lstStyle/>
            <a:p>
              <a:pPr fontAlgn="auto">
                <a:spcBef>
                  <a:spcPct val="20000"/>
                </a:spcBef>
                <a:spcAft>
                  <a:spcPct val="20000"/>
                </a:spcAft>
                <a:buFont typeface="Wingdings" pitchFamily="2" charset="2"/>
                <a:buNone/>
                <a:defRPr/>
              </a:pPr>
              <a:r>
                <a:rPr lang="en-US" sz="1200" cap="all">
                  <a:solidFill>
                    <a:srgbClr val="FFFFFF"/>
                  </a:solidFill>
                  <a:latin typeface="+mn-lt"/>
                  <a:cs typeface="Arial" charset="0"/>
                </a:rPr>
                <a:t>breaker slide 3</a:t>
              </a:r>
            </a:p>
            <a:p>
              <a:pPr fontAlgn="auto">
                <a:spcBef>
                  <a:spcPct val="20000"/>
                </a:spcBef>
                <a:spcAft>
                  <a:spcPct val="20000"/>
                </a:spcAft>
                <a:buFont typeface="Wingdings" pitchFamily="2" charset="2"/>
                <a:buNone/>
                <a:defRPr/>
              </a:pPr>
              <a:r>
                <a:rPr lang="en-US" sz="1000">
                  <a:solidFill>
                    <a:srgbClr val="C3D940"/>
                  </a:solidFill>
                  <a:latin typeface="+mn-lt"/>
                  <a:cs typeface="Arial" charset="0"/>
                </a:rPr>
                <a:t>Use: </a:t>
              </a:r>
              <a:r>
                <a:rPr lang="en-US" sz="1000">
                  <a:solidFill>
                    <a:srgbClr val="FFFFFF"/>
                  </a:solidFill>
                  <a:latin typeface="+mn-lt"/>
                  <a:cs typeface="Arial" charset="0"/>
                </a:rPr>
                <a:t>To highlight next Agenda</a:t>
              </a:r>
            </a:p>
            <a:p>
              <a:pPr fontAlgn="auto">
                <a:spcBef>
                  <a:spcPct val="20000"/>
                </a:spcBef>
                <a:spcAft>
                  <a:spcPct val="20000"/>
                </a:spcAft>
                <a:buFont typeface="Wingdings" pitchFamily="2" charset="2"/>
                <a:buNone/>
                <a:defRPr/>
              </a:pPr>
              <a:r>
                <a:rPr lang="en-US" sz="1000">
                  <a:solidFill>
                    <a:srgbClr val="C3D940"/>
                  </a:solidFill>
                  <a:latin typeface="+mn-lt"/>
                  <a:cs typeface="Arial" charset="0"/>
                </a:rPr>
                <a:t>Edit: </a:t>
              </a:r>
              <a:r>
                <a:rPr lang="en-US" sz="1000">
                  <a:solidFill>
                    <a:srgbClr val="FFFFFF"/>
                  </a:solidFill>
                  <a:latin typeface="+mn-lt"/>
                  <a:cs typeface="Arial" charset="0"/>
                </a:rPr>
                <a:t>Insert picture by clicking icon in plane.</a:t>
              </a:r>
              <a:endParaRPr lang="en-US" sz="1000" dirty="0">
                <a:solidFill>
                  <a:srgbClr val="FFFFFF"/>
                </a:solidFill>
                <a:latin typeface="+mn-lt"/>
                <a:cs typeface="Arial" charset="0"/>
              </a:endParaRPr>
            </a:p>
          </p:txBody>
        </p:sp>
        <p:sp>
          <p:nvSpPr>
            <p:cNvPr id="8" name="Text Box 9"/>
            <p:cNvSpPr txBox="1">
              <a:spLocks noChangeArrowheads="1"/>
            </p:cNvSpPr>
            <p:nvPr/>
          </p:nvSpPr>
          <p:spPr bwMode="auto">
            <a:xfrm>
              <a:off x="5882" y="4077"/>
              <a:ext cx="649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200">
                  <a:solidFill>
                    <a:srgbClr val="FFFFFF"/>
                  </a:solidFill>
                  <a:latin typeface="+mn-lt"/>
                  <a:cs typeface="Arial" charset="0"/>
                </a:rPr>
                <a:t>guide</a:t>
              </a:r>
              <a:r>
                <a:rPr lang="en-US" sz="1200">
                  <a:solidFill>
                    <a:srgbClr val="28082E"/>
                  </a:solidFill>
                  <a:latin typeface="+mn-lt"/>
                  <a:cs typeface="Arial" charset="0"/>
                </a:rPr>
                <a:t> </a:t>
              </a:r>
              <a:endParaRPr lang="en-US" sz="1200">
                <a:solidFill>
                  <a:srgbClr val="28082E"/>
                </a:solidFill>
                <a:latin typeface="+mn-lt"/>
                <a:cs typeface="Arial" charset="0"/>
              </a:endParaRPr>
            </a:p>
          </p:txBody>
        </p:sp>
      </p:grpSp>
      <p:sp>
        <p:nvSpPr>
          <p:cNvPr id="12" name="Picture Placeholder 11"/>
          <p:cNvSpPr>
            <a:spLocks noGrp="1"/>
          </p:cNvSpPr>
          <p:nvPr>
            <p:ph type="pic" sz="quarter" idx="14"/>
          </p:nvPr>
        </p:nvSpPr>
        <p:spPr bwMode="auto">
          <a:xfrm>
            <a:off x="0" y="1924508"/>
            <a:ext cx="3761509" cy="4454788"/>
          </a:xfrm>
          <a:custGeom>
            <a:avLst/>
            <a:gdLst>
              <a:gd name="connsiteX0" fmla="*/ 0 w 3761509"/>
              <a:gd name="connsiteY0" fmla="*/ 0 h 4454788"/>
              <a:gd name="connsiteX1" fmla="*/ 3761509 w 3761509"/>
              <a:gd name="connsiteY1" fmla="*/ 0 h 4454788"/>
              <a:gd name="connsiteX2" fmla="*/ 3761509 w 3761509"/>
              <a:gd name="connsiteY2" fmla="*/ 4454788 h 4454788"/>
              <a:gd name="connsiteX3" fmla="*/ 0 w 3761509"/>
              <a:gd name="connsiteY3" fmla="*/ 4454788 h 4454788"/>
              <a:gd name="connsiteX4" fmla="*/ 0 w 3761509"/>
              <a:gd name="connsiteY4" fmla="*/ 0 h 4454788"/>
              <a:gd name="connsiteX0" fmla="*/ 0 w 3761509"/>
              <a:gd name="connsiteY0" fmla="*/ 0 h 4454788"/>
              <a:gd name="connsiteX1" fmla="*/ 3761509 w 3761509"/>
              <a:gd name="connsiteY1" fmla="*/ 644236 h 4454788"/>
              <a:gd name="connsiteX2" fmla="*/ 3761509 w 3761509"/>
              <a:gd name="connsiteY2" fmla="*/ 4454788 h 4454788"/>
              <a:gd name="connsiteX3" fmla="*/ 0 w 3761509"/>
              <a:gd name="connsiteY3" fmla="*/ 4454788 h 4454788"/>
              <a:gd name="connsiteX4" fmla="*/ 0 w 3761509"/>
              <a:gd name="connsiteY4" fmla="*/ 0 h 4454788"/>
              <a:gd name="connsiteX0" fmla="*/ 0 w 3761509"/>
              <a:gd name="connsiteY0" fmla="*/ 0 h 4454788"/>
              <a:gd name="connsiteX1" fmla="*/ 3761509 w 3761509"/>
              <a:gd name="connsiteY1" fmla="*/ 644236 h 4454788"/>
              <a:gd name="connsiteX2" fmla="*/ 3761509 w 3761509"/>
              <a:gd name="connsiteY2" fmla="*/ 3987197 h 4454788"/>
              <a:gd name="connsiteX3" fmla="*/ 0 w 3761509"/>
              <a:gd name="connsiteY3" fmla="*/ 4454788 h 4454788"/>
              <a:gd name="connsiteX4" fmla="*/ 0 w 3761509"/>
              <a:gd name="connsiteY4" fmla="*/ 0 h 44547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761509" h="4454788">
                <a:moveTo>
                  <a:pt x="0" y="0"/>
                </a:moveTo>
                <a:lnTo>
                  <a:pt x="3761509" y="644236"/>
                </a:lnTo>
                <a:lnTo>
                  <a:pt x="3761509" y="3987197"/>
                </a:lnTo>
                <a:lnTo>
                  <a:pt x="0" y="445478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tIns="1800000"/>
          <a:lstStyle>
            <a:lvl1pPr algn="ctr">
              <a:buNone/>
              <a:defRPr sz="11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smtClean="0"/>
              <a:t>Click icon to add picture</a:t>
            </a:r>
            <a:endParaRPr lang="en-US" noProof="0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5"/>
          </p:nvPr>
        </p:nvSpPr>
        <p:spPr bwMode="auto">
          <a:xfrm>
            <a:off x="3502025" y="2462214"/>
            <a:ext cx="5641975" cy="4426960"/>
          </a:xfrm>
          <a:custGeom>
            <a:avLst/>
            <a:gdLst>
              <a:gd name="connsiteX0" fmla="*/ 0 w 5641975"/>
              <a:gd name="connsiteY0" fmla="*/ 0 h 4395787"/>
              <a:gd name="connsiteX1" fmla="*/ 5641975 w 5641975"/>
              <a:gd name="connsiteY1" fmla="*/ 0 h 4395787"/>
              <a:gd name="connsiteX2" fmla="*/ 5641975 w 5641975"/>
              <a:gd name="connsiteY2" fmla="*/ 4395787 h 4395787"/>
              <a:gd name="connsiteX3" fmla="*/ 0 w 5641975"/>
              <a:gd name="connsiteY3" fmla="*/ 4395787 h 4395787"/>
              <a:gd name="connsiteX4" fmla="*/ 0 w 5641975"/>
              <a:gd name="connsiteY4" fmla="*/ 0 h 4395787"/>
              <a:gd name="connsiteX0" fmla="*/ 0 w 5641975"/>
              <a:gd name="connsiteY0" fmla="*/ 779318 h 4395787"/>
              <a:gd name="connsiteX1" fmla="*/ 5641975 w 5641975"/>
              <a:gd name="connsiteY1" fmla="*/ 0 h 4395787"/>
              <a:gd name="connsiteX2" fmla="*/ 5641975 w 5641975"/>
              <a:gd name="connsiteY2" fmla="*/ 4395787 h 4395787"/>
              <a:gd name="connsiteX3" fmla="*/ 0 w 5641975"/>
              <a:gd name="connsiteY3" fmla="*/ 4395787 h 4395787"/>
              <a:gd name="connsiteX4" fmla="*/ 0 w 5641975"/>
              <a:gd name="connsiteY4" fmla="*/ 779318 h 4395787"/>
              <a:gd name="connsiteX0" fmla="*/ 0 w 5641975"/>
              <a:gd name="connsiteY0" fmla="*/ 779318 h 4395787"/>
              <a:gd name="connsiteX1" fmla="*/ 5641975 w 5641975"/>
              <a:gd name="connsiteY1" fmla="*/ 0 h 4395787"/>
              <a:gd name="connsiteX2" fmla="*/ 5641975 w 5641975"/>
              <a:gd name="connsiteY2" fmla="*/ 4395787 h 4395787"/>
              <a:gd name="connsiteX3" fmla="*/ 0 w 5641975"/>
              <a:gd name="connsiteY3" fmla="*/ 4052887 h 4395787"/>
              <a:gd name="connsiteX4" fmla="*/ 0 w 5641975"/>
              <a:gd name="connsiteY4" fmla="*/ 779318 h 4395787"/>
              <a:gd name="connsiteX0" fmla="*/ 0 w 5641975"/>
              <a:gd name="connsiteY0" fmla="*/ 779318 h 4426960"/>
              <a:gd name="connsiteX1" fmla="*/ 5641975 w 5641975"/>
              <a:gd name="connsiteY1" fmla="*/ 0 h 4426960"/>
              <a:gd name="connsiteX2" fmla="*/ 5641975 w 5641975"/>
              <a:gd name="connsiteY2" fmla="*/ 4395787 h 4426960"/>
              <a:gd name="connsiteX3" fmla="*/ 2296102 w 5641975"/>
              <a:gd name="connsiteY3" fmla="*/ 4426960 h 4426960"/>
              <a:gd name="connsiteX4" fmla="*/ 0 w 5641975"/>
              <a:gd name="connsiteY4" fmla="*/ 4052887 h 4426960"/>
              <a:gd name="connsiteX5" fmla="*/ 0 w 5641975"/>
              <a:gd name="connsiteY5" fmla="*/ 779318 h 4426960"/>
              <a:gd name="connsiteX0" fmla="*/ 0 w 5641975"/>
              <a:gd name="connsiteY0" fmla="*/ 779318 h 4426960"/>
              <a:gd name="connsiteX1" fmla="*/ 5641975 w 5641975"/>
              <a:gd name="connsiteY1" fmla="*/ 0 h 4426960"/>
              <a:gd name="connsiteX2" fmla="*/ 5641975 w 5641975"/>
              <a:gd name="connsiteY2" fmla="*/ 4395787 h 4426960"/>
              <a:gd name="connsiteX3" fmla="*/ 2296102 w 5641975"/>
              <a:gd name="connsiteY3" fmla="*/ 4426960 h 4426960"/>
              <a:gd name="connsiteX4" fmla="*/ 0 w 5641975"/>
              <a:gd name="connsiteY4" fmla="*/ 4052887 h 4426960"/>
              <a:gd name="connsiteX5" fmla="*/ 0 w 5641975"/>
              <a:gd name="connsiteY5" fmla="*/ 779318 h 44269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641975" h="4426960">
                <a:moveTo>
                  <a:pt x="0" y="779318"/>
                </a:moveTo>
                <a:lnTo>
                  <a:pt x="5641975" y="0"/>
                </a:lnTo>
                <a:lnTo>
                  <a:pt x="5641975" y="4395787"/>
                </a:lnTo>
                <a:lnTo>
                  <a:pt x="2296102" y="4426960"/>
                </a:lnTo>
                <a:lnTo>
                  <a:pt x="0" y="4052887"/>
                </a:lnTo>
                <a:lnTo>
                  <a:pt x="0" y="779318"/>
                </a:lnTo>
                <a:close/>
              </a:path>
            </a:pathLst>
          </a:custGeom>
          <a:solidFill>
            <a:schemeClr val="bg2"/>
          </a:solidFill>
          <a:ln w="9525">
            <a:noFill/>
            <a:miter lim="800000"/>
            <a:headEnd/>
            <a:tailEnd/>
          </a:ln>
          <a:effectLst/>
        </p:spPr>
        <p:txBody>
          <a:bodyPr lIns="1800000" tIns="900000" rIns="288000" bIns="288000" anchor="b"/>
          <a:lstStyle>
            <a:lvl1pPr algn="r">
              <a:buClr>
                <a:schemeClr val="bg1"/>
              </a:buClr>
              <a:buNone/>
              <a:defRPr sz="2800" cap="all" baseline="0">
                <a:solidFill>
                  <a:schemeClr val="tx1"/>
                </a:solidFill>
              </a:defRPr>
            </a:lvl1pPr>
            <a:lvl2pPr>
              <a:buClr>
                <a:schemeClr val="bg1"/>
              </a:buClr>
              <a:defRPr sz="1800"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 sz="1600"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 sz="1400"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Footer Placeholder 2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 dirty="0" smtClean="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r>
              <a:rPr lang="en-US"/>
              <a:t>NOVOZYMES PRESENTATION</a:t>
            </a:r>
            <a:endParaRPr lang="en-US"/>
          </a:p>
        </p:txBody>
      </p:sp>
      <p:sp>
        <p:nvSpPr>
          <p:cNvPr id="10" name="Slide Number Placeholder 3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 smtClean="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CB9EAB14-8F4D-4605-9483-1E54C104407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1" name="Date Placeholder 4"/>
          <p:cNvSpPr>
            <a:spLocks noGrp="1"/>
          </p:cNvSpPr>
          <p:nvPr>
            <p:ph type="dt" sz="half" idx="18"/>
          </p:nvPr>
        </p:nvSpPr>
        <p:spPr/>
        <p:txBody>
          <a:bodyPr/>
          <a:lstStyle>
            <a:lvl1pPr>
              <a:defRPr smtClean="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C6CB8D07-DEB4-4E91-8A33-473A6ED3DC6E}" type="datetime1">
              <a:rPr lang="en-US"/>
              <a:pPr>
                <a:defRPr/>
              </a:pPr>
              <a:t>6/25/2010</a:t>
            </a:fld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utro 1 (light effect animated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AB842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28082E"/>
              </a:solidFill>
              <a:latin typeface="+mn-lt"/>
            </a:endParaRPr>
          </a:p>
        </p:txBody>
      </p:sp>
      <p:sp>
        <p:nvSpPr>
          <p:cNvPr id="4" name="Oval 4"/>
          <p:cNvSpPr>
            <a:spLocks noChangeArrowheads="1"/>
          </p:cNvSpPr>
          <p:nvPr/>
        </p:nvSpPr>
        <p:spPr bwMode="auto">
          <a:xfrm>
            <a:off x="8140700" y="8231188"/>
            <a:ext cx="981075" cy="981075"/>
          </a:xfrm>
          <a:prstGeom prst="ellipse">
            <a:avLst/>
          </a:prstGeom>
          <a:gradFill rotWithShape="1">
            <a:gsLst>
              <a:gs pos="0">
                <a:schemeClr val="bg1">
                  <a:alpha val="66000"/>
                </a:scheme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28082E"/>
              </a:solidFill>
              <a:latin typeface="+mn-lt"/>
            </a:endParaRPr>
          </a:p>
        </p:txBody>
      </p:sp>
      <p:sp>
        <p:nvSpPr>
          <p:cNvPr id="5" name="Rectangle 5"/>
          <p:cNvSpPr>
            <a:spLocks noChangeArrowheads="1"/>
          </p:cNvSpPr>
          <p:nvPr/>
        </p:nvSpPr>
        <p:spPr bwMode="auto">
          <a:xfrm rot="900000">
            <a:off x="573088" y="-2303463"/>
            <a:ext cx="3009900" cy="10668001"/>
          </a:xfrm>
          <a:prstGeom prst="rect">
            <a:avLst/>
          </a:prstGeom>
          <a:gradFill rotWithShape="1">
            <a:gsLst>
              <a:gs pos="0">
                <a:schemeClr val="hlink">
                  <a:alpha val="0"/>
                </a:schemeClr>
              </a:gs>
              <a:gs pos="50000">
                <a:schemeClr val="bg1">
                  <a:alpha val="39999"/>
                </a:schemeClr>
              </a:gs>
              <a:gs pos="100000">
                <a:schemeClr val="hlink">
                  <a:alpha val="0"/>
                </a:schemeClr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28082E"/>
              </a:solidFill>
              <a:latin typeface="+mn-lt"/>
            </a:endParaRPr>
          </a:p>
        </p:txBody>
      </p:sp>
      <p:sp>
        <p:nvSpPr>
          <p:cNvPr id="6" name="Freeform 6"/>
          <p:cNvSpPr>
            <a:spLocks/>
          </p:cNvSpPr>
          <p:nvPr/>
        </p:nvSpPr>
        <p:spPr bwMode="auto">
          <a:xfrm rot="14800307">
            <a:off x="5961062" y="-2089150"/>
            <a:ext cx="860425" cy="673100"/>
          </a:xfrm>
          <a:custGeom>
            <a:avLst/>
            <a:gdLst/>
            <a:ahLst/>
            <a:cxnLst>
              <a:cxn ang="0">
                <a:pos x="434" y="1195"/>
              </a:cxn>
              <a:cxn ang="0">
                <a:pos x="322" y="1098"/>
              </a:cxn>
              <a:cxn ang="0">
                <a:pos x="235" y="976"/>
              </a:cxn>
              <a:cxn ang="0">
                <a:pos x="112" y="780"/>
              </a:cxn>
              <a:cxn ang="0">
                <a:pos x="33" y="656"/>
              </a:cxn>
              <a:cxn ang="0">
                <a:pos x="3" y="500"/>
              </a:cxn>
              <a:cxn ang="0">
                <a:pos x="48" y="310"/>
              </a:cxn>
              <a:cxn ang="0">
                <a:pos x="117" y="210"/>
              </a:cxn>
              <a:cxn ang="0">
                <a:pos x="390" y="60"/>
              </a:cxn>
              <a:cxn ang="0">
                <a:pos x="899" y="19"/>
              </a:cxn>
              <a:cxn ang="0">
                <a:pos x="1179" y="113"/>
              </a:cxn>
              <a:cxn ang="0">
                <a:pos x="1289" y="175"/>
              </a:cxn>
              <a:cxn ang="0">
                <a:pos x="1389" y="162"/>
              </a:cxn>
              <a:cxn ang="0">
                <a:pos x="1434" y="90"/>
              </a:cxn>
              <a:cxn ang="0">
                <a:pos x="1526" y="86"/>
              </a:cxn>
              <a:cxn ang="0">
                <a:pos x="1565" y="205"/>
              </a:cxn>
              <a:cxn ang="0">
                <a:pos x="1487" y="264"/>
              </a:cxn>
              <a:cxn ang="0">
                <a:pos x="1414" y="281"/>
              </a:cxn>
              <a:cxn ang="0">
                <a:pos x="1357" y="456"/>
              </a:cxn>
              <a:cxn ang="0">
                <a:pos x="1171" y="886"/>
              </a:cxn>
              <a:cxn ang="0">
                <a:pos x="868" y="1155"/>
              </a:cxn>
              <a:cxn ang="0">
                <a:pos x="653" y="1225"/>
              </a:cxn>
              <a:cxn ang="0">
                <a:pos x="434" y="1195"/>
              </a:cxn>
            </a:cxnLst>
            <a:rect l="0" t="0" r="r" b="b"/>
            <a:pathLst>
              <a:path w="1582" h="1237">
                <a:moveTo>
                  <a:pt x="434" y="1195"/>
                </a:moveTo>
                <a:cubicBezTo>
                  <a:pt x="357" y="1140"/>
                  <a:pt x="338" y="1118"/>
                  <a:pt x="322" y="1098"/>
                </a:cubicBezTo>
                <a:cubicBezTo>
                  <a:pt x="276" y="1042"/>
                  <a:pt x="257" y="1011"/>
                  <a:pt x="235" y="976"/>
                </a:cubicBezTo>
                <a:cubicBezTo>
                  <a:pt x="195" y="911"/>
                  <a:pt x="149" y="830"/>
                  <a:pt x="112" y="780"/>
                </a:cubicBezTo>
                <a:cubicBezTo>
                  <a:pt x="79" y="736"/>
                  <a:pt x="54" y="716"/>
                  <a:pt x="33" y="656"/>
                </a:cubicBezTo>
                <a:cubicBezTo>
                  <a:pt x="18" y="614"/>
                  <a:pt x="5" y="553"/>
                  <a:pt x="3" y="500"/>
                </a:cubicBezTo>
                <a:cubicBezTo>
                  <a:pt x="0" y="415"/>
                  <a:pt x="27" y="354"/>
                  <a:pt x="48" y="310"/>
                </a:cubicBezTo>
                <a:cubicBezTo>
                  <a:pt x="71" y="266"/>
                  <a:pt x="88" y="239"/>
                  <a:pt x="117" y="210"/>
                </a:cubicBezTo>
                <a:cubicBezTo>
                  <a:pt x="165" y="159"/>
                  <a:pt x="245" y="100"/>
                  <a:pt x="390" y="60"/>
                </a:cubicBezTo>
                <a:cubicBezTo>
                  <a:pt x="534" y="21"/>
                  <a:pt x="743" y="0"/>
                  <a:pt x="899" y="19"/>
                </a:cubicBezTo>
                <a:cubicBezTo>
                  <a:pt x="1022" y="33"/>
                  <a:pt x="1112" y="72"/>
                  <a:pt x="1179" y="113"/>
                </a:cubicBezTo>
                <a:cubicBezTo>
                  <a:pt x="1218" y="138"/>
                  <a:pt x="1250" y="164"/>
                  <a:pt x="1289" y="175"/>
                </a:cubicBezTo>
                <a:cubicBezTo>
                  <a:pt x="1326" y="186"/>
                  <a:pt x="1368" y="184"/>
                  <a:pt x="1389" y="162"/>
                </a:cubicBezTo>
                <a:cubicBezTo>
                  <a:pt x="1407" y="143"/>
                  <a:pt x="1409" y="109"/>
                  <a:pt x="1434" y="90"/>
                </a:cubicBezTo>
                <a:cubicBezTo>
                  <a:pt x="1457" y="74"/>
                  <a:pt x="1497" y="70"/>
                  <a:pt x="1526" y="86"/>
                </a:cubicBezTo>
                <a:cubicBezTo>
                  <a:pt x="1565" y="107"/>
                  <a:pt x="1582" y="165"/>
                  <a:pt x="1565" y="205"/>
                </a:cubicBezTo>
                <a:cubicBezTo>
                  <a:pt x="1551" y="237"/>
                  <a:pt x="1516" y="259"/>
                  <a:pt x="1487" y="264"/>
                </a:cubicBezTo>
                <a:cubicBezTo>
                  <a:pt x="1457" y="271"/>
                  <a:pt x="1433" y="260"/>
                  <a:pt x="1414" y="281"/>
                </a:cubicBezTo>
                <a:cubicBezTo>
                  <a:pt x="1390" y="307"/>
                  <a:pt x="1375" y="385"/>
                  <a:pt x="1357" y="456"/>
                </a:cubicBezTo>
                <a:cubicBezTo>
                  <a:pt x="1311" y="636"/>
                  <a:pt x="1250" y="772"/>
                  <a:pt x="1171" y="886"/>
                </a:cubicBezTo>
                <a:cubicBezTo>
                  <a:pt x="1092" y="1001"/>
                  <a:pt x="995" y="1093"/>
                  <a:pt x="868" y="1155"/>
                </a:cubicBezTo>
                <a:cubicBezTo>
                  <a:pt x="799" y="1189"/>
                  <a:pt x="721" y="1215"/>
                  <a:pt x="653" y="1225"/>
                </a:cubicBezTo>
                <a:cubicBezTo>
                  <a:pt x="570" y="1237"/>
                  <a:pt x="502" y="1227"/>
                  <a:pt x="434" y="1195"/>
                </a:cubicBezTo>
              </a:path>
            </a:pathLst>
          </a:custGeom>
          <a:noFill/>
          <a:ln w="9525" cap="rnd">
            <a:noFill/>
            <a:prstDash val="solid"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28082E"/>
              </a:solidFill>
              <a:latin typeface="+mn-lt"/>
            </a:endParaRPr>
          </a:p>
        </p:txBody>
      </p:sp>
      <p:pic>
        <p:nvPicPr>
          <p:cNvPr id="7" name="Picture 6" descr="Billede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7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Footer Placeholder 4"/>
          <p:cNvSpPr txBox="1">
            <a:spLocks/>
          </p:cNvSpPr>
          <p:nvPr/>
        </p:nvSpPr>
        <p:spPr bwMode="auto">
          <a:xfrm>
            <a:off x="2073275" y="0"/>
            <a:ext cx="5148263" cy="379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 anchor="b"/>
          <a:lstStyle/>
          <a:p>
            <a:pPr>
              <a:defRPr/>
            </a:pPr>
            <a:r>
              <a:rPr lang="en-US" sz="700" dirty="0">
                <a:solidFill>
                  <a:srgbClr val="FFFFFF"/>
                </a:solidFill>
                <a:latin typeface="+mn-lt"/>
              </a:rPr>
              <a:t>NOVOZYMES PRESENTATION</a:t>
            </a:r>
            <a:endParaRPr lang="en-US" sz="700" dirty="0">
              <a:solidFill>
                <a:srgbClr val="FFFFFF"/>
              </a:solidFill>
              <a:latin typeface="+mn-lt"/>
            </a:endParaRPr>
          </a:p>
        </p:txBody>
      </p:sp>
      <p:sp>
        <p:nvSpPr>
          <p:cNvPr id="9" name="Slide Number Placeholder 5"/>
          <p:cNvSpPr txBox="1">
            <a:spLocks/>
          </p:cNvSpPr>
          <p:nvPr/>
        </p:nvSpPr>
        <p:spPr bwMode="auto">
          <a:xfrm>
            <a:off x="304800" y="0"/>
            <a:ext cx="323850" cy="379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 anchor="b"/>
          <a:lstStyle/>
          <a:p>
            <a:pPr>
              <a:defRPr/>
            </a:pPr>
            <a:fld id="{E6098522-9787-4320-9DDD-9C8C83298AE9}" type="slidenum">
              <a:rPr lang="en-US" sz="700">
                <a:solidFill>
                  <a:srgbClr val="FFFFFF"/>
                </a:solidFill>
                <a:latin typeface="+mn-lt"/>
              </a:rPr>
              <a:pPr>
                <a:defRPr/>
              </a:pPr>
              <a:t>‹#›</a:t>
            </a:fld>
            <a:endParaRPr lang="en-US" sz="700">
              <a:solidFill>
                <a:srgbClr val="FFFFFF"/>
              </a:solidFill>
              <a:latin typeface="+mn-lt"/>
            </a:endParaRPr>
          </a:p>
        </p:txBody>
      </p:sp>
      <p:sp>
        <p:nvSpPr>
          <p:cNvPr id="10" name="Date Placeholder 6"/>
          <p:cNvSpPr txBox="1">
            <a:spLocks/>
          </p:cNvSpPr>
          <p:nvPr/>
        </p:nvSpPr>
        <p:spPr bwMode="auto">
          <a:xfrm>
            <a:off x="862013" y="0"/>
            <a:ext cx="1003300" cy="379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 anchor="b"/>
          <a:lstStyle/>
          <a:p>
            <a:pPr>
              <a:defRPr/>
            </a:pPr>
            <a:fld id="{9ED5762F-B09F-44AF-AF4B-EC5A364146D4}" type="datetime1">
              <a:rPr lang="en-US" sz="700">
                <a:solidFill>
                  <a:srgbClr val="FFFFFF"/>
                </a:solidFill>
                <a:latin typeface="+mn-lt"/>
              </a:rPr>
              <a:pPr>
                <a:defRPr/>
              </a:pPr>
              <a:t>6/25/2010</a:t>
            </a:fld>
            <a:endParaRPr lang="en-US" sz="700">
              <a:solidFill>
                <a:srgbClr val="FFFFFF"/>
              </a:solidFill>
              <a:latin typeface="+mn-lt"/>
            </a:endParaRPr>
          </a:p>
        </p:txBody>
      </p:sp>
      <p:pic>
        <p:nvPicPr>
          <p:cNvPr id="11" name="Picture 16" descr="NOV_A_tag_cmyk.png"/>
          <p:cNvPicPr>
            <a:picLocks noChangeAspect="1"/>
          </p:cNvPicPr>
          <p:nvPr/>
        </p:nvPicPr>
        <p:blipFill>
          <a:blip r:embed="rId3" cstate="print">
            <a:lum bright="100000"/>
          </a:blip>
          <a:srcRect/>
          <a:stretch>
            <a:fillRect/>
          </a:stretch>
        </p:blipFill>
        <p:spPr bwMode="auto">
          <a:xfrm>
            <a:off x="7583488" y="282575"/>
            <a:ext cx="1289050" cy="557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2" name="Group 7"/>
          <p:cNvGrpSpPr>
            <a:grpSpLocks/>
          </p:cNvGrpSpPr>
          <p:nvPr/>
        </p:nvGrpSpPr>
        <p:grpSpPr bwMode="auto">
          <a:xfrm>
            <a:off x="9255125" y="0"/>
            <a:ext cx="1924050" cy="6870700"/>
            <a:chOff x="5830" y="0"/>
            <a:chExt cx="1212" cy="4328"/>
          </a:xfrm>
        </p:grpSpPr>
        <p:sp>
          <p:nvSpPr>
            <p:cNvPr id="13" name="Rectangle 8"/>
            <p:cNvSpPr>
              <a:spLocks noChangeArrowheads="1"/>
            </p:cNvSpPr>
            <p:nvPr/>
          </p:nvSpPr>
          <p:spPr bwMode="auto">
            <a:xfrm>
              <a:off x="5830" y="0"/>
              <a:ext cx="1212" cy="4328"/>
            </a:xfrm>
            <a:prstGeom prst="rect">
              <a:avLst/>
            </a:prstGeom>
            <a:solidFill>
              <a:schemeClr val="accent4"/>
            </a:solidFill>
            <a:ln w="3175">
              <a:noFill/>
              <a:miter lim="800000"/>
              <a:headEnd/>
              <a:tailEnd/>
            </a:ln>
            <a:effectLst>
              <a:outerShdw blurRad="127000" dist="63500" dir="5400000" algn="t" rotWithShape="0">
                <a:prstClr val="black">
                  <a:alpha val="30000"/>
                </a:prstClr>
              </a:outerShdw>
            </a:effectLst>
          </p:spPr>
          <p:txBody>
            <a:bodyPr lIns="126000" tIns="118800" rIns="126000" bIns="118800"/>
            <a:lstStyle/>
            <a:p>
              <a:pPr fontAlgn="auto">
                <a:spcBef>
                  <a:spcPct val="20000"/>
                </a:spcBef>
                <a:spcAft>
                  <a:spcPct val="20000"/>
                </a:spcAft>
                <a:buFont typeface="Wingdings" pitchFamily="2" charset="2"/>
                <a:buNone/>
                <a:defRPr/>
              </a:pPr>
              <a:r>
                <a:rPr lang="en-US" sz="1200" cap="all" dirty="0">
                  <a:solidFill>
                    <a:srgbClr val="FFFFFF"/>
                  </a:solidFill>
                  <a:latin typeface="+mn-lt"/>
                  <a:cs typeface="Arial" charset="0"/>
                </a:rPr>
                <a:t>Outro 1</a:t>
              </a:r>
            </a:p>
            <a:p>
              <a:pPr fontAlgn="auto">
                <a:spcBef>
                  <a:spcPct val="20000"/>
                </a:spcBef>
                <a:spcAft>
                  <a:spcPct val="20000"/>
                </a:spcAft>
                <a:buFont typeface="Wingdings" pitchFamily="2" charset="2"/>
                <a:buNone/>
                <a:defRPr/>
              </a:pPr>
              <a:r>
                <a:rPr lang="en-US" sz="1000" dirty="0">
                  <a:solidFill>
                    <a:srgbClr val="C3D940"/>
                  </a:solidFill>
                  <a:latin typeface="+mn-lt"/>
                  <a:cs typeface="Arial" charset="0"/>
                </a:rPr>
                <a:t>Use: </a:t>
              </a:r>
              <a:r>
                <a:rPr lang="en-US" sz="1000" dirty="0">
                  <a:solidFill>
                    <a:srgbClr val="FFFFFF"/>
                  </a:solidFill>
                  <a:latin typeface="+mn-lt"/>
                  <a:cs typeface="Arial" charset="0"/>
                </a:rPr>
                <a:t>Thank your Audience for listening</a:t>
              </a:r>
            </a:p>
            <a:p>
              <a:pPr fontAlgn="auto">
                <a:spcBef>
                  <a:spcPct val="20000"/>
                </a:spcBef>
                <a:spcAft>
                  <a:spcPct val="20000"/>
                </a:spcAft>
                <a:buFont typeface="Wingdings" pitchFamily="2" charset="2"/>
                <a:buNone/>
                <a:defRPr/>
              </a:pPr>
              <a:r>
                <a:rPr lang="en-US" sz="1000" dirty="0">
                  <a:solidFill>
                    <a:srgbClr val="C3D940"/>
                  </a:solidFill>
                  <a:latin typeface="+mn-lt"/>
                  <a:cs typeface="Arial" charset="0"/>
                </a:rPr>
                <a:t>Animation: </a:t>
              </a:r>
              <a:r>
                <a:rPr lang="en-US" sz="1000" dirty="0">
                  <a:solidFill>
                    <a:srgbClr val="FFFFFF"/>
                  </a:solidFill>
                  <a:latin typeface="+mn-lt"/>
                  <a:cs typeface="Arial" charset="0"/>
                </a:rPr>
                <a:t>Auto Super graphic light animation. Animation loops automatically until next click. </a:t>
              </a:r>
            </a:p>
            <a:p>
              <a:pPr fontAlgn="auto">
                <a:spcBef>
                  <a:spcPct val="20000"/>
                </a:spcBef>
                <a:spcAft>
                  <a:spcPct val="20000"/>
                </a:spcAft>
                <a:buFont typeface="Wingdings" pitchFamily="2" charset="2"/>
                <a:buNone/>
                <a:defRPr/>
              </a:pPr>
              <a:endParaRPr lang="en-US" sz="1000" dirty="0">
                <a:solidFill>
                  <a:srgbClr val="FFFFFF"/>
                </a:solidFill>
                <a:latin typeface="+mn-lt"/>
                <a:cs typeface="Arial" charset="0"/>
              </a:endParaRPr>
            </a:p>
          </p:txBody>
        </p:sp>
        <p:sp>
          <p:nvSpPr>
            <p:cNvPr id="14" name="Text Box 9"/>
            <p:cNvSpPr txBox="1">
              <a:spLocks noChangeArrowheads="1"/>
            </p:cNvSpPr>
            <p:nvPr/>
          </p:nvSpPr>
          <p:spPr bwMode="auto">
            <a:xfrm>
              <a:off x="5882" y="4077"/>
              <a:ext cx="649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200">
                  <a:solidFill>
                    <a:srgbClr val="FFFFFF"/>
                  </a:solidFill>
                  <a:latin typeface="+mn-lt"/>
                  <a:cs typeface="Arial" charset="0"/>
                </a:rPr>
                <a:t>guide</a:t>
              </a:r>
              <a:r>
                <a:rPr lang="en-US" sz="1200">
                  <a:solidFill>
                    <a:srgbClr val="28082E"/>
                  </a:solidFill>
                  <a:latin typeface="+mn-lt"/>
                  <a:cs typeface="Arial" charset="0"/>
                </a:rPr>
                <a:t> </a:t>
              </a:r>
              <a:endParaRPr lang="en-US" sz="1200">
                <a:solidFill>
                  <a:srgbClr val="28082E"/>
                </a:solidFill>
                <a:latin typeface="+mn-lt"/>
                <a:cs typeface="Arial" charset="0"/>
              </a:endParaRPr>
            </a:p>
          </p:txBody>
        </p:sp>
      </p:grpSp>
      <p:sp>
        <p:nvSpPr>
          <p:cNvPr id="34" name="Text Placeholder 10"/>
          <p:cNvSpPr>
            <a:spLocks noGrp="1"/>
          </p:cNvSpPr>
          <p:nvPr>
            <p:ph type="body" sz="quarter" idx="15"/>
          </p:nvPr>
        </p:nvSpPr>
        <p:spPr bwMode="auto">
          <a:xfrm>
            <a:off x="12702" y="1822070"/>
            <a:ext cx="3657598" cy="5075237"/>
          </a:xfrm>
          <a:custGeom>
            <a:avLst/>
            <a:gdLst>
              <a:gd name="connsiteX0" fmla="*/ 0 w 8258175"/>
              <a:gd name="connsiteY0" fmla="*/ 0 h 5275262"/>
              <a:gd name="connsiteX1" fmla="*/ 8258175 w 8258175"/>
              <a:gd name="connsiteY1" fmla="*/ 0 h 5275262"/>
              <a:gd name="connsiteX2" fmla="*/ 8258175 w 8258175"/>
              <a:gd name="connsiteY2" fmla="*/ 5275262 h 5275262"/>
              <a:gd name="connsiteX3" fmla="*/ 0 w 8258175"/>
              <a:gd name="connsiteY3" fmla="*/ 5275262 h 5275262"/>
              <a:gd name="connsiteX4" fmla="*/ 0 w 8258175"/>
              <a:gd name="connsiteY4" fmla="*/ 0 h 5275262"/>
              <a:gd name="connsiteX0" fmla="*/ 0 w 8258175"/>
              <a:gd name="connsiteY0" fmla="*/ 0 h 5275262"/>
              <a:gd name="connsiteX1" fmla="*/ 8258175 w 8258175"/>
              <a:gd name="connsiteY1" fmla="*/ 449942 h 5275262"/>
              <a:gd name="connsiteX2" fmla="*/ 8258175 w 8258175"/>
              <a:gd name="connsiteY2" fmla="*/ 5275262 h 5275262"/>
              <a:gd name="connsiteX3" fmla="*/ 0 w 8258175"/>
              <a:gd name="connsiteY3" fmla="*/ 5275262 h 5275262"/>
              <a:gd name="connsiteX4" fmla="*/ 0 w 8258175"/>
              <a:gd name="connsiteY4" fmla="*/ 0 h 5275262"/>
              <a:gd name="connsiteX0" fmla="*/ 0 w 8258175"/>
              <a:gd name="connsiteY0" fmla="*/ 0 h 5275262"/>
              <a:gd name="connsiteX1" fmla="*/ 8258175 w 8258175"/>
              <a:gd name="connsiteY1" fmla="*/ 449942 h 5275262"/>
              <a:gd name="connsiteX2" fmla="*/ 8258175 w 8258175"/>
              <a:gd name="connsiteY2" fmla="*/ 4408487 h 5275262"/>
              <a:gd name="connsiteX3" fmla="*/ 0 w 8258175"/>
              <a:gd name="connsiteY3" fmla="*/ 5275262 h 5275262"/>
              <a:gd name="connsiteX4" fmla="*/ 0 w 8258175"/>
              <a:gd name="connsiteY4" fmla="*/ 0 h 5275262"/>
              <a:gd name="connsiteX0" fmla="*/ 0 w 8258175"/>
              <a:gd name="connsiteY0" fmla="*/ 0 h 4932362"/>
              <a:gd name="connsiteX1" fmla="*/ 8258175 w 8258175"/>
              <a:gd name="connsiteY1" fmla="*/ 449942 h 4932362"/>
              <a:gd name="connsiteX2" fmla="*/ 8258175 w 8258175"/>
              <a:gd name="connsiteY2" fmla="*/ 4408487 h 4932362"/>
              <a:gd name="connsiteX3" fmla="*/ 0 w 8258175"/>
              <a:gd name="connsiteY3" fmla="*/ 4932362 h 4932362"/>
              <a:gd name="connsiteX4" fmla="*/ 0 w 8258175"/>
              <a:gd name="connsiteY4" fmla="*/ 0 h 4932362"/>
              <a:gd name="connsiteX0" fmla="*/ 0 w 8258175"/>
              <a:gd name="connsiteY0" fmla="*/ 0 h 4932362"/>
              <a:gd name="connsiteX1" fmla="*/ 8258175 w 8258175"/>
              <a:gd name="connsiteY1" fmla="*/ 449942 h 4932362"/>
              <a:gd name="connsiteX2" fmla="*/ 8258175 w 8258175"/>
              <a:gd name="connsiteY2" fmla="*/ 4713287 h 4932362"/>
              <a:gd name="connsiteX3" fmla="*/ 0 w 8258175"/>
              <a:gd name="connsiteY3" fmla="*/ 4932362 h 4932362"/>
              <a:gd name="connsiteX4" fmla="*/ 0 w 8258175"/>
              <a:gd name="connsiteY4" fmla="*/ 0 h 4932362"/>
              <a:gd name="connsiteX0" fmla="*/ 0 w 8258175"/>
              <a:gd name="connsiteY0" fmla="*/ 0 h 5075237"/>
              <a:gd name="connsiteX1" fmla="*/ 8258175 w 8258175"/>
              <a:gd name="connsiteY1" fmla="*/ 449942 h 5075237"/>
              <a:gd name="connsiteX2" fmla="*/ 8258175 w 8258175"/>
              <a:gd name="connsiteY2" fmla="*/ 4713287 h 5075237"/>
              <a:gd name="connsiteX3" fmla="*/ 0 w 8258175"/>
              <a:gd name="connsiteY3" fmla="*/ 5075237 h 5075237"/>
              <a:gd name="connsiteX4" fmla="*/ 0 w 8258175"/>
              <a:gd name="connsiteY4" fmla="*/ 0 h 5075237"/>
              <a:gd name="connsiteX0" fmla="*/ 0 w 8258175"/>
              <a:gd name="connsiteY0" fmla="*/ 0 h 5075237"/>
              <a:gd name="connsiteX1" fmla="*/ 8258175 w 8258175"/>
              <a:gd name="connsiteY1" fmla="*/ 449942 h 5075237"/>
              <a:gd name="connsiteX2" fmla="*/ 8258175 w 8258175"/>
              <a:gd name="connsiteY2" fmla="*/ 4713287 h 5075237"/>
              <a:gd name="connsiteX3" fmla="*/ 3493842 w 8258175"/>
              <a:gd name="connsiteY3" fmla="*/ 5056187 h 5075237"/>
              <a:gd name="connsiteX4" fmla="*/ 0 w 8258175"/>
              <a:gd name="connsiteY4" fmla="*/ 5075237 h 5075237"/>
              <a:gd name="connsiteX5" fmla="*/ 0 w 8258175"/>
              <a:gd name="connsiteY5" fmla="*/ 0 h 50752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258175" h="5075237">
                <a:moveTo>
                  <a:pt x="0" y="0"/>
                </a:moveTo>
                <a:lnTo>
                  <a:pt x="8258175" y="449942"/>
                </a:lnTo>
                <a:lnTo>
                  <a:pt x="8258175" y="4713287"/>
                </a:lnTo>
                <a:lnTo>
                  <a:pt x="3493842" y="5056187"/>
                </a:lnTo>
                <a:lnTo>
                  <a:pt x="0" y="5075237"/>
                </a:lnTo>
                <a:lnTo>
                  <a:pt x="0" y="0"/>
                </a:lnTo>
                <a:close/>
              </a:path>
            </a:pathLst>
          </a:cu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lIns="288000" tIns="612000" rIns="288000" bIns="288000" anchor="b"/>
          <a:lstStyle>
            <a:lvl1pPr marL="0" indent="0">
              <a:buNone/>
              <a:defRPr sz="2400" cap="all" baseline="0">
                <a:solidFill>
                  <a:schemeClr val="bg1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5" name="Footer Placeholder 2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 dirty="0" smtClean="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r>
              <a:rPr lang="en-US"/>
              <a:t>NOVOZYMES PRESENTATION</a:t>
            </a:r>
            <a:endParaRPr lang="en-US"/>
          </a:p>
        </p:txBody>
      </p:sp>
      <p:sp>
        <p:nvSpPr>
          <p:cNvPr id="16" name="Slide Number Placeholder 3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 smtClean="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08B92E8C-910E-41F5-9FE4-B3CB8EE558A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7" name="Date Placeholder 4"/>
          <p:cNvSpPr>
            <a:spLocks noGrp="1"/>
          </p:cNvSpPr>
          <p:nvPr>
            <p:ph type="dt" sz="half" idx="18"/>
          </p:nvPr>
        </p:nvSpPr>
        <p:spPr/>
        <p:txBody>
          <a:bodyPr/>
          <a:lstStyle>
            <a:lvl1pPr>
              <a:defRPr smtClean="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86ED5952-2770-4081-9C26-FBD9F357F305}" type="datetime1">
              <a:rPr lang="en-US"/>
              <a:pPr>
                <a:defRPr/>
              </a:pPr>
              <a:t>6/25/2010</a:t>
            </a:fld>
            <a:endParaRPr lang="en-US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repeatCount="indefinite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34 7.40741E-7 C 0.00539 -0.07176 -0.03958 -0.16273 -0.06701 -0.2287 C -0.09409 -0.29468 -0.12014 -0.32917 -0.16336 -0.39583 C -0.20694 -0.4625 -0.27968 -0.56482 -0.32899 -0.62824 C -0.37847 -0.69167 -0.41823 -0.73588 -0.46076 -0.77616 C -0.50329 -0.81644 -0.5427 -0.84722 -0.58264 -0.8706 C -0.62291 -0.89398 -0.66875 -0.90833 -0.70086 -0.9169 C -0.73264 -0.92546 -0.7552 -0.92662 -0.77465 -0.92176 C -0.79392 -0.9169 -0.80225 -0.91782 -0.81597 -0.88796 C -0.82968 -0.8581 -0.89253 -0.7787 -0.85642 -0.74213 C -0.82031 -0.70556 -0.60902 -0.71134 -0.59965 -0.66806 C -0.5901 -0.62477 -0.76371 -0.52755 -0.8 -0.48287 C -0.83628 -0.4382 -0.81753 -0.42708 -0.81753 -0.39954 C -0.81753 -0.37222 -0.81319 -0.34051 -0.8 -0.31736 C -0.7868 -0.29421 -0.76423 -0.27014 -0.73836 -0.26065 C -0.7125 -0.25116 -0.68246 -0.24583 -0.64461 -0.26019 C -0.60677 -0.27454 -0.5526 -0.31528 -0.51111 -0.34676 C -0.46996 -0.3787 -0.43958 -0.40463 -0.39583 -0.45046 C -0.35208 -0.4963 -0.30104 -0.55394 -0.24965 -0.62199 C -0.19826 -0.68958 -0.13264 -0.78195 -0.08923 -0.85857 C -0.04566 -0.93495 -0.00399 -1.01644 0.01094 -1.08056 C 0.02535 -1.14468 0.00608 -1.21019 -0.00034 -1.24329 C -0.00659 -1.27523 -0.01666 -1.26597 -0.02725 -1.27917 C -0.03819 -1.2912 -0.04479 -1.30208 -0.06319 -1.31667 C -0.08229 -1.33125 -0.11302 -1.35671 -0.13958 -1.3669 C -0.16684 -1.37708 -0.19635 -1.37778 -0.2243 -1.37801 C -0.25277 -1.37824 -0.28645 -1.37176 -0.30833 -1.36875 C -0.33038 -1.36574 -0.33784 -1.36968 -0.35816 -1.35949 C -0.37829 -1.34931 -0.40954 -1.3287 -0.42708 -1.30741 C -0.44566 -1.28634 -0.45885 -1.26597 -0.46632 -1.2331 C -0.4743 -1.19931 -0.48246 -1.15486 -0.47343 -1.10347 C -0.46406 -1.05278 -0.43472 -0.98079 -0.4118 -0.92616 C -0.38819 -0.87176 -0.35902 -0.82245 -0.33385 -0.77801 C -0.3085 -0.7338 -0.28836 -0.70162 -0.26128 -0.65972 C -0.23264 -0.61806 -0.20173 -0.57199 -0.16684 -0.52662 C -0.13194 -0.48287 -0.09635 -0.4419 -0.05086 -0.39329 C -0.00573 -0.34491 0.04653 -0.27454 0.10591 -0.23681 C 0.16528 -0.19977 0.25556 -0.12755 0.30417 -0.16945 C 0.35348 -0.21134 0.39098 -0.3787 0.39948 -0.48866 C 0.40782 -0.59884 0.40504 -0.76968 0.35521 -0.8287 C 0.30504 -0.88796 0.19584 -0.89306 0.09966 -0.84352 C 0.00365 -0.79421 -0.13663 -0.63657 -0.22222 -0.5331 C -0.3085 -0.4294 -0.36996 -0.31343 -0.41632 -0.22222 C -0.46319 -0.13102 -0.5059 -0.04722 -0.50034 0.01481 C -0.49496 0.07662 -0.4493 0.11667 -0.38333 0.14792 C -0.31632 0.17893 -0.1651 0.22616 -0.1 0.20069 C -0.03541 0.17477 -0.0059 0.0713 -0.00034 7.40741E-7 Z " pathEditMode="relative" rAng="0" ptsTypes="aaaaaaaaaaaaaaaaaaaaaaaaaaaaaaaaaaaaaaaaaaaaaaa">
                                      <p:cBhvr>
                                        <p:cTn id="6" dur="10000" spd="-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42" y="-576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63" presetClass="path" presetSubtype="0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05556E-6 1.85185E-6 L 0.9625 1.85185E-6 " pathEditMode="relative" rAng="0" ptsTypes="AA">
                                      <p:cBhvr>
                                        <p:cTn id="8" dur="1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81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utro 2 (animated, turns black after 10 sec.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28082E"/>
              </a:solidFill>
              <a:latin typeface="+mn-lt"/>
            </a:endParaRPr>
          </a:p>
        </p:txBody>
      </p:sp>
      <p:pic>
        <p:nvPicPr>
          <p:cNvPr id="4" name="Picture 13" descr="NOV_super_cmyk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3684588" y="-431800"/>
            <a:ext cx="10728326" cy="10044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Freeform 3"/>
          <p:cNvSpPr>
            <a:spLocks/>
          </p:cNvSpPr>
          <p:nvPr/>
        </p:nvSpPr>
        <p:spPr bwMode="auto">
          <a:xfrm rot="17100000">
            <a:off x="-882649" y="8469312"/>
            <a:ext cx="1293812" cy="1166813"/>
          </a:xfrm>
          <a:custGeom>
            <a:avLst/>
            <a:gdLst/>
            <a:ahLst/>
            <a:cxnLst>
              <a:cxn ang="0">
                <a:pos x="360" y="450"/>
              </a:cxn>
              <a:cxn ang="0">
                <a:pos x="443" y="386"/>
              </a:cxn>
              <a:cxn ang="0">
                <a:pos x="562" y="340"/>
              </a:cxn>
              <a:cxn ang="0">
                <a:pos x="727" y="337"/>
              </a:cxn>
              <a:cxn ang="0">
                <a:pos x="939" y="504"/>
              </a:cxn>
              <a:cxn ang="0">
                <a:pos x="990" y="682"/>
              </a:cxn>
              <a:cxn ang="0">
                <a:pos x="992" y="793"/>
              </a:cxn>
              <a:cxn ang="0">
                <a:pos x="1111" y="808"/>
              </a:cxn>
              <a:cxn ang="0">
                <a:pos x="1145" y="723"/>
              </a:cxn>
              <a:cxn ang="0">
                <a:pos x="1053" y="524"/>
              </a:cxn>
              <a:cxn ang="0">
                <a:pos x="1061" y="343"/>
              </a:cxn>
              <a:cxn ang="0">
                <a:pos x="1410" y="28"/>
              </a:cxn>
              <a:cxn ang="0">
                <a:pos x="1956" y="76"/>
              </a:cxn>
              <a:cxn ang="0">
                <a:pos x="2178" y="199"/>
              </a:cxn>
              <a:cxn ang="0">
                <a:pos x="2043" y="495"/>
              </a:cxn>
              <a:cxn ang="0">
                <a:pos x="1670" y="665"/>
              </a:cxn>
              <a:cxn ang="0">
                <a:pos x="1447" y="719"/>
              </a:cxn>
              <a:cxn ang="0">
                <a:pos x="1278" y="752"/>
              </a:cxn>
              <a:cxn ang="0">
                <a:pos x="1276" y="888"/>
              </a:cxn>
              <a:cxn ang="0">
                <a:pos x="1512" y="840"/>
              </a:cxn>
              <a:cxn ang="0">
                <a:pos x="1897" y="744"/>
              </a:cxn>
              <a:cxn ang="0">
                <a:pos x="2263" y="759"/>
              </a:cxn>
              <a:cxn ang="0">
                <a:pos x="2568" y="918"/>
              </a:cxn>
              <a:cxn ang="0">
                <a:pos x="2655" y="1179"/>
              </a:cxn>
              <a:cxn ang="0">
                <a:pos x="2523" y="1510"/>
              </a:cxn>
              <a:cxn ang="0">
                <a:pos x="2340" y="1838"/>
              </a:cxn>
              <a:cxn ang="0">
                <a:pos x="1951" y="1898"/>
              </a:cxn>
              <a:cxn ang="0">
                <a:pos x="1738" y="1800"/>
              </a:cxn>
              <a:cxn ang="0">
                <a:pos x="1466" y="1531"/>
              </a:cxn>
              <a:cxn ang="0">
                <a:pos x="1317" y="1200"/>
              </a:cxn>
              <a:cxn ang="0">
                <a:pos x="1264" y="1007"/>
              </a:cxn>
              <a:cxn ang="0">
                <a:pos x="1156" y="1000"/>
              </a:cxn>
              <a:cxn ang="0">
                <a:pos x="1097" y="1100"/>
              </a:cxn>
              <a:cxn ang="0">
                <a:pos x="1205" y="1288"/>
              </a:cxn>
              <a:cxn ang="0">
                <a:pos x="1277" y="1572"/>
              </a:cxn>
              <a:cxn ang="0">
                <a:pos x="1272" y="1880"/>
              </a:cxn>
              <a:cxn ang="0">
                <a:pos x="1117" y="2249"/>
              </a:cxn>
              <a:cxn ang="0">
                <a:pos x="820" y="2375"/>
              </a:cxn>
              <a:cxn ang="0">
                <a:pos x="495" y="2211"/>
              </a:cxn>
              <a:cxn ang="0">
                <a:pos x="200" y="2051"/>
              </a:cxn>
              <a:cxn ang="0">
                <a:pos x="169" y="1772"/>
              </a:cxn>
              <a:cxn ang="0">
                <a:pos x="267" y="1527"/>
              </a:cxn>
              <a:cxn ang="0">
                <a:pos x="402" y="1374"/>
              </a:cxn>
              <a:cxn ang="0">
                <a:pos x="509" y="1293"/>
              </a:cxn>
              <a:cxn ang="0">
                <a:pos x="727" y="1160"/>
              </a:cxn>
              <a:cxn ang="0">
                <a:pos x="915" y="1107"/>
              </a:cxn>
              <a:cxn ang="0">
                <a:pos x="1013" y="1028"/>
              </a:cxn>
              <a:cxn ang="0">
                <a:pos x="974" y="926"/>
              </a:cxn>
              <a:cxn ang="0">
                <a:pos x="600" y="1109"/>
              </a:cxn>
              <a:cxn ang="0">
                <a:pos x="166" y="1183"/>
              </a:cxn>
              <a:cxn ang="0">
                <a:pos x="25" y="1113"/>
              </a:cxn>
              <a:cxn ang="0">
                <a:pos x="39" y="916"/>
              </a:cxn>
              <a:cxn ang="0">
                <a:pos x="106" y="802"/>
              </a:cxn>
              <a:cxn ang="0">
                <a:pos x="183" y="705"/>
              </a:cxn>
              <a:cxn ang="0">
                <a:pos x="307" y="525"/>
              </a:cxn>
              <a:cxn ang="0">
                <a:pos x="356" y="455"/>
              </a:cxn>
              <a:cxn ang="0">
                <a:pos x="360" y="450"/>
              </a:cxn>
            </a:cxnLst>
            <a:rect l="0" t="0" r="r" b="b"/>
            <a:pathLst>
              <a:path w="2659" h="2397">
                <a:moveTo>
                  <a:pt x="360" y="450"/>
                </a:moveTo>
                <a:cubicBezTo>
                  <a:pt x="395" y="419"/>
                  <a:pt x="421" y="401"/>
                  <a:pt x="443" y="386"/>
                </a:cubicBezTo>
                <a:cubicBezTo>
                  <a:pt x="490" y="357"/>
                  <a:pt x="524" y="347"/>
                  <a:pt x="562" y="340"/>
                </a:cubicBezTo>
                <a:cubicBezTo>
                  <a:pt x="612" y="329"/>
                  <a:pt x="671" y="324"/>
                  <a:pt x="727" y="337"/>
                </a:cubicBezTo>
                <a:cubicBezTo>
                  <a:pt x="811" y="356"/>
                  <a:pt x="888" y="417"/>
                  <a:pt x="939" y="504"/>
                </a:cubicBezTo>
                <a:cubicBezTo>
                  <a:pt x="970" y="557"/>
                  <a:pt x="992" y="619"/>
                  <a:pt x="990" y="682"/>
                </a:cubicBezTo>
                <a:cubicBezTo>
                  <a:pt x="989" y="725"/>
                  <a:pt x="976" y="768"/>
                  <a:pt x="992" y="793"/>
                </a:cubicBezTo>
                <a:cubicBezTo>
                  <a:pt x="1011" y="824"/>
                  <a:pt x="1076" y="824"/>
                  <a:pt x="1111" y="808"/>
                </a:cubicBezTo>
                <a:cubicBezTo>
                  <a:pt x="1151" y="791"/>
                  <a:pt x="1153" y="755"/>
                  <a:pt x="1145" y="723"/>
                </a:cubicBezTo>
                <a:cubicBezTo>
                  <a:pt x="1129" y="657"/>
                  <a:pt x="1072" y="608"/>
                  <a:pt x="1053" y="524"/>
                </a:cubicBezTo>
                <a:cubicBezTo>
                  <a:pt x="1041" y="471"/>
                  <a:pt x="1045" y="406"/>
                  <a:pt x="1061" y="343"/>
                </a:cubicBezTo>
                <a:cubicBezTo>
                  <a:pt x="1098" y="200"/>
                  <a:pt x="1201" y="65"/>
                  <a:pt x="1410" y="28"/>
                </a:cubicBezTo>
                <a:cubicBezTo>
                  <a:pt x="1567" y="0"/>
                  <a:pt x="1783" y="27"/>
                  <a:pt x="1956" y="76"/>
                </a:cubicBezTo>
                <a:cubicBezTo>
                  <a:pt x="2058" y="106"/>
                  <a:pt x="2145" y="143"/>
                  <a:pt x="2178" y="199"/>
                </a:cubicBezTo>
                <a:cubicBezTo>
                  <a:pt x="2227" y="283"/>
                  <a:pt x="2150" y="410"/>
                  <a:pt x="2043" y="495"/>
                </a:cubicBezTo>
                <a:cubicBezTo>
                  <a:pt x="1930" y="584"/>
                  <a:pt x="1783" y="627"/>
                  <a:pt x="1670" y="665"/>
                </a:cubicBezTo>
                <a:cubicBezTo>
                  <a:pt x="1597" y="690"/>
                  <a:pt x="1538" y="713"/>
                  <a:pt x="1447" y="719"/>
                </a:cubicBezTo>
                <a:cubicBezTo>
                  <a:pt x="1387" y="722"/>
                  <a:pt x="1312" y="719"/>
                  <a:pt x="1278" y="752"/>
                </a:cubicBezTo>
                <a:cubicBezTo>
                  <a:pt x="1244" y="786"/>
                  <a:pt x="1251" y="856"/>
                  <a:pt x="1276" y="888"/>
                </a:cubicBezTo>
                <a:cubicBezTo>
                  <a:pt x="1319" y="941"/>
                  <a:pt x="1415" y="881"/>
                  <a:pt x="1512" y="840"/>
                </a:cubicBezTo>
                <a:cubicBezTo>
                  <a:pt x="1645" y="782"/>
                  <a:pt x="1779" y="758"/>
                  <a:pt x="1897" y="744"/>
                </a:cubicBezTo>
                <a:cubicBezTo>
                  <a:pt x="2020" y="729"/>
                  <a:pt x="2127" y="723"/>
                  <a:pt x="2263" y="759"/>
                </a:cubicBezTo>
                <a:cubicBezTo>
                  <a:pt x="2371" y="787"/>
                  <a:pt x="2496" y="841"/>
                  <a:pt x="2568" y="918"/>
                </a:cubicBezTo>
                <a:cubicBezTo>
                  <a:pt x="2642" y="999"/>
                  <a:pt x="2659" y="1104"/>
                  <a:pt x="2655" y="1179"/>
                </a:cubicBezTo>
                <a:cubicBezTo>
                  <a:pt x="2648" y="1300"/>
                  <a:pt x="2588" y="1341"/>
                  <a:pt x="2523" y="1510"/>
                </a:cubicBezTo>
                <a:cubicBezTo>
                  <a:pt x="2485" y="1611"/>
                  <a:pt x="2444" y="1758"/>
                  <a:pt x="2340" y="1838"/>
                </a:cubicBezTo>
                <a:cubicBezTo>
                  <a:pt x="2240" y="1915"/>
                  <a:pt x="2080" y="1929"/>
                  <a:pt x="1951" y="1898"/>
                </a:cubicBezTo>
                <a:cubicBezTo>
                  <a:pt x="1870" y="1879"/>
                  <a:pt x="1800" y="1842"/>
                  <a:pt x="1738" y="1800"/>
                </a:cubicBezTo>
                <a:cubicBezTo>
                  <a:pt x="1623" y="1722"/>
                  <a:pt x="1535" y="1628"/>
                  <a:pt x="1466" y="1531"/>
                </a:cubicBezTo>
                <a:cubicBezTo>
                  <a:pt x="1390" y="1425"/>
                  <a:pt x="1336" y="1316"/>
                  <a:pt x="1317" y="1200"/>
                </a:cubicBezTo>
                <a:cubicBezTo>
                  <a:pt x="1305" y="1124"/>
                  <a:pt x="1308" y="1044"/>
                  <a:pt x="1264" y="1007"/>
                </a:cubicBezTo>
                <a:cubicBezTo>
                  <a:pt x="1237" y="984"/>
                  <a:pt x="1191" y="977"/>
                  <a:pt x="1156" y="1000"/>
                </a:cubicBezTo>
                <a:cubicBezTo>
                  <a:pt x="1124" y="1021"/>
                  <a:pt x="1101" y="1067"/>
                  <a:pt x="1097" y="1100"/>
                </a:cubicBezTo>
                <a:cubicBezTo>
                  <a:pt x="1087" y="1169"/>
                  <a:pt x="1154" y="1184"/>
                  <a:pt x="1205" y="1288"/>
                </a:cubicBezTo>
                <a:cubicBezTo>
                  <a:pt x="1239" y="1358"/>
                  <a:pt x="1265" y="1469"/>
                  <a:pt x="1277" y="1572"/>
                </a:cubicBezTo>
                <a:cubicBezTo>
                  <a:pt x="1290" y="1685"/>
                  <a:pt x="1286" y="1788"/>
                  <a:pt x="1272" y="1880"/>
                </a:cubicBezTo>
                <a:cubicBezTo>
                  <a:pt x="1248" y="2037"/>
                  <a:pt x="1196" y="2159"/>
                  <a:pt x="1117" y="2249"/>
                </a:cubicBezTo>
                <a:cubicBezTo>
                  <a:pt x="1037" y="2340"/>
                  <a:pt x="929" y="2397"/>
                  <a:pt x="820" y="2375"/>
                </a:cubicBezTo>
                <a:cubicBezTo>
                  <a:pt x="717" y="2354"/>
                  <a:pt x="615" y="2264"/>
                  <a:pt x="495" y="2211"/>
                </a:cubicBezTo>
                <a:cubicBezTo>
                  <a:pt x="383" y="2161"/>
                  <a:pt x="256" y="2143"/>
                  <a:pt x="200" y="2051"/>
                </a:cubicBezTo>
                <a:cubicBezTo>
                  <a:pt x="156" y="1979"/>
                  <a:pt x="156" y="1862"/>
                  <a:pt x="169" y="1772"/>
                </a:cubicBezTo>
                <a:cubicBezTo>
                  <a:pt x="183" y="1673"/>
                  <a:pt x="212" y="1606"/>
                  <a:pt x="267" y="1527"/>
                </a:cubicBezTo>
                <a:cubicBezTo>
                  <a:pt x="304" y="1475"/>
                  <a:pt x="352" y="1417"/>
                  <a:pt x="402" y="1374"/>
                </a:cubicBezTo>
                <a:cubicBezTo>
                  <a:pt x="437" y="1343"/>
                  <a:pt x="472" y="1320"/>
                  <a:pt x="509" y="1293"/>
                </a:cubicBezTo>
                <a:cubicBezTo>
                  <a:pt x="576" y="1246"/>
                  <a:pt x="647" y="1189"/>
                  <a:pt x="727" y="1160"/>
                </a:cubicBezTo>
                <a:cubicBezTo>
                  <a:pt x="788" y="1138"/>
                  <a:pt x="854" y="1132"/>
                  <a:pt x="915" y="1107"/>
                </a:cubicBezTo>
                <a:cubicBezTo>
                  <a:pt x="960" y="1089"/>
                  <a:pt x="1001" y="1061"/>
                  <a:pt x="1013" y="1028"/>
                </a:cubicBezTo>
                <a:cubicBezTo>
                  <a:pt x="1027" y="990"/>
                  <a:pt x="1001" y="946"/>
                  <a:pt x="974" y="926"/>
                </a:cubicBezTo>
                <a:cubicBezTo>
                  <a:pt x="893" y="866"/>
                  <a:pt x="801" y="1022"/>
                  <a:pt x="600" y="1109"/>
                </a:cubicBezTo>
                <a:cubicBezTo>
                  <a:pt x="468" y="1167"/>
                  <a:pt x="289" y="1195"/>
                  <a:pt x="166" y="1183"/>
                </a:cubicBezTo>
                <a:cubicBezTo>
                  <a:pt x="98" y="1176"/>
                  <a:pt x="47" y="1156"/>
                  <a:pt x="25" y="1113"/>
                </a:cubicBezTo>
                <a:cubicBezTo>
                  <a:pt x="0" y="1063"/>
                  <a:pt x="13" y="981"/>
                  <a:pt x="39" y="916"/>
                </a:cubicBezTo>
                <a:cubicBezTo>
                  <a:pt x="58" y="868"/>
                  <a:pt x="85" y="830"/>
                  <a:pt x="106" y="802"/>
                </a:cubicBezTo>
                <a:cubicBezTo>
                  <a:pt x="137" y="759"/>
                  <a:pt x="156" y="738"/>
                  <a:pt x="183" y="705"/>
                </a:cubicBezTo>
                <a:cubicBezTo>
                  <a:pt x="215" y="665"/>
                  <a:pt x="259" y="608"/>
                  <a:pt x="307" y="525"/>
                </a:cubicBezTo>
                <a:cubicBezTo>
                  <a:pt x="314" y="513"/>
                  <a:pt x="321" y="500"/>
                  <a:pt x="356" y="455"/>
                </a:cubicBezTo>
                <a:cubicBezTo>
                  <a:pt x="357" y="454"/>
                  <a:pt x="359" y="452"/>
                  <a:pt x="360" y="450"/>
                </a:cubicBezTo>
              </a:path>
            </a:pathLst>
          </a:custGeom>
          <a:solidFill>
            <a:schemeClr val="tx1"/>
          </a:solidFill>
          <a:ln w="6350" cap="rnd">
            <a:noFill/>
            <a:prstDash val="solid"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28082E"/>
              </a:solidFill>
              <a:latin typeface="+mn-lt"/>
            </a:endParaRPr>
          </a:p>
        </p:txBody>
      </p:sp>
      <p:sp>
        <p:nvSpPr>
          <p:cNvPr id="6" name="Freeform 4"/>
          <p:cNvSpPr>
            <a:spLocks/>
          </p:cNvSpPr>
          <p:nvPr/>
        </p:nvSpPr>
        <p:spPr bwMode="auto">
          <a:xfrm>
            <a:off x="-876300" y="4416425"/>
            <a:ext cx="552450" cy="431800"/>
          </a:xfrm>
          <a:custGeom>
            <a:avLst/>
            <a:gdLst/>
            <a:ahLst/>
            <a:cxnLst>
              <a:cxn ang="0">
                <a:pos x="434" y="1195"/>
              </a:cxn>
              <a:cxn ang="0">
                <a:pos x="322" y="1098"/>
              </a:cxn>
              <a:cxn ang="0">
                <a:pos x="235" y="976"/>
              </a:cxn>
              <a:cxn ang="0">
                <a:pos x="112" y="780"/>
              </a:cxn>
              <a:cxn ang="0">
                <a:pos x="33" y="656"/>
              </a:cxn>
              <a:cxn ang="0">
                <a:pos x="3" y="500"/>
              </a:cxn>
              <a:cxn ang="0">
                <a:pos x="48" y="310"/>
              </a:cxn>
              <a:cxn ang="0">
                <a:pos x="117" y="210"/>
              </a:cxn>
              <a:cxn ang="0">
                <a:pos x="390" y="60"/>
              </a:cxn>
              <a:cxn ang="0">
                <a:pos x="899" y="19"/>
              </a:cxn>
              <a:cxn ang="0">
                <a:pos x="1179" y="113"/>
              </a:cxn>
              <a:cxn ang="0">
                <a:pos x="1289" y="175"/>
              </a:cxn>
              <a:cxn ang="0">
                <a:pos x="1389" y="162"/>
              </a:cxn>
              <a:cxn ang="0">
                <a:pos x="1434" y="90"/>
              </a:cxn>
              <a:cxn ang="0">
                <a:pos x="1526" y="86"/>
              </a:cxn>
              <a:cxn ang="0">
                <a:pos x="1565" y="205"/>
              </a:cxn>
              <a:cxn ang="0">
                <a:pos x="1487" y="264"/>
              </a:cxn>
              <a:cxn ang="0">
                <a:pos x="1414" y="281"/>
              </a:cxn>
              <a:cxn ang="0">
                <a:pos x="1357" y="456"/>
              </a:cxn>
              <a:cxn ang="0">
                <a:pos x="1171" y="886"/>
              </a:cxn>
              <a:cxn ang="0">
                <a:pos x="868" y="1155"/>
              </a:cxn>
              <a:cxn ang="0">
                <a:pos x="653" y="1225"/>
              </a:cxn>
              <a:cxn ang="0">
                <a:pos x="434" y="1195"/>
              </a:cxn>
            </a:cxnLst>
            <a:rect l="0" t="0" r="r" b="b"/>
            <a:pathLst>
              <a:path w="1582" h="1237">
                <a:moveTo>
                  <a:pt x="434" y="1195"/>
                </a:moveTo>
                <a:cubicBezTo>
                  <a:pt x="357" y="1140"/>
                  <a:pt x="338" y="1118"/>
                  <a:pt x="322" y="1098"/>
                </a:cubicBezTo>
                <a:cubicBezTo>
                  <a:pt x="276" y="1042"/>
                  <a:pt x="257" y="1011"/>
                  <a:pt x="235" y="976"/>
                </a:cubicBezTo>
                <a:cubicBezTo>
                  <a:pt x="195" y="911"/>
                  <a:pt x="149" y="830"/>
                  <a:pt x="112" y="780"/>
                </a:cubicBezTo>
                <a:cubicBezTo>
                  <a:pt x="79" y="736"/>
                  <a:pt x="54" y="716"/>
                  <a:pt x="33" y="656"/>
                </a:cubicBezTo>
                <a:cubicBezTo>
                  <a:pt x="18" y="614"/>
                  <a:pt x="5" y="553"/>
                  <a:pt x="3" y="500"/>
                </a:cubicBezTo>
                <a:cubicBezTo>
                  <a:pt x="0" y="415"/>
                  <a:pt x="27" y="354"/>
                  <a:pt x="48" y="310"/>
                </a:cubicBezTo>
                <a:cubicBezTo>
                  <a:pt x="71" y="266"/>
                  <a:pt x="88" y="239"/>
                  <a:pt x="117" y="210"/>
                </a:cubicBezTo>
                <a:cubicBezTo>
                  <a:pt x="165" y="159"/>
                  <a:pt x="245" y="100"/>
                  <a:pt x="390" y="60"/>
                </a:cubicBezTo>
                <a:cubicBezTo>
                  <a:pt x="534" y="21"/>
                  <a:pt x="743" y="0"/>
                  <a:pt x="899" y="19"/>
                </a:cubicBezTo>
                <a:cubicBezTo>
                  <a:pt x="1022" y="33"/>
                  <a:pt x="1112" y="72"/>
                  <a:pt x="1179" y="113"/>
                </a:cubicBezTo>
                <a:cubicBezTo>
                  <a:pt x="1218" y="138"/>
                  <a:pt x="1250" y="164"/>
                  <a:pt x="1289" y="175"/>
                </a:cubicBezTo>
                <a:cubicBezTo>
                  <a:pt x="1326" y="186"/>
                  <a:pt x="1368" y="184"/>
                  <a:pt x="1389" y="162"/>
                </a:cubicBezTo>
                <a:cubicBezTo>
                  <a:pt x="1407" y="143"/>
                  <a:pt x="1409" y="109"/>
                  <a:pt x="1434" y="90"/>
                </a:cubicBezTo>
                <a:cubicBezTo>
                  <a:pt x="1457" y="74"/>
                  <a:pt x="1497" y="70"/>
                  <a:pt x="1526" y="86"/>
                </a:cubicBezTo>
                <a:cubicBezTo>
                  <a:pt x="1565" y="107"/>
                  <a:pt x="1582" y="165"/>
                  <a:pt x="1565" y="205"/>
                </a:cubicBezTo>
                <a:cubicBezTo>
                  <a:pt x="1551" y="237"/>
                  <a:pt x="1516" y="259"/>
                  <a:pt x="1487" y="264"/>
                </a:cubicBezTo>
                <a:cubicBezTo>
                  <a:pt x="1457" y="271"/>
                  <a:pt x="1433" y="260"/>
                  <a:pt x="1414" y="281"/>
                </a:cubicBezTo>
                <a:cubicBezTo>
                  <a:pt x="1390" y="307"/>
                  <a:pt x="1375" y="385"/>
                  <a:pt x="1357" y="456"/>
                </a:cubicBezTo>
                <a:cubicBezTo>
                  <a:pt x="1311" y="636"/>
                  <a:pt x="1250" y="772"/>
                  <a:pt x="1171" y="886"/>
                </a:cubicBezTo>
                <a:cubicBezTo>
                  <a:pt x="1092" y="1001"/>
                  <a:pt x="995" y="1093"/>
                  <a:pt x="868" y="1155"/>
                </a:cubicBezTo>
                <a:cubicBezTo>
                  <a:pt x="799" y="1189"/>
                  <a:pt x="721" y="1215"/>
                  <a:pt x="653" y="1225"/>
                </a:cubicBezTo>
                <a:cubicBezTo>
                  <a:pt x="570" y="1237"/>
                  <a:pt x="502" y="1227"/>
                  <a:pt x="434" y="1195"/>
                </a:cubicBezTo>
              </a:path>
            </a:pathLst>
          </a:custGeom>
          <a:solidFill>
            <a:schemeClr val="bg2"/>
          </a:solidFill>
          <a:ln w="9525" cap="rnd">
            <a:noFill/>
            <a:prstDash val="solid"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28082E"/>
              </a:solidFill>
              <a:latin typeface="+mn-lt"/>
            </a:endParaRPr>
          </a:p>
        </p:txBody>
      </p:sp>
      <p:sp>
        <p:nvSpPr>
          <p:cNvPr id="7" name="Freeform 5"/>
          <p:cNvSpPr>
            <a:spLocks/>
          </p:cNvSpPr>
          <p:nvPr/>
        </p:nvSpPr>
        <p:spPr bwMode="auto">
          <a:xfrm rot="904626">
            <a:off x="7837488" y="8088313"/>
            <a:ext cx="2611437" cy="2355850"/>
          </a:xfrm>
          <a:custGeom>
            <a:avLst/>
            <a:gdLst/>
            <a:ahLst/>
            <a:cxnLst>
              <a:cxn ang="0">
                <a:pos x="360" y="450"/>
              </a:cxn>
              <a:cxn ang="0">
                <a:pos x="443" y="386"/>
              </a:cxn>
              <a:cxn ang="0">
                <a:pos x="562" y="340"/>
              </a:cxn>
              <a:cxn ang="0">
                <a:pos x="727" y="337"/>
              </a:cxn>
              <a:cxn ang="0">
                <a:pos x="939" y="504"/>
              </a:cxn>
              <a:cxn ang="0">
                <a:pos x="990" y="682"/>
              </a:cxn>
              <a:cxn ang="0">
                <a:pos x="992" y="793"/>
              </a:cxn>
              <a:cxn ang="0">
                <a:pos x="1111" y="808"/>
              </a:cxn>
              <a:cxn ang="0">
                <a:pos x="1145" y="723"/>
              </a:cxn>
              <a:cxn ang="0">
                <a:pos x="1053" y="524"/>
              </a:cxn>
              <a:cxn ang="0">
                <a:pos x="1061" y="343"/>
              </a:cxn>
              <a:cxn ang="0">
                <a:pos x="1410" y="28"/>
              </a:cxn>
              <a:cxn ang="0">
                <a:pos x="1956" y="76"/>
              </a:cxn>
              <a:cxn ang="0">
                <a:pos x="2178" y="199"/>
              </a:cxn>
              <a:cxn ang="0">
                <a:pos x="2043" y="495"/>
              </a:cxn>
              <a:cxn ang="0">
                <a:pos x="1670" y="665"/>
              </a:cxn>
              <a:cxn ang="0">
                <a:pos x="1447" y="719"/>
              </a:cxn>
              <a:cxn ang="0">
                <a:pos x="1278" y="752"/>
              </a:cxn>
              <a:cxn ang="0">
                <a:pos x="1276" y="888"/>
              </a:cxn>
              <a:cxn ang="0">
                <a:pos x="1512" y="840"/>
              </a:cxn>
              <a:cxn ang="0">
                <a:pos x="1897" y="744"/>
              </a:cxn>
              <a:cxn ang="0">
                <a:pos x="2263" y="759"/>
              </a:cxn>
              <a:cxn ang="0">
                <a:pos x="2568" y="918"/>
              </a:cxn>
              <a:cxn ang="0">
                <a:pos x="2655" y="1179"/>
              </a:cxn>
              <a:cxn ang="0">
                <a:pos x="2523" y="1510"/>
              </a:cxn>
              <a:cxn ang="0">
                <a:pos x="2340" y="1838"/>
              </a:cxn>
              <a:cxn ang="0">
                <a:pos x="1951" y="1898"/>
              </a:cxn>
              <a:cxn ang="0">
                <a:pos x="1738" y="1800"/>
              </a:cxn>
              <a:cxn ang="0">
                <a:pos x="1466" y="1531"/>
              </a:cxn>
              <a:cxn ang="0">
                <a:pos x="1317" y="1200"/>
              </a:cxn>
              <a:cxn ang="0">
                <a:pos x="1264" y="1007"/>
              </a:cxn>
              <a:cxn ang="0">
                <a:pos x="1156" y="1000"/>
              </a:cxn>
              <a:cxn ang="0">
                <a:pos x="1097" y="1100"/>
              </a:cxn>
              <a:cxn ang="0">
                <a:pos x="1205" y="1288"/>
              </a:cxn>
              <a:cxn ang="0">
                <a:pos x="1277" y="1572"/>
              </a:cxn>
              <a:cxn ang="0">
                <a:pos x="1272" y="1880"/>
              </a:cxn>
              <a:cxn ang="0">
                <a:pos x="1117" y="2249"/>
              </a:cxn>
              <a:cxn ang="0">
                <a:pos x="820" y="2375"/>
              </a:cxn>
              <a:cxn ang="0">
                <a:pos x="495" y="2211"/>
              </a:cxn>
              <a:cxn ang="0">
                <a:pos x="200" y="2051"/>
              </a:cxn>
              <a:cxn ang="0">
                <a:pos x="169" y="1772"/>
              </a:cxn>
              <a:cxn ang="0">
                <a:pos x="267" y="1527"/>
              </a:cxn>
              <a:cxn ang="0">
                <a:pos x="402" y="1374"/>
              </a:cxn>
              <a:cxn ang="0">
                <a:pos x="509" y="1293"/>
              </a:cxn>
              <a:cxn ang="0">
                <a:pos x="727" y="1160"/>
              </a:cxn>
              <a:cxn ang="0">
                <a:pos x="915" y="1107"/>
              </a:cxn>
              <a:cxn ang="0">
                <a:pos x="1013" y="1028"/>
              </a:cxn>
              <a:cxn ang="0">
                <a:pos x="974" y="926"/>
              </a:cxn>
              <a:cxn ang="0">
                <a:pos x="600" y="1109"/>
              </a:cxn>
              <a:cxn ang="0">
                <a:pos x="166" y="1183"/>
              </a:cxn>
              <a:cxn ang="0">
                <a:pos x="25" y="1113"/>
              </a:cxn>
              <a:cxn ang="0">
                <a:pos x="39" y="916"/>
              </a:cxn>
              <a:cxn ang="0">
                <a:pos x="106" y="802"/>
              </a:cxn>
              <a:cxn ang="0">
                <a:pos x="183" y="705"/>
              </a:cxn>
              <a:cxn ang="0">
                <a:pos x="307" y="525"/>
              </a:cxn>
              <a:cxn ang="0">
                <a:pos x="356" y="455"/>
              </a:cxn>
              <a:cxn ang="0">
                <a:pos x="360" y="450"/>
              </a:cxn>
            </a:cxnLst>
            <a:rect l="0" t="0" r="r" b="b"/>
            <a:pathLst>
              <a:path w="2659" h="2397">
                <a:moveTo>
                  <a:pt x="360" y="450"/>
                </a:moveTo>
                <a:cubicBezTo>
                  <a:pt x="395" y="419"/>
                  <a:pt x="421" y="401"/>
                  <a:pt x="443" y="386"/>
                </a:cubicBezTo>
                <a:cubicBezTo>
                  <a:pt x="490" y="357"/>
                  <a:pt x="524" y="347"/>
                  <a:pt x="562" y="340"/>
                </a:cubicBezTo>
                <a:cubicBezTo>
                  <a:pt x="612" y="329"/>
                  <a:pt x="671" y="324"/>
                  <a:pt x="727" y="337"/>
                </a:cubicBezTo>
                <a:cubicBezTo>
                  <a:pt x="811" y="356"/>
                  <a:pt x="888" y="417"/>
                  <a:pt x="939" y="504"/>
                </a:cubicBezTo>
                <a:cubicBezTo>
                  <a:pt x="970" y="557"/>
                  <a:pt x="992" y="619"/>
                  <a:pt x="990" y="682"/>
                </a:cubicBezTo>
                <a:cubicBezTo>
                  <a:pt x="989" y="725"/>
                  <a:pt x="976" y="768"/>
                  <a:pt x="992" y="793"/>
                </a:cubicBezTo>
                <a:cubicBezTo>
                  <a:pt x="1011" y="824"/>
                  <a:pt x="1076" y="824"/>
                  <a:pt x="1111" y="808"/>
                </a:cubicBezTo>
                <a:cubicBezTo>
                  <a:pt x="1151" y="791"/>
                  <a:pt x="1153" y="755"/>
                  <a:pt x="1145" y="723"/>
                </a:cubicBezTo>
                <a:cubicBezTo>
                  <a:pt x="1129" y="657"/>
                  <a:pt x="1072" y="608"/>
                  <a:pt x="1053" y="524"/>
                </a:cubicBezTo>
                <a:cubicBezTo>
                  <a:pt x="1041" y="471"/>
                  <a:pt x="1045" y="406"/>
                  <a:pt x="1061" y="343"/>
                </a:cubicBezTo>
                <a:cubicBezTo>
                  <a:pt x="1098" y="200"/>
                  <a:pt x="1201" y="65"/>
                  <a:pt x="1410" y="28"/>
                </a:cubicBezTo>
                <a:cubicBezTo>
                  <a:pt x="1567" y="0"/>
                  <a:pt x="1783" y="27"/>
                  <a:pt x="1956" y="76"/>
                </a:cubicBezTo>
                <a:cubicBezTo>
                  <a:pt x="2058" y="106"/>
                  <a:pt x="2145" y="143"/>
                  <a:pt x="2178" y="199"/>
                </a:cubicBezTo>
                <a:cubicBezTo>
                  <a:pt x="2227" y="283"/>
                  <a:pt x="2150" y="410"/>
                  <a:pt x="2043" y="495"/>
                </a:cubicBezTo>
                <a:cubicBezTo>
                  <a:pt x="1930" y="584"/>
                  <a:pt x="1783" y="627"/>
                  <a:pt x="1670" y="665"/>
                </a:cubicBezTo>
                <a:cubicBezTo>
                  <a:pt x="1597" y="690"/>
                  <a:pt x="1538" y="713"/>
                  <a:pt x="1447" y="719"/>
                </a:cubicBezTo>
                <a:cubicBezTo>
                  <a:pt x="1387" y="722"/>
                  <a:pt x="1312" y="719"/>
                  <a:pt x="1278" y="752"/>
                </a:cubicBezTo>
                <a:cubicBezTo>
                  <a:pt x="1244" y="786"/>
                  <a:pt x="1251" y="856"/>
                  <a:pt x="1276" y="888"/>
                </a:cubicBezTo>
                <a:cubicBezTo>
                  <a:pt x="1319" y="941"/>
                  <a:pt x="1415" y="881"/>
                  <a:pt x="1512" y="840"/>
                </a:cubicBezTo>
                <a:cubicBezTo>
                  <a:pt x="1645" y="782"/>
                  <a:pt x="1779" y="758"/>
                  <a:pt x="1897" y="744"/>
                </a:cubicBezTo>
                <a:cubicBezTo>
                  <a:pt x="2020" y="729"/>
                  <a:pt x="2127" y="723"/>
                  <a:pt x="2263" y="759"/>
                </a:cubicBezTo>
                <a:cubicBezTo>
                  <a:pt x="2371" y="787"/>
                  <a:pt x="2496" y="841"/>
                  <a:pt x="2568" y="918"/>
                </a:cubicBezTo>
                <a:cubicBezTo>
                  <a:pt x="2642" y="999"/>
                  <a:pt x="2659" y="1104"/>
                  <a:pt x="2655" y="1179"/>
                </a:cubicBezTo>
                <a:cubicBezTo>
                  <a:pt x="2648" y="1300"/>
                  <a:pt x="2588" y="1341"/>
                  <a:pt x="2523" y="1510"/>
                </a:cubicBezTo>
                <a:cubicBezTo>
                  <a:pt x="2485" y="1611"/>
                  <a:pt x="2444" y="1758"/>
                  <a:pt x="2340" y="1838"/>
                </a:cubicBezTo>
                <a:cubicBezTo>
                  <a:pt x="2240" y="1915"/>
                  <a:pt x="2080" y="1929"/>
                  <a:pt x="1951" y="1898"/>
                </a:cubicBezTo>
                <a:cubicBezTo>
                  <a:pt x="1870" y="1879"/>
                  <a:pt x="1800" y="1842"/>
                  <a:pt x="1738" y="1800"/>
                </a:cubicBezTo>
                <a:cubicBezTo>
                  <a:pt x="1623" y="1722"/>
                  <a:pt x="1535" y="1628"/>
                  <a:pt x="1466" y="1531"/>
                </a:cubicBezTo>
                <a:cubicBezTo>
                  <a:pt x="1390" y="1425"/>
                  <a:pt x="1336" y="1316"/>
                  <a:pt x="1317" y="1200"/>
                </a:cubicBezTo>
                <a:cubicBezTo>
                  <a:pt x="1305" y="1124"/>
                  <a:pt x="1308" y="1044"/>
                  <a:pt x="1264" y="1007"/>
                </a:cubicBezTo>
                <a:cubicBezTo>
                  <a:pt x="1237" y="984"/>
                  <a:pt x="1191" y="977"/>
                  <a:pt x="1156" y="1000"/>
                </a:cubicBezTo>
                <a:cubicBezTo>
                  <a:pt x="1124" y="1021"/>
                  <a:pt x="1101" y="1067"/>
                  <a:pt x="1097" y="1100"/>
                </a:cubicBezTo>
                <a:cubicBezTo>
                  <a:pt x="1087" y="1169"/>
                  <a:pt x="1154" y="1184"/>
                  <a:pt x="1205" y="1288"/>
                </a:cubicBezTo>
                <a:cubicBezTo>
                  <a:pt x="1239" y="1358"/>
                  <a:pt x="1265" y="1469"/>
                  <a:pt x="1277" y="1572"/>
                </a:cubicBezTo>
                <a:cubicBezTo>
                  <a:pt x="1290" y="1685"/>
                  <a:pt x="1286" y="1788"/>
                  <a:pt x="1272" y="1880"/>
                </a:cubicBezTo>
                <a:cubicBezTo>
                  <a:pt x="1248" y="2037"/>
                  <a:pt x="1196" y="2159"/>
                  <a:pt x="1117" y="2249"/>
                </a:cubicBezTo>
                <a:cubicBezTo>
                  <a:pt x="1037" y="2340"/>
                  <a:pt x="929" y="2397"/>
                  <a:pt x="820" y="2375"/>
                </a:cubicBezTo>
                <a:cubicBezTo>
                  <a:pt x="717" y="2354"/>
                  <a:pt x="615" y="2264"/>
                  <a:pt x="495" y="2211"/>
                </a:cubicBezTo>
                <a:cubicBezTo>
                  <a:pt x="383" y="2161"/>
                  <a:pt x="256" y="2143"/>
                  <a:pt x="200" y="2051"/>
                </a:cubicBezTo>
                <a:cubicBezTo>
                  <a:pt x="156" y="1979"/>
                  <a:pt x="156" y="1862"/>
                  <a:pt x="169" y="1772"/>
                </a:cubicBezTo>
                <a:cubicBezTo>
                  <a:pt x="183" y="1673"/>
                  <a:pt x="212" y="1606"/>
                  <a:pt x="267" y="1527"/>
                </a:cubicBezTo>
                <a:cubicBezTo>
                  <a:pt x="304" y="1475"/>
                  <a:pt x="352" y="1417"/>
                  <a:pt x="402" y="1374"/>
                </a:cubicBezTo>
                <a:cubicBezTo>
                  <a:pt x="437" y="1343"/>
                  <a:pt x="472" y="1320"/>
                  <a:pt x="509" y="1293"/>
                </a:cubicBezTo>
                <a:cubicBezTo>
                  <a:pt x="576" y="1246"/>
                  <a:pt x="647" y="1189"/>
                  <a:pt x="727" y="1160"/>
                </a:cubicBezTo>
                <a:cubicBezTo>
                  <a:pt x="788" y="1138"/>
                  <a:pt x="854" y="1132"/>
                  <a:pt x="915" y="1107"/>
                </a:cubicBezTo>
                <a:cubicBezTo>
                  <a:pt x="960" y="1089"/>
                  <a:pt x="1001" y="1061"/>
                  <a:pt x="1013" y="1028"/>
                </a:cubicBezTo>
                <a:cubicBezTo>
                  <a:pt x="1027" y="990"/>
                  <a:pt x="1001" y="946"/>
                  <a:pt x="974" y="926"/>
                </a:cubicBezTo>
                <a:cubicBezTo>
                  <a:pt x="893" y="866"/>
                  <a:pt x="801" y="1022"/>
                  <a:pt x="600" y="1109"/>
                </a:cubicBezTo>
                <a:cubicBezTo>
                  <a:pt x="468" y="1167"/>
                  <a:pt x="289" y="1195"/>
                  <a:pt x="166" y="1183"/>
                </a:cubicBezTo>
                <a:cubicBezTo>
                  <a:pt x="98" y="1176"/>
                  <a:pt x="47" y="1156"/>
                  <a:pt x="25" y="1113"/>
                </a:cubicBezTo>
                <a:cubicBezTo>
                  <a:pt x="0" y="1063"/>
                  <a:pt x="13" y="981"/>
                  <a:pt x="39" y="916"/>
                </a:cubicBezTo>
                <a:cubicBezTo>
                  <a:pt x="58" y="868"/>
                  <a:pt x="85" y="830"/>
                  <a:pt x="106" y="802"/>
                </a:cubicBezTo>
                <a:cubicBezTo>
                  <a:pt x="137" y="759"/>
                  <a:pt x="156" y="738"/>
                  <a:pt x="183" y="705"/>
                </a:cubicBezTo>
                <a:cubicBezTo>
                  <a:pt x="215" y="665"/>
                  <a:pt x="259" y="608"/>
                  <a:pt x="307" y="525"/>
                </a:cubicBezTo>
                <a:cubicBezTo>
                  <a:pt x="314" y="513"/>
                  <a:pt x="321" y="500"/>
                  <a:pt x="356" y="455"/>
                </a:cubicBezTo>
                <a:cubicBezTo>
                  <a:pt x="357" y="454"/>
                  <a:pt x="359" y="452"/>
                  <a:pt x="360" y="450"/>
                </a:cubicBezTo>
              </a:path>
            </a:pathLst>
          </a:custGeom>
          <a:solidFill>
            <a:schemeClr val="bg2"/>
          </a:solidFill>
          <a:ln w="6350" cap="rnd">
            <a:noFill/>
            <a:prstDash val="solid"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28082E"/>
              </a:solidFill>
              <a:latin typeface="+mn-lt"/>
            </a:endParaRPr>
          </a:p>
        </p:txBody>
      </p:sp>
      <p:sp>
        <p:nvSpPr>
          <p:cNvPr id="8" name="Freeform 6"/>
          <p:cNvSpPr>
            <a:spLocks/>
          </p:cNvSpPr>
          <p:nvPr/>
        </p:nvSpPr>
        <p:spPr bwMode="auto">
          <a:xfrm rot="14800307">
            <a:off x="5961062" y="-2089150"/>
            <a:ext cx="860425" cy="673100"/>
          </a:xfrm>
          <a:custGeom>
            <a:avLst/>
            <a:gdLst/>
            <a:ahLst/>
            <a:cxnLst>
              <a:cxn ang="0">
                <a:pos x="434" y="1195"/>
              </a:cxn>
              <a:cxn ang="0">
                <a:pos x="322" y="1098"/>
              </a:cxn>
              <a:cxn ang="0">
                <a:pos x="235" y="976"/>
              </a:cxn>
              <a:cxn ang="0">
                <a:pos x="112" y="780"/>
              </a:cxn>
              <a:cxn ang="0">
                <a:pos x="33" y="656"/>
              </a:cxn>
              <a:cxn ang="0">
                <a:pos x="3" y="500"/>
              </a:cxn>
              <a:cxn ang="0">
                <a:pos x="48" y="310"/>
              </a:cxn>
              <a:cxn ang="0">
                <a:pos x="117" y="210"/>
              </a:cxn>
              <a:cxn ang="0">
                <a:pos x="390" y="60"/>
              </a:cxn>
              <a:cxn ang="0">
                <a:pos x="899" y="19"/>
              </a:cxn>
              <a:cxn ang="0">
                <a:pos x="1179" y="113"/>
              </a:cxn>
              <a:cxn ang="0">
                <a:pos x="1289" y="175"/>
              </a:cxn>
              <a:cxn ang="0">
                <a:pos x="1389" y="162"/>
              </a:cxn>
              <a:cxn ang="0">
                <a:pos x="1434" y="90"/>
              </a:cxn>
              <a:cxn ang="0">
                <a:pos x="1526" y="86"/>
              </a:cxn>
              <a:cxn ang="0">
                <a:pos x="1565" y="205"/>
              </a:cxn>
              <a:cxn ang="0">
                <a:pos x="1487" y="264"/>
              </a:cxn>
              <a:cxn ang="0">
                <a:pos x="1414" y="281"/>
              </a:cxn>
              <a:cxn ang="0">
                <a:pos x="1357" y="456"/>
              </a:cxn>
              <a:cxn ang="0">
                <a:pos x="1171" y="886"/>
              </a:cxn>
              <a:cxn ang="0">
                <a:pos x="868" y="1155"/>
              </a:cxn>
              <a:cxn ang="0">
                <a:pos x="653" y="1225"/>
              </a:cxn>
              <a:cxn ang="0">
                <a:pos x="434" y="1195"/>
              </a:cxn>
            </a:cxnLst>
            <a:rect l="0" t="0" r="r" b="b"/>
            <a:pathLst>
              <a:path w="1582" h="1237">
                <a:moveTo>
                  <a:pt x="434" y="1195"/>
                </a:moveTo>
                <a:cubicBezTo>
                  <a:pt x="357" y="1140"/>
                  <a:pt x="338" y="1118"/>
                  <a:pt x="322" y="1098"/>
                </a:cubicBezTo>
                <a:cubicBezTo>
                  <a:pt x="276" y="1042"/>
                  <a:pt x="257" y="1011"/>
                  <a:pt x="235" y="976"/>
                </a:cubicBezTo>
                <a:cubicBezTo>
                  <a:pt x="195" y="911"/>
                  <a:pt x="149" y="830"/>
                  <a:pt x="112" y="780"/>
                </a:cubicBezTo>
                <a:cubicBezTo>
                  <a:pt x="79" y="736"/>
                  <a:pt x="54" y="716"/>
                  <a:pt x="33" y="656"/>
                </a:cubicBezTo>
                <a:cubicBezTo>
                  <a:pt x="18" y="614"/>
                  <a:pt x="5" y="553"/>
                  <a:pt x="3" y="500"/>
                </a:cubicBezTo>
                <a:cubicBezTo>
                  <a:pt x="0" y="415"/>
                  <a:pt x="27" y="354"/>
                  <a:pt x="48" y="310"/>
                </a:cubicBezTo>
                <a:cubicBezTo>
                  <a:pt x="71" y="266"/>
                  <a:pt x="88" y="239"/>
                  <a:pt x="117" y="210"/>
                </a:cubicBezTo>
                <a:cubicBezTo>
                  <a:pt x="165" y="159"/>
                  <a:pt x="245" y="100"/>
                  <a:pt x="390" y="60"/>
                </a:cubicBezTo>
                <a:cubicBezTo>
                  <a:pt x="534" y="21"/>
                  <a:pt x="743" y="0"/>
                  <a:pt x="899" y="19"/>
                </a:cubicBezTo>
                <a:cubicBezTo>
                  <a:pt x="1022" y="33"/>
                  <a:pt x="1112" y="72"/>
                  <a:pt x="1179" y="113"/>
                </a:cubicBezTo>
                <a:cubicBezTo>
                  <a:pt x="1218" y="138"/>
                  <a:pt x="1250" y="164"/>
                  <a:pt x="1289" y="175"/>
                </a:cubicBezTo>
                <a:cubicBezTo>
                  <a:pt x="1326" y="186"/>
                  <a:pt x="1368" y="184"/>
                  <a:pt x="1389" y="162"/>
                </a:cubicBezTo>
                <a:cubicBezTo>
                  <a:pt x="1407" y="143"/>
                  <a:pt x="1409" y="109"/>
                  <a:pt x="1434" y="90"/>
                </a:cubicBezTo>
                <a:cubicBezTo>
                  <a:pt x="1457" y="74"/>
                  <a:pt x="1497" y="70"/>
                  <a:pt x="1526" y="86"/>
                </a:cubicBezTo>
                <a:cubicBezTo>
                  <a:pt x="1565" y="107"/>
                  <a:pt x="1582" y="165"/>
                  <a:pt x="1565" y="205"/>
                </a:cubicBezTo>
                <a:cubicBezTo>
                  <a:pt x="1551" y="237"/>
                  <a:pt x="1516" y="259"/>
                  <a:pt x="1487" y="264"/>
                </a:cubicBezTo>
                <a:cubicBezTo>
                  <a:pt x="1457" y="271"/>
                  <a:pt x="1433" y="260"/>
                  <a:pt x="1414" y="281"/>
                </a:cubicBezTo>
                <a:cubicBezTo>
                  <a:pt x="1390" y="307"/>
                  <a:pt x="1375" y="385"/>
                  <a:pt x="1357" y="456"/>
                </a:cubicBezTo>
                <a:cubicBezTo>
                  <a:pt x="1311" y="636"/>
                  <a:pt x="1250" y="772"/>
                  <a:pt x="1171" y="886"/>
                </a:cubicBezTo>
                <a:cubicBezTo>
                  <a:pt x="1092" y="1001"/>
                  <a:pt x="995" y="1093"/>
                  <a:pt x="868" y="1155"/>
                </a:cubicBezTo>
                <a:cubicBezTo>
                  <a:pt x="799" y="1189"/>
                  <a:pt x="721" y="1215"/>
                  <a:pt x="653" y="1225"/>
                </a:cubicBezTo>
                <a:cubicBezTo>
                  <a:pt x="570" y="1237"/>
                  <a:pt x="502" y="1227"/>
                  <a:pt x="434" y="1195"/>
                </a:cubicBezTo>
              </a:path>
            </a:pathLst>
          </a:custGeom>
          <a:noFill/>
          <a:ln w="9525" cap="rnd">
            <a:noFill/>
            <a:prstDash val="solid"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28082E"/>
              </a:solidFill>
              <a:latin typeface="+mn-lt"/>
            </a:endParaRPr>
          </a:p>
        </p:txBody>
      </p:sp>
      <p:sp>
        <p:nvSpPr>
          <p:cNvPr id="9" name="Freeform 7"/>
          <p:cNvSpPr>
            <a:spLocks/>
          </p:cNvSpPr>
          <p:nvPr/>
        </p:nvSpPr>
        <p:spPr bwMode="auto">
          <a:xfrm rot="19800000">
            <a:off x="11318875" y="7572375"/>
            <a:ext cx="415925" cy="325438"/>
          </a:xfrm>
          <a:custGeom>
            <a:avLst/>
            <a:gdLst/>
            <a:ahLst/>
            <a:cxnLst>
              <a:cxn ang="0">
                <a:pos x="434" y="1195"/>
              </a:cxn>
              <a:cxn ang="0">
                <a:pos x="322" y="1098"/>
              </a:cxn>
              <a:cxn ang="0">
                <a:pos x="235" y="976"/>
              </a:cxn>
              <a:cxn ang="0">
                <a:pos x="112" y="780"/>
              </a:cxn>
              <a:cxn ang="0">
                <a:pos x="33" y="656"/>
              </a:cxn>
              <a:cxn ang="0">
                <a:pos x="3" y="500"/>
              </a:cxn>
              <a:cxn ang="0">
                <a:pos x="48" y="310"/>
              </a:cxn>
              <a:cxn ang="0">
                <a:pos x="117" y="210"/>
              </a:cxn>
              <a:cxn ang="0">
                <a:pos x="390" y="60"/>
              </a:cxn>
              <a:cxn ang="0">
                <a:pos x="899" y="19"/>
              </a:cxn>
              <a:cxn ang="0">
                <a:pos x="1179" y="113"/>
              </a:cxn>
              <a:cxn ang="0">
                <a:pos x="1289" y="175"/>
              </a:cxn>
              <a:cxn ang="0">
                <a:pos x="1389" y="162"/>
              </a:cxn>
              <a:cxn ang="0">
                <a:pos x="1434" y="90"/>
              </a:cxn>
              <a:cxn ang="0">
                <a:pos x="1526" y="86"/>
              </a:cxn>
              <a:cxn ang="0">
                <a:pos x="1565" y="205"/>
              </a:cxn>
              <a:cxn ang="0">
                <a:pos x="1487" y="264"/>
              </a:cxn>
              <a:cxn ang="0">
                <a:pos x="1414" y="281"/>
              </a:cxn>
              <a:cxn ang="0">
                <a:pos x="1357" y="456"/>
              </a:cxn>
              <a:cxn ang="0">
                <a:pos x="1171" y="886"/>
              </a:cxn>
              <a:cxn ang="0">
                <a:pos x="868" y="1155"/>
              </a:cxn>
              <a:cxn ang="0">
                <a:pos x="653" y="1225"/>
              </a:cxn>
              <a:cxn ang="0">
                <a:pos x="434" y="1195"/>
              </a:cxn>
            </a:cxnLst>
            <a:rect l="0" t="0" r="r" b="b"/>
            <a:pathLst>
              <a:path w="1582" h="1237">
                <a:moveTo>
                  <a:pt x="434" y="1195"/>
                </a:moveTo>
                <a:cubicBezTo>
                  <a:pt x="357" y="1140"/>
                  <a:pt x="338" y="1118"/>
                  <a:pt x="322" y="1098"/>
                </a:cubicBezTo>
                <a:cubicBezTo>
                  <a:pt x="276" y="1042"/>
                  <a:pt x="257" y="1011"/>
                  <a:pt x="235" y="976"/>
                </a:cubicBezTo>
                <a:cubicBezTo>
                  <a:pt x="195" y="911"/>
                  <a:pt x="149" y="830"/>
                  <a:pt x="112" y="780"/>
                </a:cubicBezTo>
                <a:cubicBezTo>
                  <a:pt x="79" y="736"/>
                  <a:pt x="54" y="716"/>
                  <a:pt x="33" y="656"/>
                </a:cubicBezTo>
                <a:cubicBezTo>
                  <a:pt x="18" y="614"/>
                  <a:pt x="5" y="553"/>
                  <a:pt x="3" y="500"/>
                </a:cubicBezTo>
                <a:cubicBezTo>
                  <a:pt x="0" y="415"/>
                  <a:pt x="27" y="354"/>
                  <a:pt x="48" y="310"/>
                </a:cubicBezTo>
                <a:cubicBezTo>
                  <a:pt x="71" y="266"/>
                  <a:pt x="88" y="239"/>
                  <a:pt x="117" y="210"/>
                </a:cubicBezTo>
                <a:cubicBezTo>
                  <a:pt x="165" y="159"/>
                  <a:pt x="245" y="100"/>
                  <a:pt x="390" y="60"/>
                </a:cubicBezTo>
                <a:cubicBezTo>
                  <a:pt x="534" y="21"/>
                  <a:pt x="743" y="0"/>
                  <a:pt x="899" y="19"/>
                </a:cubicBezTo>
                <a:cubicBezTo>
                  <a:pt x="1022" y="33"/>
                  <a:pt x="1112" y="72"/>
                  <a:pt x="1179" y="113"/>
                </a:cubicBezTo>
                <a:cubicBezTo>
                  <a:pt x="1218" y="138"/>
                  <a:pt x="1250" y="164"/>
                  <a:pt x="1289" y="175"/>
                </a:cubicBezTo>
                <a:cubicBezTo>
                  <a:pt x="1326" y="186"/>
                  <a:pt x="1368" y="184"/>
                  <a:pt x="1389" y="162"/>
                </a:cubicBezTo>
                <a:cubicBezTo>
                  <a:pt x="1407" y="143"/>
                  <a:pt x="1409" y="109"/>
                  <a:pt x="1434" y="90"/>
                </a:cubicBezTo>
                <a:cubicBezTo>
                  <a:pt x="1457" y="74"/>
                  <a:pt x="1497" y="70"/>
                  <a:pt x="1526" y="86"/>
                </a:cubicBezTo>
                <a:cubicBezTo>
                  <a:pt x="1565" y="107"/>
                  <a:pt x="1582" y="165"/>
                  <a:pt x="1565" y="205"/>
                </a:cubicBezTo>
                <a:cubicBezTo>
                  <a:pt x="1551" y="237"/>
                  <a:pt x="1516" y="259"/>
                  <a:pt x="1487" y="264"/>
                </a:cubicBezTo>
                <a:cubicBezTo>
                  <a:pt x="1457" y="271"/>
                  <a:pt x="1433" y="260"/>
                  <a:pt x="1414" y="281"/>
                </a:cubicBezTo>
                <a:cubicBezTo>
                  <a:pt x="1390" y="307"/>
                  <a:pt x="1375" y="385"/>
                  <a:pt x="1357" y="456"/>
                </a:cubicBezTo>
                <a:cubicBezTo>
                  <a:pt x="1311" y="636"/>
                  <a:pt x="1250" y="772"/>
                  <a:pt x="1171" y="886"/>
                </a:cubicBezTo>
                <a:cubicBezTo>
                  <a:pt x="1092" y="1001"/>
                  <a:pt x="995" y="1093"/>
                  <a:pt x="868" y="1155"/>
                </a:cubicBezTo>
                <a:cubicBezTo>
                  <a:pt x="799" y="1189"/>
                  <a:pt x="721" y="1215"/>
                  <a:pt x="653" y="1225"/>
                </a:cubicBezTo>
                <a:cubicBezTo>
                  <a:pt x="570" y="1237"/>
                  <a:pt x="502" y="1227"/>
                  <a:pt x="434" y="1195"/>
                </a:cubicBezTo>
              </a:path>
            </a:pathLst>
          </a:custGeom>
          <a:solidFill>
            <a:schemeClr val="bg2"/>
          </a:solidFill>
          <a:ln w="9525" cap="rnd">
            <a:noFill/>
            <a:prstDash val="solid"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28082E"/>
              </a:solidFill>
              <a:latin typeface="+mn-lt"/>
            </a:endParaRPr>
          </a:p>
        </p:txBody>
      </p:sp>
      <p:sp>
        <p:nvSpPr>
          <p:cNvPr id="10" name="Freeform 8"/>
          <p:cNvSpPr>
            <a:spLocks/>
          </p:cNvSpPr>
          <p:nvPr/>
        </p:nvSpPr>
        <p:spPr bwMode="auto">
          <a:xfrm rot="12347464">
            <a:off x="-1241425" y="3841750"/>
            <a:ext cx="415925" cy="325438"/>
          </a:xfrm>
          <a:custGeom>
            <a:avLst/>
            <a:gdLst/>
            <a:ahLst/>
            <a:cxnLst>
              <a:cxn ang="0">
                <a:pos x="434" y="1195"/>
              </a:cxn>
              <a:cxn ang="0">
                <a:pos x="322" y="1098"/>
              </a:cxn>
              <a:cxn ang="0">
                <a:pos x="235" y="976"/>
              </a:cxn>
              <a:cxn ang="0">
                <a:pos x="112" y="780"/>
              </a:cxn>
              <a:cxn ang="0">
                <a:pos x="33" y="656"/>
              </a:cxn>
              <a:cxn ang="0">
                <a:pos x="3" y="500"/>
              </a:cxn>
              <a:cxn ang="0">
                <a:pos x="48" y="310"/>
              </a:cxn>
              <a:cxn ang="0">
                <a:pos x="117" y="210"/>
              </a:cxn>
              <a:cxn ang="0">
                <a:pos x="390" y="60"/>
              </a:cxn>
              <a:cxn ang="0">
                <a:pos x="899" y="19"/>
              </a:cxn>
              <a:cxn ang="0">
                <a:pos x="1179" y="113"/>
              </a:cxn>
              <a:cxn ang="0">
                <a:pos x="1289" y="175"/>
              </a:cxn>
              <a:cxn ang="0">
                <a:pos x="1389" y="162"/>
              </a:cxn>
              <a:cxn ang="0">
                <a:pos x="1434" y="90"/>
              </a:cxn>
              <a:cxn ang="0">
                <a:pos x="1526" y="86"/>
              </a:cxn>
              <a:cxn ang="0">
                <a:pos x="1565" y="205"/>
              </a:cxn>
              <a:cxn ang="0">
                <a:pos x="1487" y="264"/>
              </a:cxn>
              <a:cxn ang="0">
                <a:pos x="1414" y="281"/>
              </a:cxn>
              <a:cxn ang="0">
                <a:pos x="1357" y="456"/>
              </a:cxn>
              <a:cxn ang="0">
                <a:pos x="1171" y="886"/>
              </a:cxn>
              <a:cxn ang="0">
                <a:pos x="868" y="1155"/>
              </a:cxn>
              <a:cxn ang="0">
                <a:pos x="653" y="1225"/>
              </a:cxn>
              <a:cxn ang="0">
                <a:pos x="434" y="1195"/>
              </a:cxn>
            </a:cxnLst>
            <a:rect l="0" t="0" r="r" b="b"/>
            <a:pathLst>
              <a:path w="1582" h="1237">
                <a:moveTo>
                  <a:pt x="434" y="1195"/>
                </a:moveTo>
                <a:cubicBezTo>
                  <a:pt x="357" y="1140"/>
                  <a:pt x="338" y="1118"/>
                  <a:pt x="322" y="1098"/>
                </a:cubicBezTo>
                <a:cubicBezTo>
                  <a:pt x="276" y="1042"/>
                  <a:pt x="257" y="1011"/>
                  <a:pt x="235" y="976"/>
                </a:cubicBezTo>
                <a:cubicBezTo>
                  <a:pt x="195" y="911"/>
                  <a:pt x="149" y="830"/>
                  <a:pt x="112" y="780"/>
                </a:cubicBezTo>
                <a:cubicBezTo>
                  <a:pt x="79" y="736"/>
                  <a:pt x="54" y="716"/>
                  <a:pt x="33" y="656"/>
                </a:cubicBezTo>
                <a:cubicBezTo>
                  <a:pt x="18" y="614"/>
                  <a:pt x="5" y="553"/>
                  <a:pt x="3" y="500"/>
                </a:cubicBezTo>
                <a:cubicBezTo>
                  <a:pt x="0" y="415"/>
                  <a:pt x="27" y="354"/>
                  <a:pt x="48" y="310"/>
                </a:cubicBezTo>
                <a:cubicBezTo>
                  <a:pt x="71" y="266"/>
                  <a:pt x="88" y="239"/>
                  <a:pt x="117" y="210"/>
                </a:cubicBezTo>
                <a:cubicBezTo>
                  <a:pt x="165" y="159"/>
                  <a:pt x="245" y="100"/>
                  <a:pt x="390" y="60"/>
                </a:cubicBezTo>
                <a:cubicBezTo>
                  <a:pt x="534" y="21"/>
                  <a:pt x="743" y="0"/>
                  <a:pt x="899" y="19"/>
                </a:cubicBezTo>
                <a:cubicBezTo>
                  <a:pt x="1022" y="33"/>
                  <a:pt x="1112" y="72"/>
                  <a:pt x="1179" y="113"/>
                </a:cubicBezTo>
                <a:cubicBezTo>
                  <a:pt x="1218" y="138"/>
                  <a:pt x="1250" y="164"/>
                  <a:pt x="1289" y="175"/>
                </a:cubicBezTo>
                <a:cubicBezTo>
                  <a:pt x="1326" y="186"/>
                  <a:pt x="1368" y="184"/>
                  <a:pt x="1389" y="162"/>
                </a:cubicBezTo>
                <a:cubicBezTo>
                  <a:pt x="1407" y="143"/>
                  <a:pt x="1409" y="109"/>
                  <a:pt x="1434" y="90"/>
                </a:cubicBezTo>
                <a:cubicBezTo>
                  <a:pt x="1457" y="74"/>
                  <a:pt x="1497" y="70"/>
                  <a:pt x="1526" y="86"/>
                </a:cubicBezTo>
                <a:cubicBezTo>
                  <a:pt x="1565" y="107"/>
                  <a:pt x="1582" y="165"/>
                  <a:pt x="1565" y="205"/>
                </a:cubicBezTo>
                <a:cubicBezTo>
                  <a:pt x="1551" y="237"/>
                  <a:pt x="1516" y="259"/>
                  <a:pt x="1487" y="264"/>
                </a:cubicBezTo>
                <a:cubicBezTo>
                  <a:pt x="1457" y="271"/>
                  <a:pt x="1433" y="260"/>
                  <a:pt x="1414" y="281"/>
                </a:cubicBezTo>
                <a:cubicBezTo>
                  <a:pt x="1390" y="307"/>
                  <a:pt x="1375" y="385"/>
                  <a:pt x="1357" y="456"/>
                </a:cubicBezTo>
                <a:cubicBezTo>
                  <a:pt x="1311" y="636"/>
                  <a:pt x="1250" y="772"/>
                  <a:pt x="1171" y="886"/>
                </a:cubicBezTo>
                <a:cubicBezTo>
                  <a:pt x="1092" y="1001"/>
                  <a:pt x="995" y="1093"/>
                  <a:pt x="868" y="1155"/>
                </a:cubicBezTo>
                <a:cubicBezTo>
                  <a:pt x="799" y="1189"/>
                  <a:pt x="721" y="1215"/>
                  <a:pt x="653" y="1225"/>
                </a:cubicBezTo>
                <a:cubicBezTo>
                  <a:pt x="570" y="1237"/>
                  <a:pt x="502" y="1227"/>
                  <a:pt x="434" y="1195"/>
                </a:cubicBezTo>
              </a:path>
            </a:pathLst>
          </a:custGeom>
          <a:solidFill>
            <a:schemeClr val="bg2"/>
          </a:solidFill>
          <a:ln w="9525" cap="rnd">
            <a:noFill/>
            <a:prstDash val="solid"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28082E"/>
              </a:solidFill>
              <a:latin typeface="+mn-lt"/>
            </a:endParaRPr>
          </a:p>
        </p:txBody>
      </p:sp>
      <p:sp>
        <p:nvSpPr>
          <p:cNvPr id="11" name="Freeform 9"/>
          <p:cNvSpPr>
            <a:spLocks/>
          </p:cNvSpPr>
          <p:nvPr/>
        </p:nvSpPr>
        <p:spPr bwMode="auto">
          <a:xfrm rot="14800307">
            <a:off x="-1169988" y="4759326"/>
            <a:ext cx="860425" cy="673100"/>
          </a:xfrm>
          <a:custGeom>
            <a:avLst/>
            <a:gdLst/>
            <a:ahLst/>
            <a:cxnLst>
              <a:cxn ang="0">
                <a:pos x="434" y="1195"/>
              </a:cxn>
              <a:cxn ang="0">
                <a:pos x="322" y="1098"/>
              </a:cxn>
              <a:cxn ang="0">
                <a:pos x="235" y="976"/>
              </a:cxn>
              <a:cxn ang="0">
                <a:pos x="112" y="780"/>
              </a:cxn>
              <a:cxn ang="0">
                <a:pos x="33" y="656"/>
              </a:cxn>
              <a:cxn ang="0">
                <a:pos x="3" y="500"/>
              </a:cxn>
              <a:cxn ang="0">
                <a:pos x="48" y="310"/>
              </a:cxn>
              <a:cxn ang="0">
                <a:pos x="117" y="210"/>
              </a:cxn>
              <a:cxn ang="0">
                <a:pos x="390" y="60"/>
              </a:cxn>
              <a:cxn ang="0">
                <a:pos x="899" y="19"/>
              </a:cxn>
              <a:cxn ang="0">
                <a:pos x="1179" y="113"/>
              </a:cxn>
              <a:cxn ang="0">
                <a:pos x="1289" y="175"/>
              </a:cxn>
              <a:cxn ang="0">
                <a:pos x="1389" y="162"/>
              </a:cxn>
              <a:cxn ang="0">
                <a:pos x="1434" y="90"/>
              </a:cxn>
              <a:cxn ang="0">
                <a:pos x="1526" y="86"/>
              </a:cxn>
              <a:cxn ang="0">
                <a:pos x="1565" y="205"/>
              </a:cxn>
              <a:cxn ang="0">
                <a:pos x="1487" y="264"/>
              </a:cxn>
              <a:cxn ang="0">
                <a:pos x="1414" y="281"/>
              </a:cxn>
              <a:cxn ang="0">
                <a:pos x="1357" y="456"/>
              </a:cxn>
              <a:cxn ang="0">
                <a:pos x="1171" y="886"/>
              </a:cxn>
              <a:cxn ang="0">
                <a:pos x="868" y="1155"/>
              </a:cxn>
              <a:cxn ang="0">
                <a:pos x="653" y="1225"/>
              </a:cxn>
              <a:cxn ang="0">
                <a:pos x="434" y="1195"/>
              </a:cxn>
            </a:cxnLst>
            <a:rect l="0" t="0" r="r" b="b"/>
            <a:pathLst>
              <a:path w="1582" h="1237">
                <a:moveTo>
                  <a:pt x="434" y="1195"/>
                </a:moveTo>
                <a:cubicBezTo>
                  <a:pt x="357" y="1140"/>
                  <a:pt x="338" y="1118"/>
                  <a:pt x="322" y="1098"/>
                </a:cubicBezTo>
                <a:cubicBezTo>
                  <a:pt x="276" y="1042"/>
                  <a:pt x="257" y="1011"/>
                  <a:pt x="235" y="976"/>
                </a:cubicBezTo>
                <a:cubicBezTo>
                  <a:pt x="195" y="911"/>
                  <a:pt x="149" y="830"/>
                  <a:pt x="112" y="780"/>
                </a:cubicBezTo>
                <a:cubicBezTo>
                  <a:pt x="79" y="736"/>
                  <a:pt x="54" y="716"/>
                  <a:pt x="33" y="656"/>
                </a:cubicBezTo>
                <a:cubicBezTo>
                  <a:pt x="18" y="614"/>
                  <a:pt x="5" y="553"/>
                  <a:pt x="3" y="500"/>
                </a:cubicBezTo>
                <a:cubicBezTo>
                  <a:pt x="0" y="415"/>
                  <a:pt x="27" y="354"/>
                  <a:pt x="48" y="310"/>
                </a:cubicBezTo>
                <a:cubicBezTo>
                  <a:pt x="71" y="266"/>
                  <a:pt x="88" y="239"/>
                  <a:pt x="117" y="210"/>
                </a:cubicBezTo>
                <a:cubicBezTo>
                  <a:pt x="165" y="159"/>
                  <a:pt x="245" y="100"/>
                  <a:pt x="390" y="60"/>
                </a:cubicBezTo>
                <a:cubicBezTo>
                  <a:pt x="534" y="21"/>
                  <a:pt x="743" y="0"/>
                  <a:pt x="899" y="19"/>
                </a:cubicBezTo>
                <a:cubicBezTo>
                  <a:pt x="1022" y="33"/>
                  <a:pt x="1112" y="72"/>
                  <a:pt x="1179" y="113"/>
                </a:cubicBezTo>
                <a:cubicBezTo>
                  <a:pt x="1218" y="138"/>
                  <a:pt x="1250" y="164"/>
                  <a:pt x="1289" y="175"/>
                </a:cubicBezTo>
                <a:cubicBezTo>
                  <a:pt x="1326" y="186"/>
                  <a:pt x="1368" y="184"/>
                  <a:pt x="1389" y="162"/>
                </a:cubicBezTo>
                <a:cubicBezTo>
                  <a:pt x="1407" y="143"/>
                  <a:pt x="1409" y="109"/>
                  <a:pt x="1434" y="90"/>
                </a:cubicBezTo>
                <a:cubicBezTo>
                  <a:pt x="1457" y="74"/>
                  <a:pt x="1497" y="70"/>
                  <a:pt x="1526" y="86"/>
                </a:cubicBezTo>
                <a:cubicBezTo>
                  <a:pt x="1565" y="107"/>
                  <a:pt x="1582" y="165"/>
                  <a:pt x="1565" y="205"/>
                </a:cubicBezTo>
                <a:cubicBezTo>
                  <a:pt x="1551" y="237"/>
                  <a:pt x="1516" y="259"/>
                  <a:pt x="1487" y="264"/>
                </a:cubicBezTo>
                <a:cubicBezTo>
                  <a:pt x="1457" y="271"/>
                  <a:pt x="1433" y="260"/>
                  <a:pt x="1414" y="281"/>
                </a:cubicBezTo>
                <a:cubicBezTo>
                  <a:pt x="1390" y="307"/>
                  <a:pt x="1375" y="385"/>
                  <a:pt x="1357" y="456"/>
                </a:cubicBezTo>
                <a:cubicBezTo>
                  <a:pt x="1311" y="636"/>
                  <a:pt x="1250" y="772"/>
                  <a:pt x="1171" y="886"/>
                </a:cubicBezTo>
                <a:cubicBezTo>
                  <a:pt x="1092" y="1001"/>
                  <a:pt x="995" y="1093"/>
                  <a:pt x="868" y="1155"/>
                </a:cubicBezTo>
                <a:cubicBezTo>
                  <a:pt x="799" y="1189"/>
                  <a:pt x="721" y="1215"/>
                  <a:pt x="653" y="1225"/>
                </a:cubicBezTo>
                <a:cubicBezTo>
                  <a:pt x="570" y="1237"/>
                  <a:pt x="502" y="1227"/>
                  <a:pt x="434" y="1195"/>
                </a:cubicBezTo>
              </a:path>
            </a:pathLst>
          </a:custGeom>
          <a:solidFill>
            <a:schemeClr val="bg2"/>
          </a:solidFill>
          <a:ln w="9525" cap="rnd">
            <a:noFill/>
            <a:prstDash val="solid"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28082E"/>
              </a:solidFill>
              <a:latin typeface="+mn-lt"/>
            </a:endParaRPr>
          </a:p>
        </p:txBody>
      </p:sp>
      <p:sp>
        <p:nvSpPr>
          <p:cNvPr id="12" name="Freeform 10"/>
          <p:cNvSpPr>
            <a:spLocks/>
          </p:cNvSpPr>
          <p:nvPr/>
        </p:nvSpPr>
        <p:spPr bwMode="auto">
          <a:xfrm rot="8643891">
            <a:off x="-2090738" y="3554413"/>
            <a:ext cx="415925" cy="325437"/>
          </a:xfrm>
          <a:custGeom>
            <a:avLst/>
            <a:gdLst/>
            <a:ahLst/>
            <a:cxnLst>
              <a:cxn ang="0">
                <a:pos x="434" y="1195"/>
              </a:cxn>
              <a:cxn ang="0">
                <a:pos x="322" y="1098"/>
              </a:cxn>
              <a:cxn ang="0">
                <a:pos x="235" y="976"/>
              </a:cxn>
              <a:cxn ang="0">
                <a:pos x="112" y="780"/>
              </a:cxn>
              <a:cxn ang="0">
                <a:pos x="33" y="656"/>
              </a:cxn>
              <a:cxn ang="0">
                <a:pos x="3" y="500"/>
              </a:cxn>
              <a:cxn ang="0">
                <a:pos x="48" y="310"/>
              </a:cxn>
              <a:cxn ang="0">
                <a:pos x="117" y="210"/>
              </a:cxn>
              <a:cxn ang="0">
                <a:pos x="390" y="60"/>
              </a:cxn>
              <a:cxn ang="0">
                <a:pos x="899" y="19"/>
              </a:cxn>
              <a:cxn ang="0">
                <a:pos x="1179" y="113"/>
              </a:cxn>
              <a:cxn ang="0">
                <a:pos x="1289" y="175"/>
              </a:cxn>
              <a:cxn ang="0">
                <a:pos x="1389" y="162"/>
              </a:cxn>
              <a:cxn ang="0">
                <a:pos x="1434" y="90"/>
              </a:cxn>
              <a:cxn ang="0">
                <a:pos x="1526" y="86"/>
              </a:cxn>
              <a:cxn ang="0">
                <a:pos x="1565" y="205"/>
              </a:cxn>
              <a:cxn ang="0">
                <a:pos x="1487" y="264"/>
              </a:cxn>
              <a:cxn ang="0">
                <a:pos x="1414" y="281"/>
              </a:cxn>
              <a:cxn ang="0">
                <a:pos x="1357" y="456"/>
              </a:cxn>
              <a:cxn ang="0">
                <a:pos x="1171" y="886"/>
              </a:cxn>
              <a:cxn ang="0">
                <a:pos x="868" y="1155"/>
              </a:cxn>
              <a:cxn ang="0">
                <a:pos x="653" y="1225"/>
              </a:cxn>
              <a:cxn ang="0">
                <a:pos x="434" y="1195"/>
              </a:cxn>
            </a:cxnLst>
            <a:rect l="0" t="0" r="r" b="b"/>
            <a:pathLst>
              <a:path w="1582" h="1237">
                <a:moveTo>
                  <a:pt x="434" y="1195"/>
                </a:moveTo>
                <a:cubicBezTo>
                  <a:pt x="357" y="1140"/>
                  <a:pt x="338" y="1118"/>
                  <a:pt x="322" y="1098"/>
                </a:cubicBezTo>
                <a:cubicBezTo>
                  <a:pt x="276" y="1042"/>
                  <a:pt x="257" y="1011"/>
                  <a:pt x="235" y="976"/>
                </a:cubicBezTo>
                <a:cubicBezTo>
                  <a:pt x="195" y="911"/>
                  <a:pt x="149" y="830"/>
                  <a:pt x="112" y="780"/>
                </a:cubicBezTo>
                <a:cubicBezTo>
                  <a:pt x="79" y="736"/>
                  <a:pt x="54" y="716"/>
                  <a:pt x="33" y="656"/>
                </a:cubicBezTo>
                <a:cubicBezTo>
                  <a:pt x="18" y="614"/>
                  <a:pt x="5" y="553"/>
                  <a:pt x="3" y="500"/>
                </a:cubicBezTo>
                <a:cubicBezTo>
                  <a:pt x="0" y="415"/>
                  <a:pt x="27" y="354"/>
                  <a:pt x="48" y="310"/>
                </a:cubicBezTo>
                <a:cubicBezTo>
                  <a:pt x="71" y="266"/>
                  <a:pt x="88" y="239"/>
                  <a:pt x="117" y="210"/>
                </a:cubicBezTo>
                <a:cubicBezTo>
                  <a:pt x="165" y="159"/>
                  <a:pt x="245" y="100"/>
                  <a:pt x="390" y="60"/>
                </a:cubicBezTo>
                <a:cubicBezTo>
                  <a:pt x="534" y="21"/>
                  <a:pt x="743" y="0"/>
                  <a:pt x="899" y="19"/>
                </a:cubicBezTo>
                <a:cubicBezTo>
                  <a:pt x="1022" y="33"/>
                  <a:pt x="1112" y="72"/>
                  <a:pt x="1179" y="113"/>
                </a:cubicBezTo>
                <a:cubicBezTo>
                  <a:pt x="1218" y="138"/>
                  <a:pt x="1250" y="164"/>
                  <a:pt x="1289" y="175"/>
                </a:cubicBezTo>
                <a:cubicBezTo>
                  <a:pt x="1326" y="186"/>
                  <a:pt x="1368" y="184"/>
                  <a:pt x="1389" y="162"/>
                </a:cubicBezTo>
                <a:cubicBezTo>
                  <a:pt x="1407" y="143"/>
                  <a:pt x="1409" y="109"/>
                  <a:pt x="1434" y="90"/>
                </a:cubicBezTo>
                <a:cubicBezTo>
                  <a:pt x="1457" y="74"/>
                  <a:pt x="1497" y="70"/>
                  <a:pt x="1526" y="86"/>
                </a:cubicBezTo>
                <a:cubicBezTo>
                  <a:pt x="1565" y="107"/>
                  <a:pt x="1582" y="165"/>
                  <a:pt x="1565" y="205"/>
                </a:cubicBezTo>
                <a:cubicBezTo>
                  <a:pt x="1551" y="237"/>
                  <a:pt x="1516" y="259"/>
                  <a:pt x="1487" y="264"/>
                </a:cubicBezTo>
                <a:cubicBezTo>
                  <a:pt x="1457" y="271"/>
                  <a:pt x="1433" y="260"/>
                  <a:pt x="1414" y="281"/>
                </a:cubicBezTo>
                <a:cubicBezTo>
                  <a:pt x="1390" y="307"/>
                  <a:pt x="1375" y="385"/>
                  <a:pt x="1357" y="456"/>
                </a:cubicBezTo>
                <a:cubicBezTo>
                  <a:pt x="1311" y="636"/>
                  <a:pt x="1250" y="772"/>
                  <a:pt x="1171" y="886"/>
                </a:cubicBezTo>
                <a:cubicBezTo>
                  <a:pt x="1092" y="1001"/>
                  <a:pt x="995" y="1093"/>
                  <a:pt x="868" y="1155"/>
                </a:cubicBezTo>
                <a:cubicBezTo>
                  <a:pt x="799" y="1189"/>
                  <a:pt x="721" y="1215"/>
                  <a:pt x="653" y="1225"/>
                </a:cubicBezTo>
                <a:cubicBezTo>
                  <a:pt x="570" y="1237"/>
                  <a:pt x="502" y="1227"/>
                  <a:pt x="434" y="1195"/>
                </a:cubicBezTo>
              </a:path>
            </a:pathLst>
          </a:custGeom>
          <a:solidFill>
            <a:schemeClr val="bg2"/>
          </a:solidFill>
          <a:ln w="9525" cap="rnd">
            <a:noFill/>
            <a:prstDash val="solid"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28082E"/>
              </a:solidFill>
              <a:latin typeface="+mn-lt"/>
            </a:endParaRPr>
          </a:p>
        </p:txBody>
      </p:sp>
      <p:sp>
        <p:nvSpPr>
          <p:cNvPr id="13" name="Freeform 11"/>
          <p:cNvSpPr>
            <a:spLocks/>
          </p:cNvSpPr>
          <p:nvPr/>
        </p:nvSpPr>
        <p:spPr bwMode="auto">
          <a:xfrm rot="904626">
            <a:off x="-3268663" y="6858000"/>
            <a:ext cx="9117013" cy="8223250"/>
          </a:xfrm>
          <a:custGeom>
            <a:avLst/>
            <a:gdLst/>
            <a:ahLst/>
            <a:cxnLst>
              <a:cxn ang="0">
                <a:pos x="360" y="450"/>
              </a:cxn>
              <a:cxn ang="0">
                <a:pos x="443" y="386"/>
              </a:cxn>
              <a:cxn ang="0">
                <a:pos x="562" y="340"/>
              </a:cxn>
              <a:cxn ang="0">
                <a:pos x="727" y="337"/>
              </a:cxn>
              <a:cxn ang="0">
                <a:pos x="939" y="504"/>
              </a:cxn>
              <a:cxn ang="0">
                <a:pos x="990" y="682"/>
              </a:cxn>
              <a:cxn ang="0">
                <a:pos x="992" y="793"/>
              </a:cxn>
              <a:cxn ang="0">
                <a:pos x="1111" y="808"/>
              </a:cxn>
              <a:cxn ang="0">
                <a:pos x="1145" y="723"/>
              </a:cxn>
              <a:cxn ang="0">
                <a:pos x="1053" y="524"/>
              </a:cxn>
              <a:cxn ang="0">
                <a:pos x="1061" y="343"/>
              </a:cxn>
              <a:cxn ang="0">
                <a:pos x="1410" y="28"/>
              </a:cxn>
              <a:cxn ang="0">
                <a:pos x="1956" y="76"/>
              </a:cxn>
              <a:cxn ang="0">
                <a:pos x="2178" y="199"/>
              </a:cxn>
              <a:cxn ang="0">
                <a:pos x="2043" y="495"/>
              </a:cxn>
              <a:cxn ang="0">
                <a:pos x="1670" y="665"/>
              </a:cxn>
              <a:cxn ang="0">
                <a:pos x="1447" y="719"/>
              </a:cxn>
              <a:cxn ang="0">
                <a:pos x="1278" y="752"/>
              </a:cxn>
              <a:cxn ang="0">
                <a:pos x="1276" y="888"/>
              </a:cxn>
              <a:cxn ang="0">
                <a:pos x="1512" y="840"/>
              </a:cxn>
              <a:cxn ang="0">
                <a:pos x="1897" y="744"/>
              </a:cxn>
              <a:cxn ang="0">
                <a:pos x="2263" y="759"/>
              </a:cxn>
              <a:cxn ang="0">
                <a:pos x="2568" y="918"/>
              </a:cxn>
              <a:cxn ang="0">
                <a:pos x="2655" y="1179"/>
              </a:cxn>
              <a:cxn ang="0">
                <a:pos x="2523" y="1510"/>
              </a:cxn>
              <a:cxn ang="0">
                <a:pos x="2340" y="1838"/>
              </a:cxn>
              <a:cxn ang="0">
                <a:pos x="1951" y="1898"/>
              </a:cxn>
              <a:cxn ang="0">
                <a:pos x="1738" y="1800"/>
              </a:cxn>
              <a:cxn ang="0">
                <a:pos x="1466" y="1531"/>
              </a:cxn>
              <a:cxn ang="0">
                <a:pos x="1317" y="1200"/>
              </a:cxn>
              <a:cxn ang="0">
                <a:pos x="1264" y="1007"/>
              </a:cxn>
              <a:cxn ang="0">
                <a:pos x="1156" y="1000"/>
              </a:cxn>
              <a:cxn ang="0">
                <a:pos x="1097" y="1100"/>
              </a:cxn>
              <a:cxn ang="0">
                <a:pos x="1205" y="1288"/>
              </a:cxn>
              <a:cxn ang="0">
                <a:pos x="1277" y="1572"/>
              </a:cxn>
              <a:cxn ang="0">
                <a:pos x="1272" y="1880"/>
              </a:cxn>
              <a:cxn ang="0">
                <a:pos x="1117" y="2249"/>
              </a:cxn>
              <a:cxn ang="0">
                <a:pos x="820" y="2375"/>
              </a:cxn>
              <a:cxn ang="0">
                <a:pos x="495" y="2211"/>
              </a:cxn>
              <a:cxn ang="0">
                <a:pos x="200" y="2051"/>
              </a:cxn>
              <a:cxn ang="0">
                <a:pos x="169" y="1772"/>
              </a:cxn>
              <a:cxn ang="0">
                <a:pos x="267" y="1527"/>
              </a:cxn>
              <a:cxn ang="0">
                <a:pos x="402" y="1374"/>
              </a:cxn>
              <a:cxn ang="0">
                <a:pos x="509" y="1293"/>
              </a:cxn>
              <a:cxn ang="0">
                <a:pos x="727" y="1160"/>
              </a:cxn>
              <a:cxn ang="0">
                <a:pos x="915" y="1107"/>
              </a:cxn>
              <a:cxn ang="0">
                <a:pos x="1013" y="1028"/>
              </a:cxn>
              <a:cxn ang="0">
                <a:pos x="974" y="926"/>
              </a:cxn>
              <a:cxn ang="0">
                <a:pos x="600" y="1109"/>
              </a:cxn>
              <a:cxn ang="0">
                <a:pos x="166" y="1183"/>
              </a:cxn>
              <a:cxn ang="0">
                <a:pos x="25" y="1113"/>
              </a:cxn>
              <a:cxn ang="0">
                <a:pos x="39" y="916"/>
              </a:cxn>
              <a:cxn ang="0">
                <a:pos x="106" y="802"/>
              </a:cxn>
              <a:cxn ang="0">
                <a:pos x="183" y="705"/>
              </a:cxn>
              <a:cxn ang="0">
                <a:pos x="307" y="525"/>
              </a:cxn>
              <a:cxn ang="0">
                <a:pos x="356" y="455"/>
              </a:cxn>
              <a:cxn ang="0">
                <a:pos x="360" y="450"/>
              </a:cxn>
            </a:cxnLst>
            <a:rect l="0" t="0" r="r" b="b"/>
            <a:pathLst>
              <a:path w="2659" h="2397">
                <a:moveTo>
                  <a:pt x="360" y="450"/>
                </a:moveTo>
                <a:cubicBezTo>
                  <a:pt x="395" y="419"/>
                  <a:pt x="421" y="401"/>
                  <a:pt x="443" y="386"/>
                </a:cubicBezTo>
                <a:cubicBezTo>
                  <a:pt x="490" y="357"/>
                  <a:pt x="524" y="347"/>
                  <a:pt x="562" y="340"/>
                </a:cubicBezTo>
                <a:cubicBezTo>
                  <a:pt x="612" y="329"/>
                  <a:pt x="671" y="324"/>
                  <a:pt x="727" y="337"/>
                </a:cubicBezTo>
                <a:cubicBezTo>
                  <a:pt x="811" y="356"/>
                  <a:pt x="888" y="417"/>
                  <a:pt x="939" y="504"/>
                </a:cubicBezTo>
                <a:cubicBezTo>
                  <a:pt x="970" y="557"/>
                  <a:pt x="992" y="619"/>
                  <a:pt x="990" y="682"/>
                </a:cubicBezTo>
                <a:cubicBezTo>
                  <a:pt x="989" y="725"/>
                  <a:pt x="976" y="768"/>
                  <a:pt x="992" y="793"/>
                </a:cubicBezTo>
                <a:cubicBezTo>
                  <a:pt x="1011" y="824"/>
                  <a:pt x="1076" y="824"/>
                  <a:pt x="1111" y="808"/>
                </a:cubicBezTo>
                <a:cubicBezTo>
                  <a:pt x="1151" y="791"/>
                  <a:pt x="1153" y="755"/>
                  <a:pt x="1145" y="723"/>
                </a:cubicBezTo>
                <a:cubicBezTo>
                  <a:pt x="1129" y="657"/>
                  <a:pt x="1072" y="608"/>
                  <a:pt x="1053" y="524"/>
                </a:cubicBezTo>
                <a:cubicBezTo>
                  <a:pt x="1041" y="471"/>
                  <a:pt x="1045" y="406"/>
                  <a:pt x="1061" y="343"/>
                </a:cubicBezTo>
                <a:cubicBezTo>
                  <a:pt x="1098" y="200"/>
                  <a:pt x="1201" y="65"/>
                  <a:pt x="1410" y="28"/>
                </a:cubicBezTo>
                <a:cubicBezTo>
                  <a:pt x="1567" y="0"/>
                  <a:pt x="1783" y="27"/>
                  <a:pt x="1956" y="76"/>
                </a:cubicBezTo>
                <a:cubicBezTo>
                  <a:pt x="2058" y="106"/>
                  <a:pt x="2145" y="143"/>
                  <a:pt x="2178" y="199"/>
                </a:cubicBezTo>
                <a:cubicBezTo>
                  <a:pt x="2227" y="283"/>
                  <a:pt x="2150" y="410"/>
                  <a:pt x="2043" y="495"/>
                </a:cubicBezTo>
                <a:cubicBezTo>
                  <a:pt x="1930" y="584"/>
                  <a:pt x="1783" y="627"/>
                  <a:pt x="1670" y="665"/>
                </a:cubicBezTo>
                <a:cubicBezTo>
                  <a:pt x="1597" y="690"/>
                  <a:pt x="1538" y="713"/>
                  <a:pt x="1447" y="719"/>
                </a:cubicBezTo>
                <a:cubicBezTo>
                  <a:pt x="1387" y="722"/>
                  <a:pt x="1312" y="719"/>
                  <a:pt x="1278" y="752"/>
                </a:cubicBezTo>
                <a:cubicBezTo>
                  <a:pt x="1244" y="786"/>
                  <a:pt x="1251" y="856"/>
                  <a:pt x="1276" y="888"/>
                </a:cubicBezTo>
                <a:cubicBezTo>
                  <a:pt x="1319" y="941"/>
                  <a:pt x="1415" y="881"/>
                  <a:pt x="1512" y="840"/>
                </a:cubicBezTo>
                <a:cubicBezTo>
                  <a:pt x="1645" y="782"/>
                  <a:pt x="1779" y="758"/>
                  <a:pt x="1897" y="744"/>
                </a:cubicBezTo>
                <a:cubicBezTo>
                  <a:pt x="2020" y="729"/>
                  <a:pt x="2127" y="723"/>
                  <a:pt x="2263" y="759"/>
                </a:cubicBezTo>
                <a:cubicBezTo>
                  <a:pt x="2371" y="787"/>
                  <a:pt x="2496" y="841"/>
                  <a:pt x="2568" y="918"/>
                </a:cubicBezTo>
                <a:cubicBezTo>
                  <a:pt x="2642" y="999"/>
                  <a:pt x="2659" y="1104"/>
                  <a:pt x="2655" y="1179"/>
                </a:cubicBezTo>
                <a:cubicBezTo>
                  <a:pt x="2648" y="1300"/>
                  <a:pt x="2588" y="1341"/>
                  <a:pt x="2523" y="1510"/>
                </a:cubicBezTo>
                <a:cubicBezTo>
                  <a:pt x="2485" y="1611"/>
                  <a:pt x="2444" y="1758"/>
                  <a:pt x="2340" y="1838"/>
                </a:cubicBezTo>
                <a:cubicBezTo>
                  <a:pt x="2240" y="1915"/>
                  <a:pt x="2080" y="1929"/>
                  <a:pt x="1951" y="1898"/>
                </a:cubicBezTo>
                <a:cubicBezTo>
                  <a:pt x="1870" y="1879"/>
                  <a:pt x="1800" y="1842"/>
                  <a:pt x="1738" y="1800"/>
                </a:cubicBezTo>
                <a:cubicBezTo>
                  <a:pt x="1623" y="1722"/>
                  <a:pt x="1535" y="1628"/>
                  <a:pt x="1466" y="1531"/>
                </a:cubicBezTo>
                <a:cubicBezTo>
                  <a:pt x="1390" y="1425"/>
                  <a:pt x="1336" y="1316"/>
                  <a:pt x="1317" y="1200"/>
                </a:cubicBezTo>
                <a:cubicBezTo>
                  <a:pt x="1305" y="1124"/>
                  <a:pt x="1308" y="1044"/>
                  <a:pt x="1264" y="1007"/>
                </a:cubicBezTo>
                <a:cubicBezTo>
                  <a:pt x="1237" y="984"/>
                  <a:pt x="1191" y="977"/>
                  <a:pt x="1156" y="1000"/>
                </a:cubicBezTo>
                <a:cubicBezTo>
                  <a:pt x="1124" y="1021"/>
                  <a:pt x="1101" y="1067"/>
                  <a:pt x="1097" y="1100"/>
                </a:cubicBezTo>
                <a:cubicBezTo>
                  <a:pt x="1087" y="1169"/>
                  <a:pt x="1154" y="1184"/>
                  <a:pt x="1205" y="1288"/>
                </a:cubicBezTo>
                <a:cubicBezTo>
                  <a:pt x="1239" y="1358"/>
                  <a:pt x="1265" y="1469"/>
                  <a:pt x="1277" y="1572"/>
                </a:cubicBezTo>
                <a:cubicBezTo>
                  <a:pt x="1290" y="1685"/>
                  <a:pt x="1286" y="1788"/>
                  <a:pt x="1272" y="1880"/>
                </a:cubicBezTo>
                <a:cubicBezTo>
                  <a:pt x="1248" y="2037"/>
                  <a:pt x="1196" y="2159"/>
                  <a:pt x="1117" y="2249"/>
                </a:cubicBezTo>
                <a:cubicBezTo>
                  <a:pt x="1037" y="2340"/>
                  <a:pt x="929" y="2397"/>
                  <a:pt x="820" y="2375"/>
                </a:cubicBezTo>
                <a:cubicBezTo>
                  <a:pt x="717" y="2354"/>
                  <a:pt x="615" y="2264"/>
                  <a:pt x="495" y="2211"/>
                </a:cubicBezTo>
                <a:cubicBezTo>
                  <a:pt x="383" y="2161"/>
                  <a:pt x="256" y="2143"/>
                  <a:pt x="200" y="2051"/>
                </a:cubicBezTo>
                <a:cubicBezTo>
                  <a:pt x="156" y="1979"/>
                  <a:pt x="156" y="1862"/>
                  <a:pt x="169" y="1772"/>
                </a:cubicBezTo>
                <a:cubicBezTo>
                  <a:pt x="183" y="1673"/>
                  <a:pt x="212" y="1606"/>
                  <a:pt x="267" y="1527"/>
                </a:cubicBezTo>
                <a:cubicBezTo>
                  <a:pt x="304" y="1475"/>
                  <a:pt x="352" y="1417"/>
                  <a:pt x="402" y="1374"/>
                </a:cubicBezTo>
                <a:cubicBezTo>
                  <a:pt x="437" y="1343"/>
                  <a:pt x="472" y="1320"/>
                  <a:pt x="509" y="1293"/>
                </a:cubicBezTo>
                <a:cubicBezTo>
                  <a:pt x="576" y="1246"/>
                  <a:pt x="647" y="1189"/>
                  <a:pt x="727" y="1160"/>
                </a:cubicBezTo>
                <a:cubicBezTo>
                  <a:pt x="788" y="1138"/>
                  <a:pt x="854" y="1132"/>
                  <a:pt x="915" y="1107"/>
                </a:cubicBezTo>
                <a:cubicBezTo>
                  <a:pt x="960" y="1089"/>
                  <a:pt x="1001" y="1061"/>
                  <a:pt x="1013" y="1028"/>
                </a:cubicBezTo>
                <a:cubicBezTo>
                  <a:pt x="1027" y="990"/>
                  <a:pt x="1001" y="946"/>
                  <a:pt x="974" y="926"/>
                </a:cubicBezTo>
                <a:cubicBezTo>
                  <a:pt x="893" y="866"/>
                  <a:pt x="801" y="1022"/>
                  <a:pt x="600" y="1109"/>
                </a:cubicBezTo>
                <a:cubicBezTo>
                  <a:pt x="468" y="1167"/>
                  <a:pt x="289" y="1195"/>
                  <a:pt x="166" y="1183"/>
                </a:cubicBezTo>
                <a:cubicBezTo>
                  <a:pt x="98" y="1176"/>
                  <a:pt x="47" y="1156"/>
                  <a:pt x="25" y="1113"/>
                </a:cubicBezTo>
                <a:cubicBezTo>
                  <a:pt x="0" y="1063"/>
                  <a:pt x="13" y="981"/>
                  <a:pt x="39" y="916"/>
                </a:cubicBezTo>
                <a:cubicBezTo>
                  <a:pt x="58" y="868"/>
                  <a:pt x="85" y="830"/>
                  <a:pt x="106" y="802"/>
                </a:cubicBezTo>
                <a:cubicBezTo>
                  <a:pt x="137" y="759"/>
                  <a:pt x="156" y="738"/>
                  <a:pt x="183" y="705"/>
                </a:cubicBezTo>
                <a:cubicBezTo>
                  <a:pt x="215" y="665"/>
                  <a:pt x="259" y="608"/>
                  <a:pt x="307" y="525"/>
                </a:cubicBezTo>
                <a:cubicBezTo>
                  <a:pt x="314" y="513"/>
                  <a:pt x="321" y="500"/>
                  <a:pt x="356" y="455"/>
                </a:cubicBezTo>
                <a:cubicBezTo>
                  <a:pt x="357" y="454"/>
                  <a:pt x="359" y="452"/>
                  <a:pt x="360" y="450"/>
                </a:cubicBezTo>
              </a:path>
            </a:pathLst>
          </a:custGeom>
          <a:solidFill>
            <a:schemeClr val="bg2"/>
          </a:solidFill>
          <a:ln w="6350" cap="rnd">
            <a:noFill/>
            <a:prstDash val="solid"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28082E"/>
              </a:solidFill>
              <a:latin typeface="+mn-lt"/>
            </a:endParaRPr>
          </a:p>
        </p:txBody>
      </p:sp>
      <p:sp>
        <p:nvSpPr>
          <p:cNvPr id="14" name="Freeform 12"/>
          <p:cNvSpPr>
            <a:spLocks/>
          </p:cNvSpPr>
          <p:nvPr/>
        </p:nvSpPr>
        <p:spPr bwMode="auto">
          <a:xfrm rot="10800000">
            <a:off x="1719263" y="-13395325"/>
            <a:ext cx="14849475" cy="13395325"/>
          </a:xfrm>
          <a:custGeom>
            <a:avLst/>
            <a:gdLst/>
            <a:ahLst/>
            <a:cxnLst>
              <a:cxn ang="0">
                <a:pos x="360" y="450"/>
              </a:cxn>
              <a:cxn ang="0">
                <a:pos x="443" y="386"/>
              </a:cxn>
              <a:cxn ang="0">
                <a:pos x="562" y="340"/>
              </a:cxn>
              <a:cxn ang="0">
                <a:pos x="727" y="337"/>
              </a:cxn>
              <a:cxn ang="0">
                <a:pos x="939" y="504"/>
              </a:cxn>
              <a:cxn ang="0">
                <a:pos x="990" y="682"/>
              </a:cxn>
              <a:cxn ang="0">
                <a:pos x="992" y="793"/>
              </a:cxn>
              <a:cxn ang="0">
                <a:pos x="1111" y="808"/>
              </a:cxn>
              <a:cxn ang="0">
                <a:pos x="1145" y="723"/>
              </a:cxn>
              <a:cxn ang="0">
                <a:pos x="1053" y="524"/>
              </a:cxn>
              <a:cxn ang="0">
                <a:pos x="1061" y="343"/>
              </a:cxn>
              <a:cxn ang="0">
                <a:pos x="1410" y="28"/>
              </a:cxn>
              <a:cxn ang="0">
                <a:pos x="1956" y="76"/>
              </a:cxn>
              <a:cxn ang="0">
                <a:pos x="2178" y="199"/>
              </a:cxn>
              <a:cxn ang="0">
                <a:pos x="2043" y="495"/>
              </a:cxn>
              <a:cxn ang="0">
                <a:pos x="1670" y="665"/>
              </a:cxn>
              <a:cxn ang="0">
                <a:pos x="1447" y="719"/>
              </a:cxn>
              <a:cxn ang="0">
                <a:pos x="1278" y="752"/>
              </a:cxn>
              <a:cxn ang="0">
                <a:pos x="1276" y="888"/>
              </a:cxn>
              <a:cxn ang="0">
                <a:pos x="1512" y="840"/>
              </a:cxn>
              <a:cxn ang="0">
                <a:pos x="1897" y="744"/>
              </a:cxn>
              <a:cxn ang="0">
                <a:pos x="2263" y="759"/>
              </a:cxn>
              <a:cxn ang="0">
                <a:pos x="2568" y="918"/>
              </a:cxn>
              <a:cxn ang="0">
                <a:pos x="2655" y="1179"/>
              </a:cxn>
              <a:cxn ang="0">
                <a:pos x="2523" y="1510"/>
              </a:cxn>
              <a:cxn ang="0">
                <a:pos x="2340" y="1838"/>
              </a:cxn>
              <a:cxn ang="0">
                <a:pos x="1951" y="1898"/>
              </a:cxn>
              <a:cxn ang="0">
                <a:pos x="1738" y="1800"/>
              </a:cxn>
              <a:cxn ang="0">
                <a:pos x="1466" y="1531"/>
              </a:cxn>
              <a:cxn ang="0">
                <a:pos x="1317" y="1200"/>
              </a:cxn>
              <a:cxn ang="0">
                <a:pos x="1264" y="1007"/>
              </a:cxn>
              <a:cxn ang="0">
                <a:pos x="1156" y="1000"/>
              </a:cxn>
              <a:cxn ang="0">
                <a:pos x="1097" y="1100"/>
              </a:cxn>
              <a:cxn ang="0">
                <a:pos x="1205" y="1288"/>
              </a:cxn>
              <a:cxn ang="0">
                <a:pos x="1277" y="1572"/>
              </a:cxn>
              <a:cxn ang="0">
                <a:pos x="1272" y="1880"/>
              </a:cxn>
              <a:cxn ang="0">
                <a:pos x="1117" y="2249"/>
              </a:cxn>
              <a:cxn ang="0">
                <a:pos x="820" y="2375"/>
              </a:cxn>
              <a:cxn ang="0">
                <a:pos x="495" y="2211"/>
              </a:cxn>
              <a:cxn ang="0">
                <a:pos x="200" y="2051"/>
              </a:cxn>
              <a:cxn ang="0">
                <a:pos x="169" y="1772"/>
              </a:cxn>
              <a:cxn ang="0">
                <a:pos x="267" y="1527"/>
              </a:cxn>
              <a:cxn ang="0">
                <a:pos x="402" y="1374"/>
              </a:cxn>
              <a:cxn ang="0">
                <a:pos x="509" y="1293"/>
              </a:cxn>
              <a:cxn ang="0">
                <a:pos x="727" y="1160"/>
              </a:cxn>
              <a:cxn ang="0">
                <a:pos x="915" y="1107"/>
              </a:cxn>
              <a:cxn ang="0">
                <a:pos x="1013" y="1028"/>
              </a:cxn>
              <a:cxn ang="0">
                <a:pos x="974" y="926"/>
              </a:cxn>
              <a:cxn ang="0">
                <a:pos x="600" y="1109"/>
              </a:cxn>
              <a:cxn ang="0">
                <a:pos x="166" y="1183"/>
              </a:cxn>
              <a:cxn ang="0">
                <a:pos x="25" y="1113"/>
              </a:cxn>
              <a:cxn ang="0">
                <a:pos x="39" y="916"/>
              </a:cxn>
              <a:cxn ang="0">
                <a:pos x="106" y="802"/>
              </a:cxn>
              <a:cxn ang="0">
                <a:pos x="183" y="705"/>
              </a:cxn>
              <a:cxn ang="0">
                <a:pos x="307" y="525"/>
              </a:cxn>
              <a:cxn ang="0">
                <a:pos x="356" y="455"/>
              </a:cxn>
              <a:cxn ang="0">
                <a:pos x="360" y="450"/>
              </a:cxn>
            </a:cxnLst>
            <a:rect l="0" t="0" r="r" b="b"/>
            <a:pathLst>
              <a:path w="2659" h="2397">
                <a:moveTo>
                  <a:pt x="360" y="450"/>
                </a:moveTo>
                <a:cubicBezTo>
                  <a:pt x="395" y="419"/>
                  <a:pt x="421" y="401"/>
                  <a:pt x="443" y="386"/>
                </a:cubicBezTo>
                <a:cubicBezTo>
                  <a:pt x="490" y="357"/>
                  <a:pt x="524" y="347"/>
                  <a:pt x="562" y="340"/>
                </a:cubicBezTo>
                <a:cubicBezTo>
                  <a:pt x="612" y="329"/>
                  <a:pt x="671" y="324"/>
                  <a:pt x="727" y="337"/>
                </a:cubicBezTo>
                <a:cubicBezTo>
                  <a:pt x="811" y="356"/>
                  <a:pt x="888" y="417"/>
                  <a:pt x="939" y="504"/>
                </a:cubicBezTo>
                <a:cubicBezTo>
                  <a:pt x="970" y="557"/>
                  <a:pt x="992" y="619"/>
                  <a:pt x="990" y="682"/>
                </a:cubicBezTo>
                <a:cubicBezTo>
                  <a:pt x="989" y="725"/>
                  <a:pt x="976" y="768"/>
                  <a:pt x="992" y="793"/>
                </a:cubicBezTo>
                <a:cubicBezTo>
                  <a:pt x="1011" y="824"/>
                  <a:pt x="1076" y="824"/>
                  <a:pt x="1111" y="808"/>
                </a:cubicBezTo>
                <a:cubicBezTo>
                  <a:pt x="1151" y="791"/>
                  <a:pt x="1153" y="755"/>
                  <a:pt x="1145" y="723"/>
                </a:cubicBezTo>
                <a:cubicBezTo>
                  <a:pt x="1129" y="657"/>
                  <a:pt x="1072" y="608"/>
                  <a:pt x="1053" y="524"/>
                </a:cubicBezTo>
                <a:cubicBezTo>
                  <a:pt x="1041" y="471"/>
                  <a:pt x="1045" y="406"/>
                  <a:pt x="1061" y="343"/>
                </a:cubicBezTo>
                <a:cubicBezTo>
                  <a:pt x="1098" y="200"/>
                  <a:pt x="1201" y="65"/>
                  <a:pt x="1410" y="28"/>
                </a:cubicBezTo>
                <a:cubicBezTo>
                  <a:pt x="1567" y="0"/>
                  <a:pt x="1783" y="27"/>
                  <a:pt x="1956" y="76"/>
                </a:cubicBezTo>
                <a:cubicBezTo>
                  <a:pt x="2058" y="106"/>
                  <a:pt x="2145" y="143"/>
                  <a:pt x="2178" y="199"/>
                </a:cubicBezTo>
                <a:cubicBezTo>
                  <a:pt x="2227" y="283"/>
                  <a:pt x="2150" y="410"/>
                  <a:pt x="2043" y="495"/>
                </a:cubicBezTo>
                <a:cubicBezTo>
                  <a:pt x="1930" y="584"/>
                  <a:pt x="1783" y="627"/>
                  <a:pt x="1670" y="665"/>
                </a:cubicBezTo>
                <a:cubicBezTo>
                  <a:pt x="1597" y="690"/>
                  <a:pt x="1538" y="713"/>
                  <a:pt x="1447" y="719"/>
                </a:cubicBezTo>
                <a:cubicBezTo>
                  <a:pt x="1387" y="722"/>
                  <a:pt x="1312" y="719"/>
                  <a:pt x="1278" y="752"/>
                </a:cubicBezTo>
                <a:cubicBezTo>
                  <a:pt x="1244" y="786"/>
                  <a:pt x="1251" y="856"/>
                  <a:pt x="1276" y="888"/>
                </a:cubicBezTo>
                <a:cubicBezTo>
                  <a:pt x="1319" y="941"/>
                  <a:pt x="1415" y="881"/>
                  <a:pt x="1512" y="840"/>
                </a:cubicBezTo>
                <a:cubicBezTo>
                  <a:pt x="1645" y="782"/>
                  <a:pt x="1779" y="758"/>
                  <a:pt x="1897" y="744"/>
                </a:cubicBezTo>
                <a:cubicBezTo>
                  <a:pt x="2020" y="729"/>
                  <a:pt x="2127" y="723"/>
                  <a:pt x="2263" y="759"/>
                </a:cubicBezTo>
                <a:cubicBezTo>
                  <a:pt x="2371" y="787"/>
                  <a:pt x="2496" y="841"/>
                  <a:pt x="2568" y="918"/>
                </a:cubicBezTo>
                <a:cubicBezTo>
                  <a:pt x="2642" y="999"/>
                  <a:pt x="2659" y="1104"/>
                  <a:pt x="2655" y="1179"/>
                </a:cubicBezTo>
                <a:cubicBezTo>
                  <a:pt x="2648" y="1300"/>
                  <a:pt x="2588" y="1341"/>
                  <a:pt x="2523" y="1510"/>
                </a:cubicBezTo>
                <a:cubicBezTo>
                  <a:pt x="2485" y="1611"/>
                  <a:pt x="2444" y="1758"/>
                  <a:pt x="2340" y="1838"/>
                </a:cubicBezTo>
                <a:cubicBezTo>
                  <a:pt x="2240" y="1915"/>
                  <a:pt x="2080" y="1929"/>
                  <a:pt x="1951" y="1898"/>
                </a:cubicBezTo>
                <a:cubicBezTo>
                  <a:pt x="1870" y="1879"/>
                  <a:pt x="1800" y="1842"/>
                  <a:pt x="1738" y="1800"/>
                </a:cubicBezTo>
                <a:cubicBezTo>
                  <a:pt x="1623" y="1722"/>
                  <a:pt x="1535" y="1628"/>
                  <a:pt x="1466" y="1531"/>
                </a:cubicBezTo>
                <a:cubicBezTo>
                  <a:pt x="1390" y="1425"/>
                  <a:pt x="1336" y="1316"/>
                  <a:pt x="1317" y="1200"/>
                </a:cubicBezTo>
                <a:cubicBezTo>
                  <a:pt x="1305" y="1124"/>
                  <a:pt x="1308" y="1044"/>
                  <a:pt x="1264" y="1007"/>
                </a:cubicBezTo>
                <a:cubicBezTo>
                  <a:pt x="1237" y="984"/>
                  <a:pt x="1191" y="977"/>
                  <a:pt x="1156" y="1000"/>
                </a:cubicBezTo>
                <a:cubicBezTo>
                  <a:pt x="1124" y="1021"/>
                  <a:pt x="1101" y="1067"/>
                  <a:pt x="1097" y="1100"/>
                </a:cubicBezTo>
                <a:cubicBezTo>
                  <a:pt x="1087" y="1169"/>
                  <a:pt x="1154" y="1184"/>
                  <a:pt x="1205" y="1288"/>
                </a:cubicBezTo>
                <a:cubicBezTo>
                  <a:pt x="1239" y="1358"/>
                  <a:pt x="1265" y="1469"/>
                  <a:pt x="1277" y="1572"/>
                </a:cubicBezTo>
                <a:cubicBezTo>
                  <a:pt x="1290" y="1685"/>
                  <a:pt x="1286" y="1788"/>
                  <a:pt x="1272" y="1880"/>
                </a:cubicBezTo>
                <a:cubicBezTo>
                  <a:pt x="1248" y="2037"/>
                  <a:pt x="1196" y="2159"/>
                  <a:pt x="1117" y="2249"/>
                </a:cubicBezTo>
                <a:cubicBezTo>
                  <a:pt x="1037" y="2340"/>
                  <a:pt x="929" y="2397"/>
                  <a:pt x="820" y="2375"/>
                </a:cubicBezTo>
                <a:cubicBezTo>
                  <a:pt x="717" y="2354"/>
                  <a:pt x="615" y="2264"/>
                  <a:pt x="495" y="2211"/>
                </a:cubicBezTo>
                <a:cubicBezTo>
                  <a:pt x="383" y="2161"/>
                  <a:pt x="256" y="2143"/>
                  <a:pt x="200" y="2051"/>
                </a:cubicBezTo>
                <a:cubicBezTo>
                  <a:pt x="156" y="1979"/>
                  <a:pt x="156" y="1862"/>
                  <a:pt x="169" y="1772"/>
                </a:cubicBezTo>
                <a:cubicBezTo>
                  <a:pt x="183" y="1673"/>
                  <a:pt x="212" y="1606"/>
                  <a:pt x="267" y="1527"/>
                </a:cubicBezTo>
                <a:cubicBezTo>
                  <a:pt x="304" y="1475"/>
                  <a:pt x="352" y="1417"/>
                  <a:pt x="402" y="1374"/>
                </a:cubicBezTo>
                <a:cubicBezTo>
                  <a:pt x="437" y="1343"/>
                  <a:pt x="472" y="1320"/>
                  <a:pt x="509" y="1293"/>
                </a:cubicBezTo>
                <a:cubicBezTo>
                  <a:pt x="576" y="1246"/>
                  <a:pt x="647" y="1189"/>
                  <a:pt x="727" y="1160"/>
                </a:cubicBezTo>
                <a:cubicBezTo>
                  <a:pt x="788" y="1138"/>
                  <a:pt x="854" y="1132"/>
                  <a:pt x="915" y="1107"/>
                </a:cubicBezTo>
                <a:cubicBezTo>
                  <a:pt x="960" y="1089"/>
                  <a:pt x="1001" y="1061"/>
                  <a:pt x="1013" y="1028"/>
                </a:cubicBezTo>
                <a:cubicBezTo>
                  <a:pt x="1027" y="990"/>
                  <a:pt x="1001" y="946"/>
                  <a:pt x="974" y="926"/>
                </a:cubicBezTo>
                <a:cubicBezTo>
                  <a:pt x="893" y="866"/>
                  <a:pt x="801" y="1022"/>
                  <a:pt x="600" y="1109"/>
                </a:cubicBezTo>
                <a:cubicBezTo>
                  <a:pt x="468" y="1167"/>
                  <a:pt x="289" y="1195"/>
                  <a:pt x="166" y="1183"/>
                </a:cubicBezTo>
                <a:cubicBezTo>
                  <a:pt x="98" y="1176"/>
                  <a:pt x="47" y="1156"/>
                  <a:pt x="25" y="1113"/>
                </a:cubicBezTo>
                <a:cubicBezTo>
                  <a:pt x="0" y="1063"/>
                  <a:pt x="13" y="981"/>
                  <a:pt x="39" y="916"/>
                </a:cubicBezTo>
                <a:cubicBezTo>
                  <a:pt x="58" y="868"/>
                  <a:pt x="85" y="830"/>
                  <a:pt x="106" y="802"/>
                </a:cubicBezTo>
                <a:cubicBezTo>
                  <a:pt x="137" y="759"/>
                  <a:pt x="156" y="738"/>
                  <a:pt x="183" y="705"/>
                </a:cubicBezTo>
                <a:cubicBezTo>
                  <a:pt x="215" y="665"/>
                  <a:pt x="259" y="608"/>
                  <a:pt x="307" y="525"/>
                </a:cubicBezTo>
                <a:cubicBezTo>
                  <a:pt x="314" y="513"/>
                  <a:pt x="321" y="500"/>
                  <a:pt x="356" y="455"/>
                </a:cubicBezTo>
                <a:cubicBezTo>
                  <a:pt x="357" y="454"/>
                  <a:pt x="359" y="452"/>
                  <a:pt x="360" y="450"/>
                </a:cubicBezTo>
              </a:path>
            </a:pathLst>
          </a:custGeom>
          <a:solidFill>
            <a:schemeClr val="bg2"/>
          </a:solidFill>
          <a:ln w="6350" cap="rnd">
            <a:noFill/>
            <a:prstDash val="solid"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28082E"/>
              </a:solidFill>
              <a:latin typeface="+mn-lt"/>
            </a:endParaRPr>
          </a:p>
        </p:txBody>
      </p:sp>
      <p:sp>
        <p:nvSpPr>
          <p:cNvPr id="15" name="Footer Placeholder 4"/>
          <p:cNvSpPr txBox="1">
            <a:spLocks/>
          </p:cNvSpPr>
          <p:nvPr/>
        </p:nvSpPr>
        <p:spPr bwMode="auto">
          <a:xfrm>
            <a:off x="2073275" y="0"/>
            <a:ext cx="5148263" cy="379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 anchor="b"/>
          <a:lstStyle/>
          <a:p>
            <a:pPr>
              <a:defRPr/>
            </a:pPr>
            <a:r>
              <a:rPr lang="en-US" sz="700" dirty="0">
                <a:solidFill>
                  <a:srgbClr val="FFFFFF"/>
                </a:solidFill>
                <a:latin typeface="+mn-lt"/>
              </a:rPr>
              <a:t>NOVOZYMES PRESENTATION</a:t>
            </a:r>
            <a:endParaRPr lang="en-US" sz="700" dirty="0">
              <a:solidFill>
                <a:srgbClr val="FFFFFF"/>
              </a:solidFill>
              <a:latin typeface="+mn-lt"/>
            </a:endParaRPr>
          </a:p>
        </p:txBody>
      </p:sp>
      <p:sp>
        <p:nvSpPr>
          <p:cNvPr id="16" name="Slide Number Placeholder 5"/>
          <p:cNvSpPr txBox="1">
            <a:spLocks/>
          </p:cNvSpPr>
          <p:nvPr/>
        </p:nvSpPr>
        <p:spPr bwMode="auto">
          <a:xfrm>
            <a:off x="304800" y="0"/>
            <a:ext cx="323850" cy="379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 anchor="b"/>
          <a:lstStyle/>
          <a:p>
            <a:pPr>
              <a:defRPr/>
            </a:pPr>
            <a:fld id="{9FA42D89-2118-494D-9939-AF9247ADF8F5}" type="slidenum">
              <a:rPr lang="en-US" sz="700">
                <a:solidFill>
                  <a:srgbClr val="FFFFFF"/>
                </a:solidFill>
                <a:latin typeface="+mn-lt"/>
              </a:rPr>
              <a:pPr>
                <a:defRPr/>
              </a:pPr>
              <a:t>‹#›</a:t>
            </a:fld>
            <a:endParaRPr lang="en-US" sz="700">
              <a:solidFill>
                <a:srgbClr val="FFFFFF"/>
              </a:solidFill>
              <a:latin typeface="+mn-lt"/>
            </a:endParaRPr>
          </a:p>
        </p:txBody>
      </p:sp>
      <p:sp>
        <p:nvSpPr>
          <p:cNvPr id="17" name="Date Placeholder 6"/>
          <p:cNvSpPr txBox="1">
            <a:spLocks/>
          </p:cNvSpPr>
          <p:nvPr/>
        </p:nvSpPr>
        <p:spPr bwMode="auto">
          <a:xfrm>
            <a:off x="862013" y="0"/>
            <a:ext cx="1003300" cy="379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 anchor="b"/>
          <a:lstStyle/>
          <a:p>
            <a:pPr>
              <a:defRPr/>
            </a:pPr>
            <a:fld id="{9ED5762F-B09F-44AF-AF4B-EC5A364146D4}" type="datetime1">
              <a:rPr lang="en-US" sz="700">
                <a:solidFill>
                  <a:srgbClr val="FFFFFF"/>
                </a:solidFill>
                <a:latin typeface="+mn-lt"/>
              </a:rPr>
              <a:pPr>
                <a:defRPr/>
              </a:pPr>
              <a:t>6/25/2010</a:t>
            </a:fld>
            <a:endParaRPr lang="en-US" sz="700">
              <a:solidFill>
                <a:srgbClr val="FFFFFF"/>
              </a:solidFill>
              <a:latin typeface="+mn-lt"/>
            </a:endParaRPr>
          </a:p>
        </p:txBody>
      </p:sp>
      <p:grpSp>
        <p:nvGrpSpPr>
          <p:cNvPr id="18" name="Group 7"/>
          <p:cNvGrpSpPr>
            <a:grpSpLocks/>
          </p:cNvGrpSpPr>
          <p:nvPr/>
        </p:nvGrpSpPr>
        <p:grpSpPr bwMode="auto">
          <a:xfrm>
            <a:off x="9255125" y="0"/>
            <a:ext cx="1924050" cy="6870700"/>
            <a:chOff x="5830" y="0"/>
            <a:chExt cx="1212" cy="4328"/>
          </a:xfrm>
        </p:grpSpPr>
        <p:sp>
          <p:nvSpPr>
            <p:cNvPr id="19" name="Rectangle 8"/>
            <p:cNvSpPr>
              <a:spLocks noChangeArrowheads="1"/>
            </p:cNvSpPr>
            <p:nvPr/>
          </p:nvSpPr>
          <p:spPr bwMode="auto">
            <a:xfrm>
              <a:off x="5830" y="0"/>
              <a:ext cx="1212" cy="4328"/>
            </a:xfrm>
            <a:prstGeom prst="rect">
              <a:avLst/>
            </a:prstGeom>
            <a:solidFill>
              <a:schemeClr val="accent4"/>
            </a:solidFill>
            <a:ln w="3175">
              <a:noFill/>
              <a:miter lim="800000"/>
              <a:headEnd/>
              <a:tailEnd/>
            </a:ln>
            <a:effectLst>
              <a:outerShdw blurRad="127000" dist="63500" dir="5400000" algn="t" rotWithShape="0">
                <a:prstClr val="black">
                  <a:alpha val="30000"/>
                </a:prstClr>
              </a:outerShdw>
            </a:effectLst>
          </p:spPr>
          <p:txBody>
            <a:bodyPr lIns="126000" tIns="118800" rIns="126000" bIns="118800"/>
            <a:lstStyle/>
            <a:p>
              <a:pPr fontAlgn="auto">
                <a:spcBef>
                  <a:spcPct val="20000"/>
                </a:spcBef>
                <a:spcAft>
                  <a:spcPct val="20000"/>
                </a:spcAft>
                <a:buFont typeface="Wingdings" pitchFamily="2" charset="2"/>
                <a:buNone/>
                <a:defRPr/>
              </a:pPr>
              <a:r>
                <a:rPr lang="en-US" sz="1200" cap="all" dirty="0">
                  <a:solidFill>
                    <a:srgbClr val="FFFFFF"/>
                  </a:solidFill>
                  <a:latin typeface="+mn-lt"/>
                  <a:cs typeface="Arial" charset="0"/>
                </a:rPr>
                <a:t>Outro 2</a:t>
              </a:r>
            </a:p>
            <a:p>
              <a:pPr fontAlgn="auto">
                <a:spcBef>
                  <a:spcPct val="20000"/>
                </a:spcBef>
                <a:spcAft>
                  <a:spcPct val="20000"/>
                </a:spcAft>
                <a:buFont typeface="Wingdings" pitchFamily="2" charset="2"/>
                <a:buNone/>
                <a:defRPr/>
              </a:pPr>
              <a:r>
                <a:rPr lang="en-US" sz="1000" dirty="0">
                  <a:solidFill>
                    <a:srgbClr val="C3D940"/>
                  </a:solidFill>
                  <a:latin typeface="+mn-lt"/>
                  <a:cs typeface="Arial" charset="0"/>
                </a:rPr>
                <a:t>Use: </a:t>
              </a:r>
              <a:r>
                <a:rPr lang="en-US" sz="1000" dirty="0">
                  <a:solidFill>
                    <a:srgbClr val="FFFFFF"/>
                  </a:solidFill>
                  <a:latin typeface="+mn-lt"/>
                  <a:cs typeface="Arial" charset="0"/>
                </a:rPr>
                <a:t>Thank your Audience for listening</a:t>
              </a:r>
            </a:p>
            <a:p>
              <a:pPr fontAlgn="auto">
                <a:spcBef>
                  <a:spcPct val="20000"/>
                </a:spcBef>
                <a:spcAft>
                  <a:spcPct val="20000"/>
                </a:spcAft>
                <a:buFont typeface="Wingdings" pitchFamily="2" charset="2"/>
                <a:buNone/>
                <a:defRPr/>
              </a:pPr>
              <a:r>
                <a:rPr lang="en-US" sz="1000" dirty="0">
                  <a:solidFill>
                    <a:srgbClr val="C3D940"/>
                  </a:solidFill>
                  <a:latin typeface="+mn-lt"/>
                  <a:cs typeface="Arial" charset="0"/>
                </a:rPr>
                <a:t>Animation: </a:t>
              </a:r>
              <a:r>
                <a:rPr lang="en-US" sz="1000" dirty="0">
                  <a:solidFill>
                    <a:srgbClr val="FFFFFF"/>
                  </a:solidFill>
                  <a:latin typeface="+mn-lt"/>
                  <a:cs typeface="Arial" charset="0"/>
                </a:rPr>
                <a:t>Auto Super graphic light animation. The Outro slide turns completely black after 10 sec..</a:t>
              </a:r>
            </a:p>
            <a:p>
              <a:pPr fontAlgn="auto">
                <a:spcBef>
                  <a:spcPct val="20000"/>
                </a:spcBef>
                <a:spcAft>
                  <a:spcPct val="20000"/>
                </a:spcAft>
                <a:buFont typeface="Wingdings" pitchFamily="2" charset="2"/>
                <a:buNone/>
                <a:defRPr/>
              </a:pPr>
              <a:endParaRPr lang="en-US" sz="1000" dirty="0">
                <a:solidFill>
                  <a:srgbClr val="FFFFFF"/>
                </a:solidFill>
                <a:latin typeface="+mn-lt"/>
                <a:cs typeface="Arial" charset="0"/>
              </a:endParaRPr>
            </a:p>
          </p:txBody>
        </p:sp>
        <p:sp>
          <p:nvSpPr>
            <p:cNvPr id="20" name="Text Box 9"/>
            <p:cNvSpPr txBox="1">
              <a:spLocks noChangeArrowheads="1"/>
            </p:cNvSpPr>
            <p:nvPr/>
          </p:nvSpPr>
          <p:spPr bwMode="auto">
            <a:xfrm>
              <a:off x="5882" y="4077"/>
              <a:ext cx="649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200">
                  <a:solidFill>
                    <a:srgbClr val="FFFFFF"/>
                  </a:solidFill>
                  <a:latin typeface="+mn-lt"/>
                  <a:cs typeface="Arial" charset="0"/>
                </a:rPr>
                <a:t>guide</a:t>
              </a:r>
              <a:r>
                <a:rPr lang="en-US" sz="1200">
                  <a:solidFill>
                    <a:srgbClr val="28082E"/>
                  </a:solidFill>
                  <a:latin typeface="+mn-lt"/>
                  <a:cs typeface="Arial" charset="0"/>
                </a:rPr>
                <a:t> </a:t>
              </a:r>
              <a:endParaRPr lang="en-US" sz="1200">
                <a:solidFill>
                  <a:srgbClr val="28082E"/>
                </a:solidFill>
                <a:latin typeface="+mn-lt"/>
                <a:cs typeface="Arial" charset="0"/>
              </a:endParaRPr>
            </a:p>
          </p:txBody>
        </p:sp>
      </p:grpSp>
      <p:pic>
        <p:nvPicPr>
          <p:cNvPr id="21" name="Picture 20" descr="NOV_A_tag_cmyk.png"/>
          <p:cNvPicPr>
            <a:picLocks noChangeAspect="1"/>
          </p:cNvPicPr>
          <p:nvPr/>
        </p:nvPicPr>
        <p:blipFill>
          <a:blip r:embed="rId3" cstate="print">
            <a:lum bright="100000"/>
          </a:blip>
          <a:srcRect/>
          <a:stretch>
            <a:fillRect/>
          </a:stretch>
        </p:blipFill>
        <p:spPr bwMode="auto">
          <a:xfrm>
            <a:off x="7583488" y="282575"/>
            <a:ext cx="1289050" cy="557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" name="Text Placeholder 10"/>
          <p:cNvSpPr>
            <a:spLocks noGrp="1"/>
          </p:cNvSpPr>
          <p:nvPr>
            <p:ph type="body" sz="quarter" idx="15"/>
          </p:nvPr>
        </p:nvSpPr>
        <p:spPr bwMode="auto">
          <a:xfrm flipH="1">
            <a:off x="4138637" y="2911285"/>
            <a:ext cx="4979963" cy="3984815"/>
          </a:xfrm>
          <a:custGeom>
            <a:avLst/>
            <a:gdLst>
              <a:gd name="connsiteX0" fmla="*/ 0 w 8258175"/>
              <a:gd name="connsiteY0" fmla="*/ 0 h 5275262"/>
              <a:gd name="connsiteX1" fmla="*/ 8258175 w 8258175"/>
              <a:gd name="connsiteY1" fmla="*/ 0 h 5275262"/>
              <a:gd name="connsiteX2" fmla="*/ 8258175 w 8258175"/>
              <a:gd name="connsiteY2" fmla="*/ 5275262 h 5275262"/>
              <a:gd name="connsiteX3" fmla="*/ 0 w 8258175"/>
              <a:gd name="connsiteY3" fmla="*/ 5275262 h 5275262"/>
              <a:gd name="connsiteX4" fmla="*/ 0 w 8258175"/>
              <a:gd name="connsiteY4" fmla="*/ 0 h 5275262"/>
              <a:gd name="connsiteX0" fmla="*/ 0 w 8258175"/>
              <a:gd name="connsiteY0" fmla="*/ 0 h 5275262"/>
              <a:gd name="connsiteX1" fmla="*/ 8258175 w 8258175"/>
              <a:gd name="connsiteY1" fmla="*/ 449942 h 5275262"/>
              <a:gd name="connsiteX2" fmla="*/ 8258175 w 8258175"/>
              <a:gd name="connsiteY2" fmla="*/ 5275262 h 5275262"/>
              <a:gd name="connsiteX3" fmla="*/ 0 w 8258175"/>
              <a:gd name="connsiteY3" fmla="*/ 5275262 h 5275262"/>
              <a:gd name="connsiteX4" fmla="*/ 0 w 8258175"/>
              <a:gd name="connsiteY4" fmla="*/ 0 h 5275262"/>
              <a:gd name="connsiteX0" fmla="*/ 0 w 8258175"/>
              <a:gd name="connsiteY0" fmla="*/ 0 h 5275262"/>
              <a:gd name="connsiteX1" fmla="*/ 8258175 w 8258175"/>
              <a:gd name="connsiteY1" fmla="*/ 449942 h 5275262"/>
              <a:gd name="connsiteX2" fmla="*/ 8258175 w 8258175"/>
              <a:gd name="connsiteY2" fmla="*/ 4408487 h 5275262"/>
              <a:gd name="connsiteX3" fmla="*/ 0 w 8258175"/>
              <a:gd name="connsiteY3" fmla="*/ 5275262 h 5275262"/>
              <a:gd name="connsiteX4" fmla="*/ 0 w 8258175"/>
              <a:gd name="connsiteY4" fmla="*/ 0 h 5275262"/>
              <a:gd name="connsiteX0" fmla="*/ 0 w 8258175"/>
              <a:gd name="connsiteY0" fmla="*/ 0 h 4932362"/>
              <a:gd name="connsiteX1" fmla="*/ 8258175 w 8258175"/>
              <a:gd name="connsiteY1" fmla="*/ 449942 h 4932362"/>
              <a:gd name="connsiteX2" fmla="*/ 8258175 w 8258175"/>
              <a:gd name="connsiteY2" fmla="*/ 4408487 h 4932362"/>
              <a:gd name="connsiteX3" fmla="*/ 0 w 8258175"/>
              <a:gd name="connsiteY3" fmla="*/ 4932362 h 4932362"/>
              <a:gd name="connsiteX4" fmla="*/ 0 w 8258175"/>
              <a:gd name="connsiteY4" fmla="*/ 0 h 4932362"/>
              <a:gd name="connsiteX0" fmla="*/ 0 w 8258175"/>
              <a:gd name="connsiteY0" fmla="*/ 0 h 4932362"/>
              <a:gd name="connsiteX1" fmla="*/ 8258175 w 8258175"/>
              <a:gd name="connsiteY1" fmla="*/ 449942 h 4932362"/>
              <a:gd name="connsiteX2" fmla="*/ 8258175 w 8258175"/>
              <a:gd name="connsiteY2" fmla="*/ 4713287 h 4932362"/>
              <a:gd name="connsiteX3" fmla="*/ 0 w 8258175"/>
              <a:gd name="connsiteY3" fmla="*/ 4932362 h 4932362"/>
              <a:gd name="connsiteX4" fmla="*/ 0 w 8258175"/>
              <a:gd name="connsiteY4" fmla="*/ 0 h 4932362"/>
              <a:gd name="connsiteX0" fmla="*/ 0 w 8258175"/>
              <a:gd name="connsiteY0" fmla="*/ 0 h 5075237"/>
              <a:gd name="connsiteX1" fmla="*/ 8258175 w 8258175"/>
              <a:gd name="connsiteY1" fmla="*/ 449942 h 5075237"/>
              <a:gd name="connsiteX2" fmla="*/ 8258175 w 8258175"/>
              <a:gd name="connsiteY2" fmla="*/ 4713287 h 5075237"/>
              <a:gd name="connsiteX3" fmla="*/ 0 w 8258175"/>
              <a:gd name="connsiteY3" fmla="*/ 5075237 h 5075237"/>
              <a:gd name="connsiteX4" fmla="*/ 0 w 8258175"/>
              <a:gd name="connsiteY4" fmla="*/ 0 h 5075237"/>
              <a:gd name="connsiteX0" fmla="*/ 0 w 8258175"/>
              <a:gd name="connsiteY0" fmla="*/ 0 h 5075237"/>
              <a:gd name="connsiteX1" fmla="*/ 8258175 w 8258175"/>
              <a:gd name="connsiteY1" fmla="*/ 449942 h 5075237"/>
              <a:gd name="connsiteX2" fmla="*/ 8258175 w 8258175"/>
              <a:gd name="connsiteY2" fmla="*/ 4713287 h 5075237"/>
              <a:gd name="connsiteX3" fmla="*/ 3493842 w 8258175"/>
              <a:gd name="connsiteY3" fmla="*/ 5056187 h 5075237"/>
              <a:gd name="connsiteX4" fmla="*/ 0 w 8258175"/>
              <a:gd name="connsiteY4" fmla="*/ 5075237 h 5075237"/>
              <a:gd name="connsiteX5" fmla="*/ 0 w 8258175"/>
              <a:gd name="connsiteY5" fmla="*/ 0 h 5075237"/>
              <a:gd name="connsiteX0" fmla="*/ 0 w 8258175"/>
              <a:gd name="connsiteY0" fmla="*/ 0 h 5075237"/>
              <a:gd name="connsiteX1" fmla="*/ 8258175 w 8258175"/>
              <a:gd name="connsiteY1" fmla="*/ 449942 h 5075237"/>
              <a:gd name="connsiteX2" fmla="*/ 8258175 w 8258175"/>
              <a:gd name="connsiteY2" fmla="*/ 4713287 h 5075237"/>
              <a:gd name="connsiteX3" fmla="*/ 8255277 w 8258175"/>
              <a:gd name="connsiteY3" fmla="*/ 4227174 h 5075237"/>
              <a:gd name="connsiteX4" fmla="*/ 3493842 w 8258175"/>
              <a:gd name="connsiteY4" fmla="*/ 5056187 h 5075237"/>
              <a:gd name="connsiteX5" fmla="*/ 0 w 8258175"/>
              <a:gd name="connsiteY5" fmla="*/ 5075237 h 5075237"/>
              <a:gd name="connsiteX6" fmla="*/ 0 w 8258175"/>
              <a:gd name="connsiteY6" fmla="*/ 0 h 5075237"/>
              <a:gd name="connsiteX0" fmla="*/ 0 w 8258175"/>
              <a:gd name="connsiteY0" fmla="*/ 0 h 5075237"/>
              <a:gd name="connsiteX1" fmla="*/ 8258175 w 8258175"/>
              <a:gd name="connsiteY1" fmla="*/ 1005154 h 5075237"/>
              <a:gd name="connsiteX2" fmla="*/ 8258175 w 8258175"/>
              <a:gd name="connsiteY2" fmla="*/ 4713287 h 5075237"/>
              <a:gd name="connsiteX3" fmla="*/ 8255277 w 8258175"/>
              <a:gd name="connsiteY3" fmla="*/ 4227174 h 5075237"/>
              <a:gd name="connsiteX4" fmla="*/ 3493842 w 8258175"/>
              <a:gd name="connsiteY4" fmla="*/ 5056187 h 5075237"/>
              <a:gd name="connsiteX5" fmla="*/ 0 w 8258175"/>
              <a:gd name="connsiteY5" fmla="*/ 5075237 h 5075237"/>
              <a:gd name="connsiteX6" fmla="*/ 0 w 8258175"/>
              <a:gd name="connsiteY6" fmla="*/ 0 h 5075237"/>
              <a:gd name="connsiteX0" fmla="*/ 0 w 8258175"/>
              <a:gd name="connsiteY0" fmla="*/ 0 h 5075237"/>
              <a:gd name="connsiteX1" fmla="*/ 8258175 w 8258175"/>
              <a:gd name="connsiteY1" fmla="*/ 1005154 h 5075237"/>
              <a:gd name="connsiteX2" fmla="*/ 8250111 w 8258175"/>
              <a:gd name="connsiteY2" fmla="*/ 4217704 h 5075237"/>
              <a:gd name="connsiteX3" fmla="*/ 8255277 w 8258175"/>
              <a:gd name="connsiteY3" fmla="*/ 4227174 h 5075237"/>
              <a:gd name="connsiteX4" fmla="*/ 3493842 w 8258175"/>
              <a:gd name="connsiteY4" fmla="*/ 5056187 h 5075237"/>
              <a:gd name="connsiteX5" fmla="*/ 0 w 8258175"/>
              <a:gd name="connsiteY5" fmla="*/ 5075237 h 5075237"/>
              <a:gd name="connsiteX6" fmla="*/ 0 w 8258175"/>
              <a:gd name="connsiteY6" fmla="*/ 0 h 50752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258175" h="5075237">
                <a:moveTo>
                  <a:pt x="0" y="0"/>
                </a:moveTo>
                <a:lnTo>
                  <a:pt x="8258175" y="1005154"/>
                </a:lnTo>
                <a:lnTo>
                  <a:pt x="8250111" y="4217704"/>
                </a:lnTo>
                <a:lnTo>
                  <a:pt x="8255277" y="4227174"/>
                </a:lnTo>
                <a:lnTo>
                  <a:pt x="3493842" y="5056187"/>
                </a:lnTo>
                <a:lnTo>
                  <a:pt x="0" y="5075237"/>
                </a:lnTo>
                <a:lnTo>
                  <a:pt x="0" y="0"/>
                </a:lnTo>
                <a:close/>
              </a:path>
            </a:pathLst>
          </a:cu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lIns="288000" tIns="1008000" rIns="288000" bIns="612000"/>
          <a:lstStyle>
            <a:lvl1pPr marL="0" indent="0" algn="r">
              <a:buNone/>
              <a:defRPr sz="2400" cap="all" baseline="0">
                <a:solidFill>
                  <a:schemeClr val="bg1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Footer Placeholder 2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 dirty="0" smtClean="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r>
              <a:rPr lang="en-US"/>
              <a:t>NOVOZYMES PRESENTATION</a:t>
            </a:r>
            <a:endParaRPr lang="en-US"/>
          </a:p>
        </p:txBody>
      </p:sp>
      <p:sp>
        <p:nvSpPr>
          <p:cNvPr id="23" name="Slide Number Placeholder 3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 smtClean="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FC5E2FAE-A8F0-4055-A924-01A8F01EEB8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24" name="Date Placeholder 4"/>
          <p:cNvSpPr>
            <a:spLocks noGrp="1"/>
          </p:cNvSpPr>
          <p:nvPr>
            <p:ph type="dt" sz="half" idx="18"/>
          </p:nvPr>
        </p:nvSpPr>
        <p:spPr/>
        <p:txBody>
          <a:bodyPr/>
          <a:lstStyle>
            <a:lvl1pPr>
              <a:defRPr smtClean="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87767068-BA61-4CAD-9835-CDE36877E352}" type="datetime1">
              <a:rPr lang="en-US"/>
              <a:pPr>
                <a:defRPr/>
              </a:pPr>
              <a:t>6/25/2010</a:t>
            </a:fld>
            <a:endParaRPr lang="en-US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44444E-6 -1.50289E-6 C 0.06545 -0.0652 0.1467 -0.08023 0.20347 -0.14589 C 0.26007 -0.21156 0.30034 -0.3163 0.33993 -0.39468 C 0.37934 -0.47306 0.41093 -0.56624 0.43975 -0.61665 C 0.46857 -0.66705 0.49722 -0.66243 0.51302 -0.69688 C 0.52882 -0.73133 0.52066 -0.79144 0.53507 -0.82381 C 0.54965 -0.85618 0.5868 -0.87722 0.60017 -0.89133 " pathEditMode="relative" rAng="0" ptsTypes="aaaaaaa">
                                      <p:cBhvr>
                                        <p:cTn id="6" dur="48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00" y="-446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" dur="4800" fill="hold"/>
                                        <p:tgtEl>
                                          <p:spTgt spid="5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0800000">
                                      <p:cBhvr>
                                        <p:cTn id="10" dur="48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10" presetClass="exit" presetSubtype="0" fill="hold" nodeType="withEffect">
                                  <p:stCondLst>
                                    <p:cond delay="3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0" presetClass="path" presetSubtype="0" accel="50000" decel="5000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animMotion origin="layout" path="M -5E-6 -2.96296E-6 C 0.05591 0.04213 0.11181 0.08426 0.17084 0.0875 C 0.22969 0.09074 0.28594 0.03079 0.35296 0.01945 C 0.42014 0.0081 0.51563 0.04051 0.57257 0.01945 C 0.62969 -0.00162 0.6356 -0.07685 0.69566 -0.10694 C 0.75591 -0.13703 0.88264 -0.12129 0.93334 -0.16111 C 0.98386 -0.20092 0.9856 -0.3074 0.99966 -0.34583 " pathEditMode="relative" rAng="0" ptsTypes="aaaaaaa">
                                      <p:cBhvr>
                                        <p:cTn id="15" dur="44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00" y="-128"/>
                                    </p:animMotion>
                                  </p:childTnLst>
                                </p:cTn>
                              </p:par>
                              <p:par>
                                <p:cTn id="16" presetID="6" presetClass="emph" presetSubtype="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animScale>
                                      <p:cBhvr>
                                        <p:cTn id="17" dur="4500" fill="hold"/>
                                        <p:tgtEl>
                                          <p:spTgt spid="6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18" presetID="8" presetClass="emph" presetSubtype="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animRot by="-21600000">
                                      <p:cBhvr>
                                        <p:cTn id="19" dur="46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0" presetID="10" presetClass="exit" presetSubtype="0" fill="hold" nodeType="withEffect">
                                  <p:stCondLst>
                                    <p:cond delay="49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9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8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0" presetClass="path" presetSubtype="0" accel="50000" decel="50000" fill="hold" nodeType="withEffect">
                                  <p:stCondLst>
                                    <p:cond delay="2600"/>
                                  </p:stCondLst>
                                  <p:childTnLst>
                                    <p:animMotion origin="layout" path="M -4.72222E-6 4.62428E-6 C -0.0394 -0.08185 -0.17673 -0.36255 -0.23645 -0.49157 C -0.29618 -0.62012 -0.32795 -0.71052 -0.35868 -0.77249 C -0.3894 -0.83446 -0.39739 -0.83977 -0.42065 -0.86336 C -0.44392 -0.88694 -0.48541 -0.89827 -0.49843 -0.91422 C -0.51145 -0.93018 -0.50104 -0.94243 -0.49843 -0.95862 C -0.49583 -0.9748 -0.47986 -0.99769 -0.48246 -1.01133 C -0.48506 -1.02498 -0.50763 -1.03469 -0.51423 -1.04093 " pathEditMode="relative" rAng="0" ptsTypes="aaaaaaaa">
                                      <p:cBhvr>
                                        <p:cTn id="24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57" y="-520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6" presetClass="emph" presetSubtype="0" fill="hold" nodeType="withEffect">
                                  <p:stCondLst>
                                    <p:cond delay="2700"/>
                                  </p:stCondLst>
                                  <p:childTnLst>
                                    <p:animScale>
                                      <p:cBhvr>
                                        <p:cTn id="26" dur="3000" fill="hold"/>
                                        <p:tgtEl>
                                          <p:spTgt spid="7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  <p:par>
                                <p:cTn id="27" presetID="8" presetClass="emph" presetSubtype="0" fill="hold" nodeType="withEffect">
                                  <p:stCondLst>
                                    <p:cond delay="2700"/>
                                  </p:stCondLst>
                                  <p:childTnLst>
                                    <p:animRot by="5400000">
                                      <p:cBhvr>
                                        <p:cTn id="28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9" presetID="10" presetClass="exit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0" presetClass="path" presetSubtype="0" accel="50000" decel="5000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animMotion origin="layout" path="M 1.66667E-6 1.15607E-7 C -0.00851 0.0296 -0.01563 0.10682 -0.05 0.17711 C -0.08403 0.2474 -0.17118 0.34381 -0.20538 0.42173 C -0.23958 0.49988 -0.27518 0.58728 -0.25452 0.64301 C -0.23386 0.70058 -0.09601 0.72416 -0.08143 0.76231 C -0.06684 0.8 -0.12691 0.83468 -0.16719 0.87191 C -0.20747 0.91006 -0.34861 0.95191 -0.32274 0.9889 C -0.29688 1.0259 -0.07639 1.0726 -0.01163 1.09457 " pathEditMode="relative" rAng="0" ptsTypes="aaaaaaaa">
                                      <p:cBhvr>
                                        <p:cTn id="33" dur="44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4" y="547"/>
                                    </p:animMotion>
                                  </p:childTnLst>
                                </p:cTn>
                              </p:par>
                              <p:par>
                                <p:cTn id="34" presetID="6" presetClass="emph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animScale>
                                      <p:cBhvr>
                                        <p:cTn id="35" dur="4400" fill="hold"/>
                                        <p:tgtEl>
                                          <p:spTgt spid="8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36" presetID="8" presetClass="emph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animRot by="-10800000">
                                      <p:cBhvr>
                                        <p:cTn id="37" dur="46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8" presetID="10" presetClass="exit" presetSubtype="0" fill="hold" nodeType="withEffect">
                                  <p:stCondLst>
                                    <p:cond delay="4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9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8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0" presetClass="path" presetSubtype="0" accel="50000" decel="5000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animMotion origin="layout" path="M -2.77778E-7 -3.98844E-6 C -0.06771 -0.05364 -0.32552 -0.25318 -0.4066 -0.32115 C -0.48767 -0.38936 -0.45451 -0.38173 -0.48594 -0.40994 C -0.51736 -0.43815 -0.54844 -0.46104 -0.59549 -0.49017 C -0.64253 -0.5193 -0.7066 -0.55953 -0.76858 -0.5852 C -0.83056 -0.61086 -0.91806 -0.61364 -0.96701 -0.64439 C -1.01597 -0.67514 -1.04236 -0.74312 -1.06215 -0.76924 " pathEditMode="relative" rAng="0" ptsTypes="aaaaaaa">
                                      <p:cBhvr>
                                        <p:cTn id="42" dur="4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31" y="-385"/>
                                    </p:animMotion>
                                  </p:childTnLst>
                                </p:cTn>
                              </p:par>
                              <p:par>
                                <p:cTn id="43" presetID="6" presetClass="emph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animScale>
                                      <p:cBhvr>
                                        <p:cTn id="44" dur="4200" fill="hold"/>
                                        <p:tgtEl>
                                          <p:spTgt spid="9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45" presetID="8" presetClass="emph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animRot by="-10800000">
                                      <p:cBhvr>
                                        <p:cTn id="46" dur="42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7" presetID="10" presetClass="exit" presetSubtype="0" fill="hold" nodeType="withEffect">
                                  <p:stCondLst>
                                    <p:cond delay="3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9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8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0" presetClass="path" presetSubtype="0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8.33333E-7 3.7037E-6 C 0.02691 -0.00348 0.10608 -0.01736 0.1618 -0.02153 C 0.21736 -0.0257 0.26979 0.01064 0.33368 -0.0257 C 0.39757 -0.06204 0.4875 -0.21135 0.54496 -0.23959 C 0.6026 -0.26783 0.63472 -0.19375 0.67934 -0.19514 C 0.72413 -0.19653 0.75 -0.24098 0.81267 -0.24792 C 0.87535 -0.25486 1.00503 -0.23889 1.05573 -0.23658 " pathEditMode="relative" rAng="0" ptsTypes="aaaaaaa">
                                      <p:cBhvr>
                                        <p:cTn id="51" dur="3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28" y="-129"/>
                                    </p:animMotion>
                                  </p:childTnLst>
                                </p:cTn>
                              </p:par>
                              <p:par>
                                <p:cTn id="52" presetID="6" presetClass="emph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53" dur="3000" fill="hold"/>
                                        <p:tgtEl>
                                          <p:spTgt spid="10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54" presetID="8" presetClass="emph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Rot by="-10800000">
                                      <p:cBhvr>
                                        <p:cTn id="55" dur="3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6" presetID="10" presetClass="exit" presetSubtype="0" fill="hold" nodeType="withEffect">
                                  <p:stCondLst>
                                    <p:cond delay="3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7" dur="9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8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0" presetClass="path" presetSubtype="0" accel="50000" decel="5000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animMotion origin="layout" path="M 2.77778E-6 4.44444E-6 C 0.0559 0.04213 0.11198 0.08425 0.17066 0.0875 C 0.22968 0.09074 0.30278 -0.00209 0.35295 0.01944 C 0.40347 0.04097 0.42465 0.20902 0.47257 0.21689 C 0.52048 0.22476 0.58437 0.1287 0.6401 0.06666 C 0.696 0.00439 0.75295 -0.07987 0.80798 -0.15695 C 0.86302 -0.23403 0.9368 -0.3463 0.97048 -0.39607 " pathEditMode="relative" rAng="0" ptsTypes="aaaaaaa">
                                      <p:cBhvr>
                                        <p:cTn id="60" dur="51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85" y="-86"/>
                                    </p:animMotion>
                                  </p:childTnLst>
                                </p:cTn>
                              </p:par>
                              <p:par>
                                <p:cTn id="61" presetID="6" presetClass="emph" presetSubtype="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animScale>
                                      <p:cBhvr>
                                        <p:cTn id="62" dur="5100" fill="hold"/>
                                        <p:tgtEl>
                                          <p:spTgt spid="11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63" presetID="8" presetClass="emph" presetSubtype="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animRot by="-10800000">
                                      <p:cBhvr>
                                        <p:cTn id="64" dur="51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5" presetID="10" presetClass="exit" presetSubtype="0" fill="hold" nodeType="withEffect">
                                  <p:stCondLst>
                                    <p:cond delay="4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9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8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0" presetClass="path" presetSubtype="0" accel="50000" decel="50000" fill="hold" nodeType="withEffect">
                                  <p:stCondLst>
                                    <p:cond delay="2100"/>
                                  </p:stCondLst>
                                  <p:childTnLst>
                                    <p:animMotion origin="layout" path="M 2.77778E-6 1.85185E-6 C 0.02691 -0.00347 0.10607 -0.01736 0.1618 -0.02153 C 0.21736 -0.0257 0.26979 0.01065 0.33368 -0.0257 C 0.39757 -0.06204 0.4875 -0.21134 0.54496 -0.23959 C 0.6026 -0.26783 0.63403 -0.2081 0.67934 -0.19514 C 0.72448 -0.18218 0.73646 -0.14676 0.81632 -0.16134 C 0.89618 -0.17593 1.08767 -0.25695 1.15903 -0.28218 " pathEditMode="relative" rAng="0" ptsTypes="aaaaaaa">
                                      <p:cBhvr>
                                        <p:cTn id="69" dur="3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80" y="-136"/>
                                    </p:animMotion>
                                  </p:childTnLst>
                                </p:cTn>
                              </p:par>
                              <p:par>
                                <p:cTn id="70" presetID="6" presetClass="emph" presetSubtype="0" fill="hold" nodeType="withEffect">
                                  <p:stCondLst>
                                    <p:cond delay="2100"/>
                                  </p:stCondLst>
                                  <p:childTnLst>
                                    <p:animScale>
                                      <p:cBhvr>
                                        <p:cTn id="71" dur="3000" fill="hold"/>
                                        <p:tgtEl>
                                          <p:spTgt spid="12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72" presetID="8" presetClass="emph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Rot by="-10800000">
                                      <p:cBhvr>
                                        <p:cTn id="73" dur="3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4" presetID="10" presetClass="exit" presetSubtype="0" fill="hold" nodeType="withEffect">
                                  <p:stCondLst>
                                    <p:cond delay="39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5" dur="9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8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0" presetClass="path" presetSubtype="0" accel="50000" decel="50000" fill="hold" nodeType="withEffect">
                                  <p:stCondLst>
                                    <p:cond delay="2300"/>
                                  </p:stCondLst>
                                  <p:childTnLst>
                                    <p:animMotion origin="layout" path="M -0.00018 -2.48555E-6 C -0.01424 -0.08901 -0.06077 -0.41896 -0.08316 -0.53572 C -0.10556 -0.65271 -0.13056 -0.65526 -0.13455 -0.70127 C -0.13854 -0.74728 -0.1224 -0.77826 -0.10764 -0.81133 C -0.09289 -0.84439 -0.06302 -0.87329 -0.04566 -0.90011 C -0.0283 -0.92693 -0.01302 -0.95029 -0.00295 -0.97202 C 0.00711 -0.99375 0.00781 -1.01295 0.01441 -1.03121 C 0.021 -1.04948 0.03298 -1.05873 0.03663 -1.08185 C 0.04027 -1.10497 0.02743 -1.1237 0.03663 -1.17063 C 0.04583 -1.21757 0.08055 -1.323 0.09218 -1.363 " pathEditMode="relative" rAng="0" ptsTypes="aaaaaaaaaa">
                                      <p:cBhvr>
                                        <p:cTn id="78" dur="3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3" y="-682"/>
                                    </p:animMotion>
                                  </p:childTnLst>
                                </p:cTn>
                              </p:par>
                              <p:par>
                                <p:cTn id="79" presetID="6" presetClass="emph" presetSubtype="0" fill="hold" nodeType="withEffect">
                                  <p:stCondLst>
                                    <p:cond delay="2200"/>
                                  </p:stCondLst>
                                  <p:childTnLst>
                                    <p:animScale>
                                      <p:cBhvr>
                                        <p:cTn id="80" dur="3000" fill="hold"/>
                                        <p:tgtEl>
                                          <p:spTgt spid="13"/>
                                        </p:tgtEl>
                                      </p:cBhvr>
                                      <p:by x="30000" y="30000"/>
                                    </p:animScale>
                                  </p:childTnLst>
                                </p:cTn>
                              </p:par>
                              <p:par>
                                <p:cTn id="81" presetID="8" presetClass="emph" presetSubtype="0" fill="hold" nodeType="withEffect">
                                  <p:stCondLst>
                                    <p:cond delay="2300"/>
                                  </p:stCondLst>
                                  <p:childTnLst>
                                    <p:animRot by="5400000">
                                      <p:cBhvr>
                                        <p:cTn id="82" dur="3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3" presetID="10" presetClass="exit" presetSubtype="0" fill="hold" nodeType="withEffect">
                                  <p:stCondLst>
                                    <p:cond delay="4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0.00023 C 0.02396 0.06081 0.11858 0.26312 0.14358 0.36462 C 0.16858 0.46613 0.15625 0.52948 0.15 0.60994 C 0.14375 0.6904 0.12882 0.77526 0.10555 0.8467 C 0.08229 0.91815 0.03906 0.99191 0.01024 1.03884 C -0.01858 1.08578 -0.03976 1.09318 -0.06754 1.12763 C -0.09531 1.16208 -0.16094 1.14497 -0.15642 1.24601 C -0.15191 1.34705 -0.06476 1.6326 -0.04063 1.73433 " pathEditMode="relative" rAng="0" ptsTypes="aaaaaaaa">
                                      <p:cBhvr>
                                        <p:cTn id="87" dur="44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" y="867"/>
                                    </p:animMotion>
                                  </p:childTnLst>
                                </p:cTn>
                              </p:par>
                              <p:par>
                                <p:cTn id="88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9" dur="4400" fill="hold"/>
                                        <p:tgtEl>
                                          <p:spTgt spid="14"/>
                                        </p:tgtEl>
                                      </p:cBhvr>
                                      <p:by x="30000" y="30000"/>
                                    </p:animScale>
                                  </p:childTnLst>
                                </p:cTn>
                              </p:par>
                              <p:par>
                                <p:cTn id="90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5400000">
                                      <p:cBhvr>
                                        <p:cTn id="91" dur="44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2" presetID="10" presetClass="exit" presetSubtype="0" fill="hold" nodeType="withEffect">
                                  <p:stCondLst>
                                    <p:cond delay="3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5800"/>
                            </p:stCondLst>
                            <p:childTnLst>
                              <p:par>
                                <p:cTn id="9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7800"/>
                            </p:stCondLst>
                            <p:childTnLst>
                              <p:par>
                                <p:cTn id="10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10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8300"/>
                            </p:stCondLst>
                            <p:childTnLst>
                              <p:par>
                                <p:cTn id="105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6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8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9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2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4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5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8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17" grpId="0"/>
    </p:bldLst>
  </p:timing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Rgb color codes (only for information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 bwMode="auto">
          <a:xfrm>
            <a:off x="282575" y="552450"/>
            <a:ext cx="6942138" cy="781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 anchor="b"/>
          <a:lstStyle/>
          <a:p>
            <a:pPr>
              <a:defRPr/>
            </a:pPr>
            <a:r>
              <a:rPr lang="en-US" sz="2400" kern="0" cap="all">
                <a:solidFill>
                  <a:srgbClr val="28082E"/>
                </a:solidFill>
                <a:latin typeface="+mn-lt"/>
              </a:rPr>
              <a:t>RGB Colour codes (do not use slide - only for user-information)</a:t>
            </a:r>
            <a:endParaRPr lang="en-US" sz="2400" kern="0" cap="all">
              <a:solidFill>
                <a:srgbClr val="28082E"/>
              </a:solidFill>
              <a:latin typeface="+mn-lt"/>
            </a:endParaRPr>
          </a:p>
        </p:txBody>
      </p:sp>
      <p:sp>
        <p:nvSpPr>
          <p:cNvPr id="3" name="Footer Placeholder 4"/>
          <p:cNvSpPr txBox="1">
            <a:spLocks/>
          </p:cNvSpPr>
          <p:nvPr/>
        </p:nvSpPr>
        <p:spPr bwMode="auto">
          <a:xfrm>
            <a:off x="2073275" y="0"/>
            <a:ext cx="5148263" cy="379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 anchor="b"/>
          <a:lstStyle/>
          <a:p>
            <a:pPr>
              <a:defRPr/>
            </a:pPr>
            <a:r>
              <a:rPr lang="en-US" sz="700" dirty="0">
                <a:solidFill>
                  <a:srgbClr val="28082E"/>
                </a:solidFill>
                <a:latin typeface="+mn-lt"/>
              </a:rPr>
              <a:t>NOVOZYMES PRESENTATION</a:t>
            </a:r>
            <a:endParaRPr lang="en-US" sz="700" dirty="0">
              <a:solidFill>
                <a:srgbClr val="28082E"/>
              </a:solidFill>
              <a:latin typeface="+mn-lt"/>
            </a:endParaRPr>
          </a:p>
        </p:txBody>
      </p:sp>
      <p:sp>
        <p:nvSpPr>
          <p:cNvPr id="4" name="Slide Number Placeholder 5"/>
          <p:cNvSpPr txBox="1">
            <a:spLocks/>
          </p:cNvSpPr>
          <p:nvPr/>
        </p:nvSpPr>
        <p:spPr bwMode="auto">
          <a:xfrm>
            <a:off x="304800" y="0"/>
            <a:ext cx="323850" cy="379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 anchor="b"/>
          <a:lstStyle/>
          <a:p>
            <a:pPr>
              <a:defRPr/>
            </a:pPr>
            <a:fld id="{F306337F-93DE-4F25-B96B-7FA37E13E26A}" type="slidenum">
              <a:rPr lang="en-US" sz="700">
                <a:solidFill>
                  <a:srgbClr val="28082E"/>
                </a:solidFill>
                <a:latin typeface="+mn-lt"/>
              </a:rPr>
              <a:pPr>
                <a:defRPr/>
              </a:pPr>
              <a:t>‹#›</a:t>
            </a:fld>
            <a:endParaRPr lang="en-US" sz="700">
              <a:solidFill>
                <a:srgbClr val="28082E"/>
              </a:solidFill>
              <a:latin typeface="+mn-lt"/>
            </a:endParaRPr>
          </a:p>
        </p:txBody>
      </p:sp>
      <p:sp>
        <p:nvSpPr>
          <p:cNvPr id="5" name="Date Placeholder 6"/>
          <p:cNvSpPr txBox="1">
            <a:spLocks/>
          </p:cNvSpPr>
          <p:nvPr/>
        </p:nvSpPr>
        <p:spPr bwMode="auto">
          <a:xfrm>
            <a:off x="862013" y="0"/>
            <a:ext cx="1003300" cy="379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 anchor="b"/>
          <a:lstStyle/>
          <a:p>
            <a:pPr>
              <a:defRPr/>
            </a:pPr>
            <a:fld id="{6AFA716E-934D-4BAD-80E8-A366A292A56B}" type="datetime1">
              <a:rPr lang="en-US" sz="700">
                <a:solidFill>
                  <a:srgbClr val="28082E"/>
                </a:solidFill>
                <a:latin typeface="+mn-lt"/>
              </a:rPr>
              <a:pPr>
                <a:defRPr/>
              </a:pPr>
              <a:t>6/25/2010</a:t>
            </a:fld>
            <a:endParaRPr lang="en-US" sz="700">
              <a:solidFill>
                <a:srgbClr val="28082E"/>
              </a:solidFill>
              <a:latin typeface="+mn-lt"/>
            </a:endParaRPr>
          </a:p>
        </p:txBody>
      </p:sp>
      <p:grpSp>
        <p:nvGrpSpPr>
          <p:cNvPr id="6" name="Group 3"/>
          <p:cNvGrpSpPr>
            <a:grpSpLocks/>
          </p:cNvGrpSpPr>
          <p:nvPr/>
        </p:nvGrpSpPr>
        <p:grpSpPr bwMode="auto">
          <a:xfrm>
            <a:off x="142875" y="2000250"/>
            <a:ext cx="8715375" cy="4622800"/>
            <a:chOff x="126" y="1110"/>
            <a:chExt cx="5442" cy="3014"/>
          </a:xfrm>
        </p:grpSpPr>
        <p:sp>
          <p:nvSpPr>
            <p:cNvPr id="7" name="Rectangle 4"/>
            <p:cNvSpPr>
              <a:spLocks noChangeArrowheads="1"/>
            </p:cNvSpPr>
            <p:nvPr/>
          </p:nvSpPr>
          <p:spPr bwMode="auto">
            <a:xfrm>
              <a:off x="192" y="1380"/>
              <a:ext cx="1217" cy="648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tIns="190800"/>
            <a:lstStyle/>
            <a:p>
              <a:pPr fontAlgn="auto">
                <a:spcAft>
                  <a:spcPts val="0"/>
                </a:spcAft>
                <a:defRPr/>
              </a:pPr>
              <a:r>
                <a:rPr lang="en-US" sz="1200">
                  <a:solidFill>
                    <a:srgbClr val="FFFFFF"/>
                  </a:solidFill>
                  <a:latin typeface="+mn-lt"/>
                  <a:cs typeface="Arial" charset="0"/>
                </a:rPr>
                <a:t>Today</a:t>
              </a:r>
              <a:r>
                <a:rPr lang="en-US">
                  <a:solidFill>
                    <a:srgbClr val="28082E"/>
                  </a:solidFill>
                  <a:latin typeface="+mn-lt"/>
                  <a:cs typeface="Arial" charset="0"/>
                </a:rPr>
                <a:t> </a:t>
              </a:r>
            </a:p>
            <a:p>
              <a:pPr fontAlgn="auto">
                <a:spcAft>
                  <a:spcPts val="0"/>
                </a:spcAft>
                <a:defRPr/>
              </a:pPr>
              <a:r>
                <a:rPr lang="en-US" sz="1200">
                  <a:solidFill>
                    <a:srgbClr val="FFFFFF"/>
                  </a:solidFill>
                  <a:latin typeface="+mn-lt"/>
                  <a:cs typeface="Arial" charset="0"/>
                </a:rPr>
                <a:t>040/008/046</a:t>
              </a:r>
              <a:endParaRPr lang="en-US" sz="1200">
                <a:solidFill>
                  <a:srgbClr val="FFFFFF"/>
                </a:solidFill>
                <a:latin typeface="+mn-lt"/>
                <a:cs typeface="Arial" charset="0"/>
              </a:endParaRPr>
            </a:p>
          </p:txBody>
        </p:sp>
        <p:sp>
          <p:nvSpPr>
            <p:cNvPr id="8" name="Text Box 5"/>
            <p:cNvSpPr txBox="1">
              <a:spLocks noChangeArrowheads="1"/>
            </p:cNvSpPr>
            <p:nvPr/>
          </p:nvSpPr>
          <p:spPr bwMode="auto">
            <a:xfrm>
              <a:off x="126" y="1127"/>
              <a:ext cx="2580" cy="24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>
                  <a:solidFill>
                    <a:srgbClr val="28082E"/>
                  </a:solidFill>
                  <a:latin typeface="+mn-lt"/>
                  <a:cs typeface="Arial" charset="0"/>
                </a:rPr>
                <a:t>Brand Colours</a:t>
              </a:r>
              <a:endParaRPr lang="en-US">
                <a:solidFill>
                  <a:srgbClr val="28082E"/>
                </a:solidFill>
                <a:latin typeface="+mn-lt"/>
                <a:cs typeface="Arial" charset="0"/>
              </a:endParaRPr>
            </a:p>
          </p:txBody>
        </p:sp>
        <p:sp>
          <p:nvSpPr>
            <p:cNvPr id="9" name="Rectangle 6"/>
            <p:cNvSpPr>
              <a:spLocks noChangeArrowheads="1"/>
            </p:cNvSpPr>
            <p:nvPr/>
          </p:nvSpPr>
          <p:spPr bwMode="auto">
            <a:xfrm>
              <a:off x="1481" y="1380"/>
              <a:ext cx="1638" cy="64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tIns="190800"/>
            <a:lstStyle/>
            <a:p>
              <a:pPr fontAlgn="auto">
                <a:spcAft>
                  <a:spcPts val="0"/>
                </a:spcAft>
                <a:defRPr/>
              </a:pPr>
              <a:r>
                <a:rPr lang="en-US" sz="1200">
                  <a:solidFill>
                    <a:srgbClr val="28082E"/>
                  </a:solidFill>
                  <a:latin typeface="+mn-lt"/>
                  <a:cs typeface="Arial" charset="0"/>
                </a:rPr>
                <a:t>White </a:t>
              </a:r>
            </a:p>
            <a:p>
              <a:pPr fontAlgn="auto">
                <a:spcAft>
                  <a:spcPts val="0"/>
                </a:spcAft>
                <a:defRPr/>
              </a:pPr>
              <a:r>
                <a:rPr lang="en-US" sz="1200">
                  <a:solidFill>
                    <a:srgbClr val="28082E"/>
                  </a:solidFill>
                  <a:latin typeface="+mn-lt"/>
                  <a:cs typeface="Arial" charset="0"/>
                </a:rPr>
                <a:t>255/255/255</a:t>
              </a:r>
              <a:endParaRPr lang="en-US" sz="1200">
                <a:solidFill>
                  <a:srgbClr val="28082E"/>
                </a:solidFill>
                <a:latin typeface="+mn-lt"/>
                <a:cs typeface="Arial" charset="0"/>
              </a:endParaRPr>
            </a:p>
          </p:txBody>
        </p:sp>
        <p:sp>
          <p:nvSpPr>
            <p:cNvPr id="10" name="Rectangle 7"/>
            <p:cNvSpPr>
              <a:spLocks noChangeArrowheads="1"/>
            </p:cNvSpPr>
            <p:nvPr/>
          </p:nvSpPr>
          <p:spPr bwMode="auto">
            <a:xfrm>
              <a:off x="3190" y="1380"/>
              <a:ext cx="2376" cy="648"/>
            </a:xfrm>
            <a:prstGeom prst="rect">
              <a:avLst/>
            </a:prstGeom>
            <a:solidFill>
              <a:srgbClr val="C3D940"/>
            </a:solidFill>
            <a:ln w="9525">
              <a:solidFill>
                <a:schemeClr val="bg2"/>
              </a:solidFill>
              <a:miter lim="800000"/>
              <a:headEnd/>
              <a:tailEnd/>
            </a:ln>
            <a:effectLst/>
          </p:spPr>
          <p:txBody>
            <a:bodyPr wrap="none" tIns="190800"/>
            <a:lstStyle/>
            <a:p>
              <a:pPr fontAlgn="auto">
                <a:spcAft>
                  <a:spcPts val="0"/>
                </a:spcAft>
                <a:defRPr/>
              </a:pPr>
              <a:r>
                <a:rPr lang="en-US" sz="1200">
                  <a:solidFill>
                    <a:srgbClr val="FFFFFF"/>
                  </a:solidFill>
                  <a:latin typeface="+mn-lt"/>
                  <a:cs typeface="Arial" charset="0"/>
                </a:rPr>
                <a:t>Tomorrow</a:t>
              </a:r>
            </a:p>
            <a:p>
              <a:pPr fontAlgn="auto">
                <a:spcAft>
                  <a:spcPts val="0"/>
                </a:spcAft>
                <a:defRPr/>
              </a:pPr>
              <a:r>
                <a:rPr lang="en-US" sz="1200">
                  <a:solidFill>
                    <a:srgbClr val="FFFFFF"/>
                  </a:solidFill>
                  <a:latin typeface="+mn-lt"/>
                  <a:cs typeface="Arial" charset="0"/>
                </a:rPr>
                <a:t>195/217/064 </a:t>
              </a:r>
              <a:endParaRPr lang="en-US">
                <a:solidFill>
                  <a:srgbClr val="28082E"/>
                </a:solidFill>
                <a:latin typeface="+mn-lt"/>
                <a:cs typeface="Arial" charset="0"/>
              </a:endParaRPr>
            </a:p>
          </p:txBody>
        </p:sp>
        <p:sp>
          <p:nvSpPr>
            <p:cNvPr id="11" name="Rectangle 8"/>
            <p:cNvSpPr>
              <a:spLocks noChangeArrowheads="1"/>
            </p:cNvSpPr>
            <p:nvPr/>
          </p:nvSpPr>
          <p:spPr bwMode="auto">
            <a:xfrm>
              <a:off x="192" y="2093"/>
              <a:ext cx="5376" cy="479"/>
            </a:xfrm>
            <a:prstGeom prst="rect">
              <a:avLst/>
            </a:prstGeom>
            <a:gradFill rotWithShape="1">
              <a:gsLst>
                <a:gs pos="28000">
                  <a:schemeClr val="accent3"/>
                </a:gs>
                <a:gs pos="49000">
                  <a:schemeClr val="bg1"/>
                </a:gs>
                <a:gs pos="74000">
                  <a:schemeClr val="accent3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tIns="190800"/>
            <a:lstStyle/>
            <a:p>
              <a:pPr fontAlgn="auto">
                <a:spcAft>
                  <a:spcPts val="0"/>
                </a:spcAft>
                <a:defRPr/>
              </a:pPr>
              <a:r>
                <a:rPr lang="en-US" sz="1200">
                  <a:solidFill>
                    <a:srgbClr val="FFFFFF"/>
                  </a:solidFill>
                  <a:latin typeface="+mn-lt"/>
                  <a:cs typeface="Arial" charset="0"/>
                </a:rPr>
                <a:t>Light</a:t>
              </a:r>
            </a:p>
            <a:p>
              <a:pPr fontAlgn="auto">
                <a:spcAft>
                  <a:spcPts val="0"/>
                </a:spcAft>
                <a:defRPr/>
              </a:pPr>
              <a:r>
                <a:rPr lang="en-US" sz="1200">
                  <a:solidFill>
                    <a:srgbClr val="FFFFFF"/>
                  </a:solidFill>
                  <a:latin typeface="+mn-lt"/>
                  <a:cs typeface="Arial" charset="0"/>
                </a:rPr>
                <a:t>171/132/034</a:t>
              </a:r>
              <a:endParaRPr lang="en-US">
                <a:solidFill>
                  <a:srgbClr val="28082E"/>
                </a:solidFill>
                <a:latin typeface="+mn-lt"/>
                <a:cs typeface="Arial" charset="0"/>
              </a:endParaRPr>
            </a:p>
          </p:txBody>
        </p:sp>
        <p:sp>
          <p:nvSpPr>
            <p:cNvPr id="12" name="Text Box 9"/>
            <p:cNvSpPr txBox="1">
              <a:spLocks noChangeArrowheads="1"/>
            </p:cNvSpPr>
            <p:nvPr/>
          </p:nvSpPr>
          <p:spPr bwMode="auto">
            <a:xfrm>
              <a:off x="126" y="2747"/>
              <a:ext cx="2580" cy="2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>
                  <a:solidFill>
                    <a:srgbClr val="28082E"/>
                  </a:solidFill>
                  <a:latin typeface="+mn-lt"/>
                  <a:cs typeface="Arial" charset="0"/>
                </a:rPr>
                <a:t>Secondary Colours</a:t>
              </a:r>
              <a:r>
                <a:rPr lang="en-US" sz="1200">
                  <a:solidFill>
                    <a:srgbClr val="28082E"/>
                  </a:solidFill>
                  <a:latin typeface="+mn-lt"/>
                  <a:cs typeface="Arial" charset="0"/>
                </a:rPr>
                <a:t> </a:t>
              </a:r>
              <a:endParaRPr lang="en-US" sz="1200">
                <a:solidFill>
                  <a:srgbClr val="28082E"/>
                </a:solidFill>
                <a:latin typeface="+mn-lt"/>
                <a:cs typeface="Arial" charset="0"/>
              </a:endParaRPr>
            </a:p>
          </p:txBody>
        </p:sp>
        <p:grpSp>
          <p:nvGrpSpPr>
            <p:cNvPr id="13" name="Group 10"/>
            <p:cNvGrpSpPr>
              <a:grpSpLocks/>
            </p:cNvGrpSpPr>
            <p:nvPr/>
          </p:nvGrpSpPr>
          <p:grpSpPr bwMode="auto">
            <a:xfrm>
              <a:off x="186" y="3207"/>
              <a:ext cx="2567" cy="917"/>
              <a:chOff x="186" y="2895"/>
              <a:chExt cx="2567" cy="917"/>
            </a:xfrm>
          </p:grpSpPr>
          <p:grpSp>
            <p:nvGrpSpPr>
              <p:cNvPr id="35" name="Group 11"/>
              <p:cNvGrpSpPr>
                <a:grpSpLocks/>
              </p:cNvGrpSpPr>
              <p:nvPr/>
            </p:nvGrpSpPr>
            <p:grpSpPr bwMode="auto">
              <a:xfrm>
                <a:off x="186" y="2895"/>
                <a:ext cx="2567" cy="186"/>
                <a:chOff x="186" y="2895"/>
                <a:chExt cx="2567" cy="186"/>
              </a:xfrm>
            </p:grpSpPr>
            <p:sp>
              <p:nvSpPr>
                <p:cNvPr id="48" name="Rectangle 12"/>
                <p:cNvSpPr>
                  <a:spLocks noChangeArrowheads="1"/>
                </p:cNvSpPr>
                <p:nvPr/>
              </p:nvSpPr>
              <p:spPr bwMode="auto">
                <a:xfrm>
                  <a:off x="186" y="2895"/>
                  <a:ext cx="816" cy="186"/>
                </a:xfrm>
                <a:prstGeom prst="rect">
                  <a:avLst/>
                </a:prstGeom>
                <a:solidFill>
                  <a:srgbClr val="C6E2F4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tIns="82800"/>
                <a:lstStyle/>
                <a:p>
                  <a:pPr fontAlgn="auto">
                    <a:spcAft>
                      <a:spcPts val="0"/>
                    </a:spcAft>
                    <a:defRPr/>
                  </a:pPr>
                  <a:r>
                    <a:rPr lang="en-US" sz="1000">
                      <a:solidFill>
                        <a:srgbClr val="FFFFFF"/>
                      </a:solidFill>
                      <a:latin typeface="+mn-lt"/>
                      <a:cs typeface="Arial" charset="0"/>
                    </a:rPr>
                    <a:t>198/226/244</a:t>
                  </a:r>
                  <a:endParaRPr lang="en-US" sz="1000">
                    <a:solidFill>
                      <a:srgbClr val="28082E"/>
                    </a:solidFill>
                    <a:latin typeface="+mn-lt"/>
                    <a:cs typeface="Arial" charset="0"/>
                  </a:endParaRPr>
                </a:p>
              </p:txBody>
            </p:sp>
            <p:sp>
              <p:nvSpPr>
                <p:cNvPr id="49" name="Rectangle 13"/>
                <p:cNvSpPr>
                  <a:spLocks noChangeArrowheads="1"/>
                </p:cNvSpPr>
                <p:nvPr/>
              </p:nvSpPr>
              <p:spPr bwMode="auto">
                <a:xfrm>
                  <a:off x="1061" y="2895"/>
                  <a:ext cx="816" cy="186"/>
                </a:xfrm>
                <a:prstGeom prst="rect">
                  <a:avLst/>
                </a:prstGeom>
                <a:solidFill>
                  <a:srgbClr val="6BCEF2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tIns="82800"/>
                <a:lstStyle/>
                <a:p>
                  <a:pPr fontAlgn="auto">
                    <a:spcAft>
                      <a:spcPts val="0"/>
                    </a:spcAft>
                    <a:defRPr/>
                  </a:pPr>
                  <a:r>
                    <a:rPr lang="en-US" sz="1000">
                      <a:solidFill>
                        <a:srgbClr val="FFFFFF"/>
                      </a:solidFill>
                      <a:latin typeface="+mn-lt"/>
                      <a:cs typeface="Arial" charset="0"/>
                    </a:rPr>
                    <a:t>107/206/242</a:t>
                  </a:r>
                  <a:endParaRPr lang="en-US" sz="1000">
                    <a:solidFill>
                      <a:srgbClr val="28082E"/>
                    </a:solidFill>
                    <a:latin typeface="+mn-lt"/>
                    <a:cs typeface="Arial" charset="0"/>
                  </a:endParaRPr>
                </a:p>
              </p:txBody>
            </p:sp>
            <p:sp>
              <p:nvSpPr>
                <p:cNvPr id="50" name="Rectangle 14"/>
                <p:cNvSpPr>
                  <a:spLocks noChangeArrowheads="1"/>
                </p:cNvSpPr>
                <p:nvPr/>
              </p:nvSpPr>
              <p:spPr bwMode="auto">
                <a:xfrm>
                  <a:off x="1937" y="2895"/>
                  <a:ext cx="816" cy="186"/>
                </a:xfrm>
                <a:prstGeom prst="rect">
                  <a:avLst/>
                </a:prstGeom>
                <a:solidFill>
                  <a:srgbClr val="00B2CD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tIns="82800"/>
                <a:lstStyle/>
                <a:p>
                  <a:pPr fontAlgn="auto">
                    <a:spcAft>
                      <a:spcPts val="0"/>
                    </a:spcAft>
                    <a:defRPr/>
                  </a:pPr>
                  <a:r>
                    <a:rPr lang="en-US" sz="1000">
                      <a:solidFill>
                        <a:srgbClr val="FFFFFF"/>
                      </a:solidFill>
                      <a:latin typeface="+mn-lt"/>
                      <a:cs typeface="Arial" charset="0"/>
                    </a:rPr>
                    <a:t>000/178/205</a:t>
                  </a:r>
                  <a:endParaRPr lang="en-US" sz="1000">
                    <a:solidFill>
                      <a:srgbClr val="28082E"/>
                    </a:solidFill>
                    <a:latin typeface="+mn-lt"/>
                    <a:cs typeface="Arial" charset="0"/>
                  </a:endParaRPr>
                </a:p>
              </p:txBody>
            </p:sp>
          </p:grpSp>
          <p:grpSp>
            <p:nvGrpSpPr>
              <p:cNvPr id="36" name="Group 15"/>
              <p:cNvGrpSpPr>
                <a:grpSpLocks/>
              </p:cNvGrpSpPr>
              <p:nvPr/>
            </p:nvGrpSpPr>
            <p:grpSpPr bwMode="auto">
              <a:xfrm>
                <a:off x="186" y="3138"/>
                <a:ext cx="2567" cy="185"/>
                <a:chOff x="186" y="2895"/>
                <a:chExt cx="2567" cy="185"/>
              </a:xfrm>
            </p:grpSpPr>
            <p:sp>
              <p:nvSpPr>
                <p:cNvPr id="45" name="Rectangle 16"/>
                <p:cNvSpPr>
                  <a:spLocks noChangeArrowheads="1"/>
                </p:cNvSpPr>
                <p:nvPr/>
              </p:nvSpPr>
              <p:spPr bwMode="auto">
                <a:xfrm>
                  <a:off x="186" y="2895"/>
                  <a:ext cx="816" cy="185"/>
                </a:xfrm>
                <a:prstGeom prst="rect">
                  <a:avLst/>
                </a:prstGeom>
                <a:solidFill>
                  <a:srgbClr val="51C3C5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tIns="82800"/>
                <a:lstStyle/>
                <a:p>
                  <a:pPr fontAlgn="auto">
                    <a:spcAft>
                      <a:spcPts val="0"/>
                    </a:spcAft>
                    <a:defRPr/>
                  </a:pPr>
                  <a:r>
                    <a:rPr lang="en-US" sz="1000">
                      <a:solidFill>
                        <a:srgbClr val="FFFFFF"/>
                      </a:solidFill>
                      <a:latin typeface="+mn-lt"/>
                      <a:cs typeface="Arial" charset="0"/>
                    </a:rPr>
                    <a:t>081/195/197</a:t>
                  </a:r>
                  <a:endParaRPr lang="en-US" sz="1000">
                    <a:solidFill>
                      <a:srgbClr val="28082E"/>
                    </a:solidFill>
                    <a:latin typeface="+mn-lt"/>
                    <a:cs typeface="Arial" charset="0"/>
                  </a:endParaRPr>
                </a:p>
              </p:txBody>
            </p:sp>
            <p:sp>
              <p:nvSpPr>
                <p:cNvPr id="46" name="Rectangle 17"/>
                <p:cNvSpPr>
                  <a:spLocks noChangeArrowheads="1"/>
                </p:cNvSpPr>
                <p:nvPr/>
              </p:nvSpPr>
              <p:spPr bwMode="auto">
                <a:xfrm>
                  <a:off x="1061" y="2895"/>
                  <a:ext cx="816" cy="185"/>
                </a:xfrm>
                <a:prstGeom prst="rect">
                  <a:avLst/>
                </a:prstGeom>
                <a:solidFill>
                  <a:srgbClr val="00AC5B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tIns="82800"/>
                <a:lstStyle/>
                <a:p>
                  <a:pPr fontAlgn="auto">
                    <a:spcAft>
                      <a:spcPts val="0"/>
                    </a:spcAft>
                    <a:defRPr/>
                  </a:pPr>
                  <a:r>
                    <a:rPr lang="en-US" sz="1000">
                      <a:solidFill>
                        <a:srgbClr val="FFFFFF"/>
                      </a:solidFill>
                      <a:latin typeface="+mn-lt"/>
                      <a:cs typeface="Arial" charset="0"/>
                    </a:rPr>
                    <a:t>000/172/091</a:t>
                  </a:r>
                  <a:endParaRPr lang="en-US" sz="1000">
                    <a:solidFill>
                      <a:srgbClr val="28082E"/>
                    </a:solidFill>
                    <a:latin typeface="+mn-lt"/>
                    <a:cs typeface="Arial" charset="0"/>
                  </a:endParaRPr>
                </a:p>
              </p:txBody>
            </p:sp>
            <p:sp>
              <p:nvSpPr>
                <p:cNvPr id="47" name="Rectangle 18"/>
                <p:cNvSpPr>
                  <a:spLocks noChangeArrowheads="1"/>
                </p:cNvSpPr>
                <p:nvPr/>
              </p:nvSpPr>
              <p:spPr bwMode="auto">
                <a:xfrm>
                  <a:off x="1937" y="2895"/>
                  <a:ext cx="816" cy="185"/>
                </a:xfrm>
                <a:prstGeom prst="rect">
                  <a:avLst/>
                </a:prstGeom>
                <a:solidFill>
                  <a:srgbClr val="67BD49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tIns="82800"/>
                <a:lstStyle/>
                <a:p>
                  <a:pPr fontAlgn="auto">
                    <a:spcAft>
                      <a:spcPts val="0"/>
                    </a:spcAft>
                    <a:defRPr/>
                  </a:pPr>
                  <a:r>
                    <a:rPr lang="en-US" sz="1000">
                      <a:solidFill>
                        <a:srgbClr val="FFFFFF"/>
                      </a:solidFill>
                      <a:latin typeface="+mn-lt"/>
                      <a:cs typeface="Arial" charset="0"/>
                    </a:rPr>
                    <a:t>103/189/073</a:t>
                  </a:r>
                  <a:endParaRPr lang="en-US" sz="1000">
                    <a:solidFill>
                      <a:srgbClr val="28082E"/>
                    </a:solidFill>
                    <a:latin typeface="+mn-lt"/>
                    <a:cs typeface="Arial" charset="0"/>
                  </a:endParaRPr>
                </a:p>
              </p:txBody>
            </p:sp>
          </p:grpSp>
          <p:grpSp>
            <p:nvGrpSpPr>
              <p:cNvPr id="37" name="Group 19"/>
              <p:cNvGrpSpPr>
                <a:grpSpLocks/>
              </p:cNvGrpSpPr>
              <p:nvPr/>
            </p:nvGrpSpPr>
            <p:grpSpPr bwMode="auto">
              <a:xfrm>
                <a:off x="186" y="3382"/>
                <a:ext cx="2567" cy="185"/>
                <a:chOff x="186" y="2895"/>
                <a:chExt cx="2567" cy="185"/>
              </a:xfrm>
            </p:grpSpPr>
            <p:sp>
              <p:nvSpPr>
                <p:cNvPr id="42" name="Rectangle 20"/>
                <p:cNvSpPr>
                  <a:spLocks noChangeArrowheads="1"/>
                </p:cNvSpPr>
                <p:nvPr/>
              </p:nvSpPr>
              <p:spPr bwMode="auto">
                <a:xfrm>
                  <a:off x="186" y="2895"/>
                  <a:ext cx="816" cy="185"/>
                </a:xfrm>
                <a:prstGeom prst="rect">
                  <a:avLst/>
                </a:prstGeom>
                <a:solidFill>
                  <a:srgbClr val="A1D7C2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tIns="82800"/>
                <a:lstStyle/>
                <a:p>
                  <a:pPr fontAlgn="auto">
                    <a:spcAft>
                      <a:spcPts val="0"/>
                    </a:spcAft>
                    <a:defRPr/>
                  </a:pPr>
                  <a:r>
                    <a:rPr lang="en-US" sz="1000">
                      <a:solidFill>
                        <a:srgbClr val="FFFFFF"/>
                      </a:solidFill>
                      <a:latin typeface="+mn-lt"/>
                      <a:cs typeface="Arial" charset="0"/>
                    </a:rPr>
                    <a:t>161/215/194</a:t>
                  </a:r>
                  <a:endParaRPr lang="en-US" sz="1000">
                    <a:solidFill>
                      <a:srgbClr val="28082E"/>
                    </a:solidFill>
                    <a:latin typeface="+mn-lt"/>
                    <a:cs typeface="Arial" charset="0"/>
                  </a:endParaRPr>
                </a:p>
              </p:txBody>
            </p:sp>
            <p:sp>
              <p:nvSpPr>
                <p:cNvPr id="43" name="Rectangle 21"/>
                <p:cNvSpPr>
                  <a:spLocks noChangeArrowheads="1"/>
                </p:cNvSpPr>
                <p:nvPr/>
              </p:nvSpPr>
              <p:spPr bwMode="auto">
                <a:xfrm>
                  <a:off x="1061" y="2895"/>
                  <a:ext cx="816" cy="185"/>
                </a:xfrm>
                <a:prstGeom prst="rect">
                  <a:avLst/>
                </a:prstGeom>
                <a:solidFill>
                  <a:srgbClr val="616A2E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tIns="82800"/>
                <a:lstStyle/>
                <a:p>
                  <a:pPr fontAlgn="auto">
                    <a:spcAft>
                      <a:spcPts val="0"/>
                    </a:spcAft>
                    <a:defRPr/>
                  </a:pPr>
                  <a:r>
                    <a:rPr lang="en-US" sz="1000">
                      <a:solidFill>
                        <a:srgbClr val="FFFFFF"/>
                      </a:solidFill>
                      <a:latin typeface="+mn-lt"/>
                      <a:cs typeface="Arial" charset="0"/>
                    </a:rPr>
                    <a:t>097/106/046</a:t>
                  </a:r>
                  <a:endParaRPr lang="en-US" sz="1000">
                    <a:solidFill>
                      <a:srgbClr val="28082E"/>
                    </a:solidFill>
                    <a:latin typeface="+mn-lt"/>
                    <a:cs typeface="Arial" charset="0"/>
                  </a:endParaRPr>
                </a:p>
              </p:txBody>
            </p:sp>
            <p:sp>
              <p:nvSpPr>
                <p:cNvPr id="44" name="Rectangle 22"/>
                <p:cNvSpPr>
                  <a:spLocks noChangeArrowheads="1"/>
                </p:cNvSpPr>
                <p:nvPr/>
              </p:nvSpPr>
              <p:spPr bwMode="auto">
                <a:xfrm>
                  <a:off x="1937" y="2895"/>
                  <a:ext cx="816" cy="185"/>
                </a:xfrm>
                <a:prstGeom prst="rect">
                  <a:avLst/>
                </a:prstGeom>
                <a:solidFill>
                  <a:srgbClr val="653F11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tIns="82800"/>
                <a:lstStyle/>
                <a:p>
                  <a:pPr fontAlgn="auto">
                    <a:spcAft>
                      <a:spcPts val="0"/>
                    </a:spcAft>
                    <a:defRPr/>
                  </a:pPr>
                  <a:r>
                    <a:rPr lang="en-US" sz="1000">
                      <a:solidFill>
                        <a:srgbClr val="FFFFFF"/>
                      </a:solidFill>
                      <a:latin typeface="+mn-lt"/>
                      <a:cs typeface="Arial" charset="0"/>
                    </a:rPr>
                    <a:t>101/063/017</a:t>
                  </a:r>
                  <a:endParaRPr lang="en-US" sz="1000">
                    <a:solidFill>
                      <a:srgbClr val="28082E"/>
                    </a:solidFill>
                    <a:latin typeface="+mn-lt"/>
                    <a:cs typeface="Arial" charset="0"/>
                  </a:endParaRPr>
                </a:p>
              </p:txBody>
            </p:sp>
          </p:grpSp>
          <p:grpSp>
            <p:nvGrpSpPr>
              <p:cNvPr id="38" name="Group 44"/>
              <p:cNvGrpSpPr>
                <a:grpSpLocks/>
              </p:cNvGrpSpPr>
              <p:nvPr/>
            </p:nvGrpSpPr>
            <p:grpSpPr bwMode="auto">
              <a:xfrm>
                <a:off x="186" y="3626"/>
                <a:ext cx="2567" cy="186"/>
                <a:chOff x="186" y="2895"/>
                <a:chExt cx="2567" cy="186"/>
              </a:xfrm>
            </p:grpSpPr>
            <p:sp>
              <p:nvSpPr>
                <p:cNvPr id="39" name="Rectangle 24"/>
                <p:cNvSpPr>
                  <a:spLocks noChangeArrowheads="1"/>
                </p:cNvSpPr>
                <p:nvPr/>
              </p:nvSpPr>
              <p:spPr bwMode="auto">
                <a:xfrm>
                  <a:off x="186" y="2895"/>
                  <a:ext cx="816" cy="186"/>
                </a:xfrm>
                <a:prstGeom prst="rect">
                  <a:avLst/>
                </a:prstGeom>
                <a:solidFill>
                  <a:srgbClr val="9D8E3E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tIns="82800"/>
                <a:lstStyle/>
                <a:p>
                  <a:pPr fontAlgn="auto">
                    <a:spcAft>
                      <a:spcPts val="0"/>
                    </a:spcAft>
                    <a:defRPr/>
                  </a:pPr>
                  <a:r>
                    <a:rPr lang="en-US" sz="1000">
                      <a:solidFill>
                        <a:srgbClr val="FFFFFF"/>
                      </a:solidFill>
                      <a:latin typeface="+mn-lt"/>
                      <a:cs typeface="Arial" charset="0"/>
                    </a:rPr>
                    <a:t>157/142/62</a:t>
                  </a:r>
                  <a:endParaRPr lang="en-US" sz="1000">
                    <a:solidFill>
                      <a:srgbClr val="28082E"/>
                    </a:solidFill>
                    <a:latin typeface="+mn-lt"/>
                    <a:cs typeface="Arial" charset="0"/>
                  </a:endParaRPr>
                </a:p>
              </p:txBody>
            </p:sp>
            <p:sp>
              <p:nvSpPr>
                <p:cNvPr id="40" name="Rectangle 25"/>
                <p:cNvSpPr>
                  <a:spLocks noChangeArrowheads="1"/>
                </p:cNvSpPr>
                <p:nvPr/>
              </p:nvSpPr>
              <p:spPr bwMode="auto">
                <a:xfrm>
                  <a:off x="1061" y="2895"/>
                  <a:ext cx="816" cy="186"/>
                </a:xfrm>
                <a:prstGeom prst="rect">
                  <a:avLst/>
                </a:prstGeom>
                <a:solidFill>
                  <a:srgbClr val="CFC580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tIns="82800"/>
                <a:lstStyle/>
                <a:p>
                  <a:pPr fontAlgn="auto">
                    <a:spcAft>
                      <a:spcPts val="0"/>
                    </a:spcAft>
                    <a:defRPr/>
                  </a:pPr>
                  <a:r>
                    <a:rPr lang="en-US" sz="1000">
                      <a:solidFill>
                        <a:srgbClr val="FFFFFF"/>
                      </a:solidFill>
                      <a:latin typeface="+mn-lt"/>
                      <a:cs typeface="Arial" charset="0"/>
                    </a:rPr>
                    <a:t>207/197/128</a:t>
                  </a:r>
                  <a:endParaRPr lang="en-US" sz="1000">
                    <a:solidFill>
                      <a:srgbClr val="28082E"/>
                    </a:solidFill>
                    <a:latin typeface="+mn-lt"/>
                    <a:cs typeface="Arial" charset="0"/>
                  </a:endParaRPr>
                </a:p>
              </p:txBody>
            </p:sp>
            <p:sp>
              <p:nvSpPr>
                <p:cNvPr id="41" name="Rectangle 26"/>
                <p:cNvSpPr>
                  <a:spLocks noChangeArrowheads="1"/>
                </p:cNvSpPr>
                <p:nvPr/>
              </p:nvSpPr>
              <p:spPr bwMode="auto">
                <a:xfrm>
                  <a:off x="1937" y="2895"/>
                  <a:ext cx="816" cy="186"/>
                </a:xfrm>
                <a:prstGeom prst="rect">
                  <a:avLst/>
                </a:prstGeom>
                <a:solidFill>
                  <a:srgbClr val="E7C7B2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tIns="82800"/>
                <a:lstStyle/>
                <a:p>
                  <a:pPr fontAlgn="auto">
                    <a:spcAft>
                      <a:spcPts val="0"/>
                    </a:spcAft>
                    <a:defRPr/>
                  </a:pPr>
                  <a:r>
                    <a:rPr lang="en-US" sz="1000">
                      <a:solidFill>
                        <a:srgbClr val="FFFFFF"/>
                      </a:solidFill>
                      <a:latin typeface="+mn-lt"/>
                      <a:cs typeface="Arial" charset="0"/>
                    </a:rPr>
                    <a:t>231/199/178</a:t>
                  </a:r>
                  <a:endParaRPr lang="en-US" sz="1000">
                    <a:solidFill>
                      <a:srgbClr val="28082E"/>
                    </a:solidFill>
                    <a:latin typeface="+mn-lt"/>
                    <a:cs typeface="Arial" charset="0"/>
                  </a:endParaRPr>
                </a:p>
              </p:txBody>
            </p:sp>
          </p:grpSp>
        </p:grpSp>
        <p:grpSp>
          <p:nvGrpSpPr>
            <p:cNvPr id="14" name="Group 27"/>
            <p:cNvGrpSpPr>
              <a:grpSpLocks/>
            </p:cNvGrpSpPr>
            <p:nvPr/>
          </p:nvGrpSpPr>
          <p:grpSpPr bwMode="auto">
            <a:xfrm>
              <a:off x="3001" y="3207"/>
              <a:ext cx="2567" cy="917"/>
              <a:chOff x="186" y="2895"/>
              <a:chExt cx="2567" cy="917"/>
            </a:xfrm>
          </p:grpSpPr>
          <p:grpSp>
            <p:nvGrpSpPr>
              <p:cNvPr id="19" name="Group 28"/>
              <p:cNvGrpSpPr>
                <a:grpSpLocks/>
              </p:cNvGrpSpPr>
              <p:nvPr/>
            </p:nvGrpSpPr>
            <p:grpSpPr bwMode="auto">
              <a:xfrm>
                <a:off x="186" y="2895"/>
                <a:ext cx="2567" cy="186"/>
                <a:chOff x="186" y="2895"/>
                <a:chExt cx="2567" cy="186"/>
              </a:xfrm>
            </p:grpSpPr>
            <p:sp>
              <p:nvSpPr>
                <p:cNvPr id="32" name="Rectangle 29"/>
                <p:cNvSpPr>
                  <a:spLocks noChangeArrowheads="1"/>
                </p:cNvSpPr>
                <p:nvPr/>
              </p:nvSpPr>
              <p:spPr bwMode="auto">
                <a:xfrm>
                  <a:off x="186" y="2895"/>
                  <a:ext cx="816" cy="186"/>
                </a:xfrm>
                <a:prstGeom prst="rect">
                  <a:avLst/>
                </a:prstGeom>
                <a:solidFill>
                  <a:srgbClr val="00ADEF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tIns="82800"/>
                <a:lstStyle/>
                <a:p>
                  <a:pPr fontAlgn="auto">
                    <a:spcAft>
                      <a:spcPts val="0"/>
                    </a:spcAft>
                    <a:defRPr/>
                  </a:pPr>
                  <a:r>
                    <a:rPr lang="en-US" sz="1000">
                      <a:solidFill>
                        <a:srgbClr val="FFFFFF"/>
                      </a:solidFill>
                      <a:latin typeface="+mn-lt"/>
                      <a:cs typeface="Arial" charset="0"/>
                    </a:rPr>
                    <a:t>000/173/239</a:t>
                  </a:r>
                  <a:endParaRPr lang="en-US" sz="1000">
                    <a:solidFill>
                      <a:srgbClr val="28082E"/>
                    </a:solidFill>
                    <a:latin typeface="+mn-lt"/>
                    <a:cs typeface="Arial" charset="0"/>
                  </a:endParaRPr>
                </a:p>
              </p:txBody>
            </p:sp>
            <p:sp>
              <p:nvSpPr>
                <p:cNvPr id="33" name="Rectangle 30"/>
                <p:cNvSpPr>
                  <a:spLocks noChangeArrowheads="1"/>
                </p:cNvSpPr>
                <p:nvPr/>
              </p:nvSpPr>
              <p:spPr bwMode="auto">
                <a:xfrm>
                  <a:off x="1061" y="2895"/>
                  <a:ext cx="816" cy="186"/>
                </a:xfrm>
                <a:prstGeom prst="rect">
                  <a:avLst/>
                </a:prstGeom>
                <a:solidFill>
                  <a:srgbClr val="F57E25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tIns="82800"/>
                <a:lstStyle/>
                <a:p>
                  <a:pPr fontAlgn="auto">
                    <a:spcAft>
                      <a:spcPts val="0"/>
                    </a:spcAft>
                    <a:defRPr/>
                  </a:pPr>
                  <a:r>
                    <a:rPr lang="en-US" sz="1000">
                      <a:solidFill>
                        <a:srgbClr val="FFFFFF"/>
                      </a:solidFill>
                      <a:latin typeface="+mn-lt"/>
                      <a:cs typeface="Arial" charset="0"/>
                    </a:rPr>
                    <a:t>245/126/037</a:t>
                  </a:r>
                  <a:endParaRPr lang="en-US" sz="1000">
                    <a:solidFill>
                      <a:srgbClr val="28082E"/>
                    </a:solidFill>
                    <a:latin typeface="+mn-lt"/>
                    <a:cs typeface="Arial" charset="0"/>
                  </a:endParaRPr>
                </a:p>
              </p:txBody>
            </p:sp>
            <p:sp>
              <p:nvSpPr>
                <p:cNvPr id="34" name="Rectangle 31"/>
                <p:cNvSpPr>
                  <a:spLocks noChangeArrowheads="1"/>
                </p:cNvSpPr>
                <p:nvPr/>
              </p:nvSpPr>
              <p:spPr bwMode="auto">
                <a:xfrm>
                  <a:off x="1937" y="2895"/>
                  <a:ext cx="816" cy="186"/>
                </a:xfrm>
                <a:prstGeom prst="rect">
                  <a:avLst/>
                </a:prstGeom>
                <a:solidFill>
                  <a:srgbClr val="94C947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tIns="82800"/>
                <a:lstStyle/>
                <a:p>
                  <a:pPr fontAlgn="auto">
                    <a:spcAft>
                      <a:spcPts val="0"/>
                    </a:spcAft>
                    <a:defRPr/>
                  </a:pPr>
                  <a:r>
                    <a:rPr lang="en-US" sz="1000">
                      <a:solidFill>
                        <a:srgbClr val="FFFFFF"/>
                      </a:solidFill>
                      <a:latin typeface="+mn-lt"/>
                      <a:cs typeface="Arial" charset="0"/>
                    </a:rPr>
                    <a:t>148/201/071</a:t>
                  </a:r>
                  <a:endParaRPr lang="en-US" sz="1000">
                    <a:solidFill>
                      <a:srgbClr val="28082E"/>
                    </a:solidFill>
                    <a:latin typeface="+mn-lt"/>
                    <a:cs typeface="Arial" charset="0"/>
                  </a:endParaRPr>
                </a:p>
              </p:txBody>
            </p:sp>
          </p:grpSp>
          <p:grpSp>
            <p:nvGrpSpPr>
              <p:cNvPr id="20" name="Group 32"/>
              <p:cNvGrpSpPr>
                <a:grpSpLocks/>
              </p:cNvGrpSpPr>
              <p:nvPr/>
            </p:nvGrpSpPr>
            <p:grpSpPr bwMode="auto">
              <a:xfrm>
                <a:off x="186" y="3138"/>
                <a:ext cx="2567" cy="185"/>
                <a:chOff x="186" y="2895"/>
                <a:chExt cx="2567" cy="185"/>
              </a:xfrm>
            </p:grpSpPr>
            <p:sp>
              <p:nvSpPr>
                <p:cNvPr id="29" name="Rectangle 33"/>
                <p:cNvSpPr>
                  <a:spLocks noChangeArrowheads="1"/>
                </p:cNvSpPr>
                <p:nvPr/>
              </p:nvSpPr>
              <p:spPr bwMode="auto">
                <a:xfrm>
                  <a:off x="186" y="2895"/>
                  <a:ext cx="816" cy="185"/>
                </a:xfrm>
                <a:prstGeom prst="rect">
                  <a:avLst/>
                </a:prstGeom>
                <a:solidFill>
                  <a:srgbClr val="96D9EC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tIns="82800"/>
                <a:lstStyle/>
                <a:p>
                  <a:pPr fontAlgn="auto">
                    <a:spcAft>
                      <a:spcPts val="0"/>
                    </a:spcAft>
                    <a:defRPr/>
                  </a:pPr>
                  <a:r>
                    <a:rPr lang="en-US" sz="1000">
                      <a:solidFill>
                        <a:srgbClr val="FFFFFF"/>
                      </a:solidFill>
                      <a:latin typeface="+mn-lt"/>
                      <a:cs typeface="Arial" charset="0"/>
                    </a:rPr>
                    <a:t>150/217/236</a:t>
                  </a:r>
                  <a:endParaRPr lang="en-US" sz="1000">
                    <a:solidFill>
                      <a:srgbClr val="28082E"/>
                    </a:solidFill>
                    <a:latin typeface="+mn-lt"/>
                    <a:cs typeface="Arial" charset="0"/>
                  </a:endParaRPr>
                </a:p>
              </p:txBody>
            </p:sp>
            <p:sp>
              <p:nvSpPr>
                <p:cNvPr id="30" name="Rectangle 34"/>
                <p:cNvSpPr>
                  <a:spLocks noChangeArrowheads="1"/>
                </p:cNvSpPr>
                <p:nvPr/>
              </p:nvSpPr>
              <p:spPr bwMode="auto">
                <a:xfrm>
                  <a:off x="1061" y="2895"/>
                  <a:ext cx="816" cy="185"/>
                </a:xfrm>
                <a:prstGeom prst="rect">
                  <a:avLst/>
                </a:prstGeom>
                <a:solidFill>
                  <a:srgbClr val="CA9BC7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tIns="82800"/>
                <a:lstStyle/>
                <a:p>
                  <a:pPr fontAlgn="auto">
                    <a:spcAft>
                      <a:spcPts val="0"/>
                    </a:spcAft>
                    <a:defRPr/>
                  </a:pPr>
                  <a:r>
                    <a:rPr lang="en-US" sz="1000">
                      <a:solidFill>
                        <a:srgbClr val="FFFFFF"/>
                      </a:solidFill>
                      <a:latin typeface="+mn-lt"/>
                      <a:cs typeface="Arial" charset="0"/>
                    </a:rPr>
                    <a:t>202/155/199</a:t>
                  </a:r>
                  <a:endParaRPr lang="en-US" sz="1000">
                    <a:solidFill>
                      <a:srgbClr val="28082E"/>
                    </a:solidFill>
                    <a:latin typeface="+mn-lt"/>
                    <a:cs typeface="Arial" charset="0"/>
                  </a:endParaRPr>
                </a:p>
              </p:txBody>
            </p:sp>
            <p:sp>
              <p:nvSpPr>
                <p:cNvPr id="31" name="Rectangle 35"/>
                <p:cNvSpPr>
                  <a:spLocks noChangeArrowheads="1"/>
                </p:cNvSpPr>
                <p:nvPr/>
              </p:nvSpPr>
              <p:spPr bwMode="auto">
                <a:xfrm>
                  <a:off x="1937" y="2895"/>
                  <a:ext cx="816" cy="185"/>
                </a:xfrm>
                <a:prstGeom prst="rect">
                  <a:avLst/>
                </a:prstGeom>
                <a:solidFill>
                  <a:srgbClr val="FFF204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tIns="82800"/>
                <a:lstStyle/>
                <a:p>
                  <a:pPr fontAlgn="auto">
                    <a:spcAft>
                      <a:spcPts val="0"/>
                    </a:spcAft>
                    <a:defRPr/>
                  </a:pPr>
                  <a:r>
                    <a:rPr lang="en-US" sz="1000">
                      <a:solidFill>
                        <a:srgbClr val="FFFFFF"/>
                      </a:solidFill>
                      <a:latin typeface="+mn-lt"/>
                      <a:cs typeface="Arial" charset="0"/>
                    </a:rPr>
                    <a:t>255/242/004</a:t>
                  </a:r>
                  <a:endParaRPr lang="en-US" sz="1000">
                    <a:solidFill>
                      <a:srgbClr val="28082E"/>
                    </a:solidFill>
                    <a:latin typeface="+mn-lt"/>
                    <a:cs typeface="Arial" charset="0"/>
                  </a:endParaRPr>
                </a:p>
              </p:txBody>
            </p:sp>
          </p:grpSp>
          <p:grpSp>
            <p:nvGrpSpPr>
              <p:cNvPr id="21" name="Group 36"/>
              <p:cNvGrpSpPr>
                <a:grpSpLocks/>
              </p:cNvGrpSpPr>
              <p:nvPr/>
            </p:nvGrpSpPr>
            <p:grpSpPr bwMode="auto">
              <a:xfrm>
                <a:off x="186" y="3382"/>
                <a:ext cx="2567" cy="185"/>
                <a:chOff x="186" y="2895"/>
                <a:chExt cx="2567" cy="185"/>
              </a:xfrm>
            </p:grpSpPr>
            <p:sp>
              <p:nvSpPr>
                <p:cNvPr id="26" name="Rectangle 37"/>
                <p:cNvSpPr>
                  <a:spLocks noChangeArrowheads="1"/>
                </p:cNvSpPr>
                <p:nvPr/>
              </p:nvSpPr>
              <p:spPr bwMode="auto">
                <a:xfrm>
                  <a:off x="186" y="2895"/>
                  <a:ext cx="816" cy="185"/>
                </a:xfrm>
                <a:prstGeom prst="rect">
                  <a:avLst/>
                </a:prstGeom>
                <a:solidFill>
                  <a:srgbClr val="6E3A96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tIns="82800"/>
                <a:lstStyle/>
                <a:p>
                  <a:pPr fontAlgn="auto">
                    <a:spcAft>
                      <a:spcPts val="0"/>
                    </a:spcAft>
                    <a:defRPr/>
                  </a:pPr>
                  <a:r>
                    <a:rPr lang="en-US" sz="1000">
                      <a:solidFill>
                        <a:srgbClr val="FFFFFF"/>
                      </a:solidFill>
                      <a:latin typeface="+mn-lt"/>
                      <a:cs typeface="Arial" charset="0"/>
                    </a:rPr>
                    <a:t>110/058/150</a:t>
                  </a:r>
                  <a:endParaRPr lang="en-US" sz="1000">
                    <a:solidFill>
                      <a:srgbClr val="28082E"/>
                    </a:solidFill>
                    <a:latin typeface="+mn-lt"/>
                    <a:cs typeface="Arial" charset="0"/>
                  </a:endParaRPr>
                </a:p>
              </p:txBody>
            </p:sp>
            <p:sp>
              <p:nvSpPr>
                <p:cNvPr id="27" name="Rectangle 38"/>
                <p:cNvSpPr>
                  <a:spLocks noChangeArrowheads="1"/>
                </p:cNvSpPr>
                <p:nvPr/>
              </p:nvSpPr>
              <p:spPr bwMode="auto">
                <a:xfrm>
                  <a:off x="1061" y="2895"/>
                  <a:ext cx="816" cy="185"/>
                </a:xfrm>
                <a:prstGeom prst="rect">
                  <a:avLst/>
                </a:prstGeom>
                <a:solidFill>
                  <a:srgbClr val="A8218E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tIns="82800"/>
                <a:lstStyle/>
                <a:p>
                  <a:pPr fontAlgn="auto">
                    <a:spcAft>
                      <a:spcPts val="0"/>
                    </a:spcAft>
                    <a:defRPr/>
                  </a:pPr>
                  <a:r>
                    <a:rPr lang="en-US" sz="1000">
                      <a:solidFill>
                        <a:srgbClr val="FFFFFF"/>
                      </a:solidFill>
                      <a:latin typeface="+mn-lt"/>
                      <a:cs typeface="Arial" charset="0"/>
                    </a:rPr>
                    <a:t>168/033/142</a:t>
                  </a:r>
                  <a:endParaRPr lang="en-US" sz="1000">
                    <a:solidFill>
                      <a:srgbClr val="28082E"/>
                    </a:solidFill>
                    <a:latin typeface="+mn-lt"/>
                    <a:cs typeface="Arial" charset="0"/>
                  </a:endParaRPr>
                </a:p>
              </p:txBody>
            </p:sp>
            <p:sp>
              <p:nvSpPr>
                <p:cNvPr id="28" name="Rectangle 39"/>
                <p:cNvSpPr>
                  <a:spLocks noChangeArrowheads="1"/>
                </p:cNvSpPr>
                <p:nvPr/>
              </p:nvSpPr>
              <p:spPr bwMode="auto">
                <a:xfrm>
                  <a:off x="1937" y="2895"/>
                  <a:ext cx="816" cy="185"/>
                </a:xfrm>
                <a:prstGeom prst="rect">
                  <a:avLst/>
                </a:prstGeom>
                <a:solidFill>
                  <a:srgbClr val="EC008C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tIns="82800"/>
                <a:lstStyle/>
                <a:p>
                  <a:pPr fontAlgn="auto">
                    <a:spcAft>
                      <a:spcPts val="0"/>
                    </a:spcAft>
                    <a:defRPr/>
                  </a:pPr>
                  <a:r>
                    <a:rPr lang="en-US" sz="1000">
                      <a:solidFill>
                        <a:srgbClr val="FFFFFF"/>
                      </a:solidFill>
                      <a:latin typeface="+mn-lt"/>
                      <a:cs typeface="Arial" charset="0"/>
                    </a:rPr>
                    <a:t>236/000/140</a:t>
                  </a:r>
                  <a:endParaRPr lang="en-US" sz="1000">
                    <a:solidFill>
                      <a:srgbClr val="28082E"/>
                    </a:solidFill>
                    <a:latin typeface="+mn-lt"/>
                    <a:cs typeface="Arial" charset="0"/>
                  </a:endParaRPr>
                </a:p>
              </p:txBody>
            </p:sp>
          </p:grpSp>
          <p:grpSp>
            <p:nvGrpSpPr>
              <p:cNvPr id="22" name="Group 28"/>
              <p:cNvGrpSpPr>
                <a:grpSpLocks/>
              </p:cNvGrpSpPr>
              <p:nvPr/>
            </p:nvGrpSpPr>
            <p:grpSpPr bwMode="auto">
              <a:xfrm>
                <a:off x="186" y="3626"/>
                <a:ext cx="2567" cy="186"/>
                <a:chOff x="186" y="2895"/>
                <a:chExt cx="2567" cy="186"/>
              </a:xfrm>
            </p:grpSpPr>
            <p:sp>
              <p:nvSpPr>
                <p:cNvPr id="23" name="Rectangle 41"/>
                <p:cNvSpPr>
                  <a:spLocks noChangeArrowheads="1"/>
                </p:cNvSpPr>
                <p:nvPr/>
              </p:nvSpPr>
              <p:spPr bwMode="auto">
                <a:xfrm>
                  <a:off x="186" y="2895"/>
                  <a:ext cx="816" cy="186"/>
                </a:xfrm>
                <a:prstGeom prst="rect">
                  <a:avLst/>
                </a:prstGeom>
                <a:solidFill>
                  <a:srgbClr val="413393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tIns="82800"/>
                <a:lstStyle/>
                <a:p>
                  <a:pPr fontAlgn="auto">
                    <a:spcAft>
                      <a:spcPts val="0"/>
                    </a:spcAft>
                    <a:defRPr/>
                  </a:pPr>
                  <a:r>
                    <a:rPr lang="en-US" sz="1000">
                      <a:solidFill>
                        <a:srgbClr val="FFFFFF"/>
                      </a:solidFill>
                      <a:latin typeface="+mn-lt"/>
                      <a:cs typeface="Arial" charset="0"/>
                    </a:rPr>
                    <a:t>065/051/147	</a:t>
                  </a:r>
                  <a:endParaRPr lang="en-US" sz="1000">
                    <a:solidFill>
                      <a:srgbClr val="28082E"/>
                    </a:solidFill>
                    <a:latin typeface="+mn-lt"/>
                    <a:cs typeface="Arial" charset="0"/>
                  </a:endParaRPr>
                </a:p>
              </p:txBody>
            </p:sp>
            <p:sp>
              <p:nvSpPr>
                <p:cNvPr id="24" name="Rectangle 42"/>
                <p:cNvSpPr>
                  <a:spLocks noChangeArrowheads="1"/>
                </p:cNvSpPr>
                <p:nvPr/>
              </p:nvSpPr>
              <p:spPr bwMode="auto">
                <a:xfrm>
                  <a:off x="1061" y="2895"/>
                  <a:ext cx="816" cy="186"/>
                </a:xfrm>
                <a:prstGeom prst="rect">
                  <a:avLst/>
                </a:prstGeom>
                <a:solidFill>
                  <a:srgbClr val="FFD900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tIns="82800"/>
                <a:lstStyle/>
                <a:p>
                  <a:pPr fontAlgn="auto">
                    <a:spcAft>
                      <a:spcPts val="0"/>
                    </a:spcAft>
                    <a:defRPr/>
                  </a:pPr>
                  <a:r>
                    <a:rPr lang="en-US" sz="1000">
                      <a:solidFill>
                        <a:srgbClr val="FFFFFF"/>
                      </a:solidFill>
                      <a:latin typeface="+mn-lt"/>
                      <a:cs typeface="Arial" charset="0"/>
                    </a:rPr>
                    <a:t>255/217/000</a:t>
                  </a:r>
                  <a:endParaRPr lang="en-US" sz="1000">
                    <a:solidFill>
                      <a:srgbClr val="28082E"/>
                    </a:solidFill>
                    <a:latin typeface="+mn-lt"/>
                    <a:cs typeface="Arial" charset="0"/>
                  </a:endParaRPr>
                </a:p>
              </p:txBody>
            </p:sp>
            <p:sp>
              <p:nvSpPr>
                <p:cNvPr id="25" name="Rectangle 43"/>
                <p:cNvSpPr>
                  <a:spLocks noChangeArrowheads="1"/>
                </p:cNvSpPr>
                <p:nvPr/>
              </p:nvSpPr>
              <p:spPr bwMode="auto">
                <a:xfrm>
                  <a:off x="1937" y="2895"/>
                  <a:ext cx="816" cy="186"/>
                </a:xfrm>
                <a:prstGeom prst="rect">
                  <a:avLst/>
                </a:prstGeom>
                <a:solidFill>
                  <a:srgbClr val="EF3A42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tIns="82800"/>
                <a:lstStyle/>
                <a:p>
                  <a:pPr fontAlgn="auto">
                    <a:spcAft>
                      <a:spcPts val="0"/>
                    </a:spcAft>
                    <a:defRPr/>
                  </a:pPr>
                  <a:r>
                    <a:rPr lang="en-US" sz="1000">
                      <a:solidFill>
                        <a:srgbClr val="FFFFFF"/>
                      </a:solidFill>
                      <a:latin typeface="+mn-lt"/>
                      <a:cs typeface="Arial" charset="0"/>
                    </a:rPr>
                    <a:t>239/058/066</a:t>
                  </a:r>
                  <a:endParaRPr lang="en-US" sz="1000">
                    <a:solidFill>
                      <a:srgbClr val="28082E"/>
                    </a:solidFill>
                    <a:latin typeface="+mn-lt"/>
                    <a:cs typeface="Arial" charset="0"/>
                  </a:endParaRPr>
                </a:p>
              </p:txBody>
            </p:sp>
          </p:grpSp>
        </p:grpSp>
        <p:sp>
          <p:nvSpPr>
            <p:cNvPr id="15" name="Text Box 44"/>
            <p:cNvSpPr txBox="1">
              <a:spLocks noChangeArrowheads="1"/>
            </p:cNvSpPr>
            <p:nvPr/>
          </p:nvSpPr>
          <p:spPr bwMode="auto">
            <a:xfrm>
              <a:off x="126" y="3004"/>
              <a:ext cx="2580" cy="18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200">
                  <a:solidFill>
                    <a:srgbClr val="28082E"/>
                  </a:solidFill>
                  <a:latin typeface="+mn-lt"/>
                  <a:cs typeface="Arial" charset="0"/>
                </a:rPr>
                <a:t>Natural Colors </a:t>
              </a:r>
              <a:endParaRPr lang="en-US" sz="1200">
                <a:solidFill>
                  <a:srgbClr val="28082E"/>
                </a:solidFill>
                <a:latin typeface="+mn-lt"/>
                <a:cs typeface="Arial" charset="0"/>
              </a:endParaRPr>
            </a:p>
          </p:txBody>
        </p:sp>
        <p:sp>
          <p:nvSpPr>
            <p:cNvPr id="16" name="Text Box 45"/>
            <p:cNvSpPr txBox="1">
              <a:spLocks noChangeArrowheads="1"/>
            </p:cNvSpPr>
            <p:nvPr/>
          </p:nvSpPr>
          <p:spPr bwMode="auto">
            <a:xfrm>
              <a:off x="2956" y="3004"/>
              <a:ext cx="2580" cy="18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200">
                  <a:solidFill>
                    <a:srgbClr val="28082E"/>
                  </a:solidFill>
                  <a:latin typeface="+mn-lt"/>
                  <a:cs typeface="Arial" charset="0"/>
                </a:rPr>
                <a:t>Touch Colors </a:t>
              </a:r>
              <a:endParaRPr lang="en-US" sz="1200">
                <a:solidFill>
                  <a:srgbClr val="28082E"/>
                </a:solidFill>
                <a:latin typeface="+mn-lt"/>
                <a:cs typeface="Arial" charset="0"/>
              </a:endParaRPr>
            </a:p>
          </p:txBody>
        </p:sp>
        <p:sp>
          <p:nvSpPr>
            <p:cNvPr id="17" name="Line 46"/>
            <p:cNvSpPr>
              <a:spLocks noChangeShapeType="1"/>
            </p:cNvSpPr>
            <p:nvPr/>
          </p:nvSpPr>
          <p:spPr bwMode="auto">
            <a:xfrm>
              <a:off x="192" y="1110"/>
              <a:ext cx="535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rgbClr val="28082E"/>
                </a:solidFill>
                <a:latin typeface="+mn-lt"/>
              </a:endParaRPr>
            </a:p>
          </p:txBody>
        </p:sp>
        <p:sp>
          <p:nvSpPr>
            <p:cNvPr id="18" name="Line 47"/>
            <p:cNvSpPr>
              <a:spLocks noChangeShapeType="1"/>
            </p:cNvSpPr>
            <p:nvPr/>
          </p:nvSpPr>
          <p:spPr bwMode="auto">
            <a:xfrm>
              <a:off x="192" y="2729"/>
              <a:ext cx="535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rgbClr val="28082E"/>
                </a:solidFill>
                <a:latin typeface="+mn-lt"/>
              </a:endParaRPr>
            </a:p>
          </p:txBody>
        </p:sp>
      </p:grpSp>
      <p:grpSp>
        <p:nvGrpSpPr>
          <p:cNvPr id="51" name="Group 7"/>
          <p:cNvGrpSpPr>
            <a:grpSpLocks/>
          </p:cNvGrpSpPr>
          <p:nvPr/>
        </p:nvGrpSpPr>
        <p:grpSpPr bwMode="auto">
          <a:xfrm>
            <a:off x="9255125" y="0"/>
            <a:ext cx="1924050" cy="6870700"/>
            <a:chOff x="5830" y="0"/>
            <a:chExt cx="1212" cy="4328"/>
          </a:xfrm>
        </p:grpSpPr>
        <p:sp>
          <p:nvSpPr>
            <p:cNvPr id="52" name="Rectangle 8"/>
            <p:cNvSpPr>
              <a:spLocks noChangeArrowheads="1"/>
            </p:cNvSpPr>
            <p:nvPr/>
          </p:nvSpPr>
          <p:spPr bwMode="auto">
            <a:xfrm>
              <a:off x="5830" y="0"/>
              <a:ext cx="1212" cy="4328"/>
            </a:xfrm>
            <a:prstGeom prst="rect">
              <a:avLst/>
            </a:prstGeom>
            <a:solidFill>
              <a:srgbClr val="413393"/>
            </a:solidFill>
            <a:ln w="3175">
              <a:noFill/>
              <a:miter lim="800000"/>
              <a:headEnd/>
              <a:tailEnd/>
            </a:ln>
            <a:effectLst>
              <a:outerShdw blurRad="127000" dist="63500" dir="5400000" algn="t" rotWithShape="0">
                <a:prstClr val="black">
                  <a:alpha val="30000"/>
                </a:prstClr>
              </a:outerShdw>
            </a:effectLst>
          </p:spPr>
          <p:txBody>
            <a:bodyPr lIns="126000" tIns="118800" rIns="126000" bIns="118800"/>
            <a:lstStyle/>
            <a:p>
              <a:pPr fontAlgn="auto">
                <a:spcBef>
                  <a:spcPct val="20000"/>
                </a:spcBef>
                <a:spcAft>
                  <a:spcPct val="20000"/>
                </a:spcAft>
                <a:buFont typeface="Wingdings" pitchFamily="2" charset="2"/>
                <a:buNone/>
                <a:defRPr/>
              </a:pPr>
              <a:r>
                <a:rPr lang="en-US" sz="1200" cap="all" dirty="0">
                  <a:solidFill>
                    <a:srgbClr val="FFFFFF"/>
                  </a:solidFill>
                  <a:latin typeface="+mn-lt"/>
                  <a:cs typeface="Arial" charset="0"/>
                </a:rPr>
                <a:t>Novozymes standard RGB Colors</a:t>
              </a:r>
            </a:p>
            <a:p>
              <a:pPr fontAlgn="auto">
                <a:spcBef>
                  <a:spcPct val="20000"/>
                </a:spcBef>
                <a:spcAft>
                  <a:spcPct val="20000"/>
                </a:spcAft>
                <a:buFont typeface="Wingdings" pitchFamily="2" charset="2"/>
                <a:buNone/>
                <a:defRPr/>
              </a:pPr>
              <a:r>
                <a:rPr lang="en-US" sz="1000" dirty="0">
                  <a:solidFill>
                    <a:srgbClr val="C3D940"/>
                  </a:solidFill>
                  <a:latin typeface="+mn-lt"/>
                  <a:cs typeface="Arial" charset="0"/>
                </a:rPr>
                <a:t>Use: </a:t>
              </a:r>
              <a:r>
                <a:rPr lang="en-US" sz="1000" dirty="0">
                  <a:solidFill>
                    <a:srgbClr val="FFFFFF"/>
                  </a:solidFill>
                  <a:latin typeface="+mn-lt"/>
                  <a:cs typeface="Arial" charset="0"/>
                </a:rPr>
                <a:t>Only use Novozymes colors in RGB for PowerPoint.</a:t>
              </a:r>
            </a:p>
            <a:p>
              <a:pPr fontAlgn="auto">
                <a:spcBef>
                  <a:spcPct val="20000"/>
                </a:spcBef>
                <a:spcAft>
                  <a:spcPct val="20000"/>
                </a:spcAft>
                <a:buFont typeface="Wingdings" pitchFamily="2" charset="2"/>
                <a:buNone/>
                <a:defRPr/>
              </a:pPr>
              <a:r>
                <a:rPr lang="en-US" sz="1000" dirty="0">
                  <a:solidFill>
                    <a:srgbClr val="FFFFFF"/>
                  </a:solidFill>
                  <a:latin typeface="+mn-lt"/>
                  <a:cs typeface="Arial" charset="0"/>
                </a:rPr>
                <a:t>Use Brand Colors for primary purposes. Use Secondary Colors limitedly. </a:t>
              </a:r>
            </a:p>
            <a:p>
              <a:pPr fontAlgn="auto">
                <a:spcBef>
                  <a:spcPct val="20000"/>
                </a:spcBef>
                <a:spcAft>
                  <a:spcPct val="20000"/>
                </a:spcAft>
                <a:buFont typeface="Wingdings" pitchFamily="2" charset="2"/>
                <a:buNone/>
                <a:defRPr/>
              </a:pPr>
              <a:r>
                <a:rPr lang="en-US" sz="1000" dirty="0">
                  <a:solidFill>
                    <a:srgbClr val="FFFFFF"/>
                  </a:solidFill>
                  <a:latin typeface="+mn-lt"/>
                  <a:cs typeface="Arial" charset="0"/>
                </a:rPr>
                <a:t>Only use Touch colors to highlight certain content. Due to their high visibility, only one Touch Color may be used on a slide.</a:t>
              </a:r>
            </a:p>
            <a:p>
              <a:pPr fontAlgn="auto">
                <a:spcBef>
                  <a:spcPct val="20000"/>
                </a:spcBef>
                <a:spcAft>
                  <a:spcPct val="20000"/>
                </a:spcAft>
                <a:buFont typeface="Wingdings" pitchFamily="2" charset="2"/>
                <a:buNone/>
                <a:defRPr/>
              </a:pPr>
              <a:endParaRPr lang="en-US" sz="1000" dirty="0">
                <a:solidFill>
                  <a:srgbClr val="FFFFFF"/>
                </a:solidFill>
                <a:latin typeface="+mn-lt"/>
                <a:cs typeface="Arial" charset="0"/>
              </a:endParaRPr>
            </a:p>
          </p:txBody>
        </p:sp>
        <p:sp>
          <p:nvSpPr>
            <p:cNvPr id="53" name="Text Box 9"/>
            <p:cNvSpPr txBox="1">
              <a:spLocks noChangeArrowheads="1"/>
            </p:cNvSpPr>
            <p:nvPr/>
          </p:nvSpPr>
          <p:spPr bwMode="auto">
            <a:xfrm>
              <a:off x="5882" y="4077"/>
              <a:ext cx="649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200">
                  <a:solidFill>
                    <a:srgbClr val="FFFFFF"/>
                  </a:solidFill>
                  <a:latin typeface="+mn-lt"/>
                  <a:cs typeface="Arial" charset="0"/>
                </a:rPr>
                <a:t>guide</a:t>
              </a:r>
              <a:r>
                <a:rPr lang="en-US" sz="1200">
                  <a:solidFill>
                    <a:srgbClr val="28082E"/>
                  </a:solidFill>
                  <a:latin typeface="+mn-lt"/>
                  <a:cs typeface="Arial" charset="0"/>
                </a:rPr>
                <a:t> </a:t>
              </a:r>
              <a:endParaRPr lang="en-US" sz="1200">
                <a:solidFill>
                  <a:srgbClr val="28082E"/>
                </a:solidFill>
                <a:latin typeface="+mn-lt"/>
                <a:cs typeface="Arial" charset="0"/>
              </a:endParaRPr>
            </a:p>
          </p:txBody>
        </p:sp>
      </p:grpSp>
      <p:sp>
        <p:nvSpPr>
          <p:cNvPr id="54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NOVOZYMES PRESENTATION</a:t>
            </a:r>
          </a:p>
        </p:txBody>
      </p:sp>
      <p:sp>
        <p:nvSpPr>
          <p:cNvPr id="55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7C7596-75BC-4D7A-ABE5-453B21A9014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56" name="Date Placeholder 4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44FDF2-6DF1-4134-995F-ED008E7CAA25}" type="datetime1">
              <a:rPr lang="en-US"/>
              <a:pPr>
                <a:defRPr/>
              </a:pPr>
              <a:t>6/25/2010</a:t>
            </a:fld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5" descr="barley_698097"/>
          <p:cNvSpPr>
            <a:spLocks/>
          </p:cNvSpPr>
          <p:nvPr userDrawn="1"/>
        </p:nvSpPr>
        <p:spPr bwMode="auto">
          <a:xfrm rot="10800000" flipV="1">
            <a:off x="0" y="1446213"/>
            <a:ext cx="6515100" cy="5135562"/>
          </a:xfrm>
          <a:custGeom>
            <a:avLst/>
            <a:gdLst/>
            <a:ahLst/>
            <a:cxnLst>
              <a:cxn ang="0">
                <a:pos x="0" y="454"/>
              </a:cxn>
              <a:cxn ang="0">
                <a:pos x="0" y="2427"/>
              </a:cxn>
              <a:cxn ang="0">
                <a:pos x="3742" y="2721"/>
              </a:cxn>
              <a:cxn ang="0">
                <a:pos x="3742" y="0"/>
              </a:cxn>
              <a:cxn ang="0">
                <a:pos x="0" y="454"/>
              </a:cxn>
            </a:cxnLst>
            <a:rect l="0" t="0" r="r" b="b"/>
            <a:pathLst>
              <a:path w="3742" h="2721">
                <a:moveTo>
                  <a:pt x="0" y="454"/>
                </a:moveTo>
                <a:lnTo>
                  <a:pt x="0" y="2427"/>
                </a:lnTo>
                <a:lnTo>
                  <a:pt x="3742" y="2721"/>
                </a:lnTo>
                <a:lnTo>
                  <a:pt x="3742" y="0"/>
                </a:lnTo>
                <a:lnTo>
                  <a:pt x="0" y="454"/>
                </a:lnTo>
                <a:close/>
              </a:path>
            </a:pathLst>
          </a:custGeom>
          <a:blipFill dpi="0" rotWithShape="1">
            <a:blip r:embed="rId2" cstate="print"/>
            <a:srcRect/>
            <a:stretch>
              <a:fillRect/>
            </a:stretch>
          </a:blipFill>
          <a:ln w="9525" cap="rnd">
            <a:noFill/>
            <a:prstDash val="solid"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da-DK">
              <a:solidFill>
                <a:srgbClr val="28082E"/>
              </a:solidFill>
              <a:latin typeface="+mn-lt"/>
            </a:endParaRPr>
          </a:p>
        </p:txBody>
      </p:sp>
      <p:sp>
        <p:nvSpPr>
          <p:cNvPr id="5" name="Freeform 26"/>
          <p:cNvSpPr>
            <a:spLocks/>
          </p:cNvSpPr>
          <p:nvPr/>
        </p:nvSpPr>
        <p:spPr bwMode="auto">
          <a:xfrm>
            <a:off x="6238875" y="4392613"/>
            <a:ext cx="2120900" cy="1835150"/>
          </a:xfrm>
          <a:custGeom>
            <a:avLst/>
            <a:gdLst/>
            <a:ahLst/>
            <a:cxnLst>
              <a:cxn ang="0">
                <a:pos x="0" y="454"/>
              </a:cxn>
              <a:cxn ang="0">
                <a:pos x="0" y="2427"/>
              </a:cxn>
              <a:cxn ang="0">
                <a:pos x="3742" y="2721"/>
              </a:cxn>
              <a:cxn ang="0">
                <a:pos x="3742" y="0"/>
              </a:cxn>
              <a:cxn ang="0">
                <a:pos x="0" y="454"/>
              </a:cxn>
            </a:cxnLst>
            <a:rect l="0" t="0" r="r" b="b"/>
            <a:pathLst>
              <a:path w="3742" h="2721">
                <a:moveTo>
                  <a:pt x="0" y="454"/>
                </a:moveTo>
                <a:lnTo>
                  <a:pt x="0" y="2427"/>
                </a:lnTo>
                <a:lnTo>
                  <a:pt x="3742" y="2721"/>
                </a:lnTo>
                <a:lnTo>
                  <a:pt x="3742" y="0"/>
                </a:lnTo>
                <a:lnTo>
                  <a:pt x="0" y="454"/>
                </a:lnTo>
                <a:close/>
              </a:path>
            </a:pathLst>
          </a:custGeom>
          <a:solidFill>
            <a:schemeClr val="tx1">
              <a:alpha val="89999"/>
            </a:schemeClr>
          </a:solidFill>
          <a:ln w="9525" cap="rnd">
            <a:noFill/>
            <a:prstDash val="solid"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da-DK">
              <a:solidFill>
                <a:srgbClr val="28082E"/>
              </a:solidFill>
              <a:latin typeface="+mn-lt"/>
            </a:endParaRPr>
          </a:p>
        </p:txBody>
      </p:sp>
      <p:pic>
        <p:nvPicPr>
          <p:cNvPr id="6" name="Picture 24" descr="logo-for-templat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045325" y="236538"/>
            <a:ext cx="1866900" cy="86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Freeform 28"/>
          <p:cNvSpPr>
            <a:spLocks noEditPoints="1"/>
          </p:cNvSpPr>
          <p:nvPr/>
        </p:nvSpPr>
        <p:spPr bwMode="auto">
          <a:xfrm>
            <a:off x="-3492500" y="-3519488"/>
            <a:ext cx="8932863" cy="8342313"/>
          </a:xfrm>
          <a:custGeom>
            <a:avLst/>
            <a:gdLst/>
            <a:ahLst/>
            <a:cxnLst>
              <a:cxn ang="0">
                <a:pos x="5983" y="1946"/>
              </a:cxn>
              <a:cxn ang="0">
                <a:pos x="6024" y="3538"/>
              </a:cxn>
              <a:cxn ang="0">
                <a:pos x="6001" y="3921"/>
              </a:cxn>
              <a:cxn ang="0">
                <a:pos x="5917" y="1895"/>
              </a:cxn>
              <a:cxn ang="0">
                <a:pos x="4250" y="2038"/>
              </a:cxn>
              <a:cxn ang="0">
                <a:pos x="5974" y="2237"/>
              </a:cxn>
              <a:cxn ang="0">
                <a:pos x="4909" y="4170"/>
              </a:cxn>
              <a:cxn ang="0">
                <a:pos x="4959" y="4153"/>
              </a:cxn>
              <a:cxn ang="0">
                <a:pos x="5952" y="3721"/>
              </a:cxn>
              <a:cxn ang="0">
                <a:pos x="5235" y="1662"/>
              </a:cxn>
              <a:cxn ang="0">
                <a:pos x="3541" y="2181"/>
              </a:cxn>
              <a:cxn ang="0">
                <a:pos x="4364" y="792"/>
              </a:cxn>
              <a:cxn ang="0">
                <a:pos x="4049" y="87"/>
              </a:cxn>
              <a:cxn ang="0">
                <a:pos x="4284" y="244"/>
              </a:cxn>
              <a:cxn ang="0">
                <a:pos x="1996" y="56"/>
              </a:cxn>
              <a:cxn ang="0">
                <a:pos x="1781" y="1084"/>
              </a:cxn>
              <a:cxn ang="0">
                <a:pos x="2835" y="2627"/>
              </a:cxn>
              <a:cxn ang="0">
                <a:pos x="2938" y="2529"/>
              </a:cxn>
              <a:cxn ang="0">
                <a:pos x="1950" y="1100"/>
              </a:cxn>
              <a:cxn ang="0">
                <a:pos x="2354" y="166"/>
              </a:cxn>
              <a:cxn ang="0">
                <a:pos x="3982" y="1353"/>
              </a:cxn>
              <a:cxn ang="0">
                <a:pos x="2975" y="2551"/>
              </a:cxn>
              <a:cxn ang="0">
                <a:pos x="2139" y="2266"/>
              </a:cxn>
              <a:cxn ang="0">
                <a:pos x="1941" y="2164"/>
              </a:cxn>
              <a:cxn ang="0">
                <a:pos x="128" y="1608"/>
              </a:cxn>
              <a:cxn ang="0">
                <a:pos x="676" y="1565"/>
              </a:cxn>
              <a:cxn ang="0">
                <a:pos x="2061" y="3371"/>
              </a:cxn>
              <a:cxn ang="0">
                <a:pos x="23" y="3537"/>
              </a:cxn>
              <a:cxn ang="0">
                <a:pos x="463" y="4132"/>
              </a:cxn>
              <a:cxn ang="0">
                <a:pos x="1081" y="4026"/>
              </a:cxn>
              <a:cxn ang="0">
                <a:pos x="1465" y="3871"/>
              </a:cxn>
              <a:cxn ang="0">
                <a:pos x="1149" y="4063"/>
              </a:cxn>
              <a:cxn ang="0">
                <a:pos x="2925" y="3165"/>
              </a:cxn>
              <a:cxn ang="0">
                <a:pos x="2343" y="3826"/>
              </a:cxn>
              <a:cxn ang="0">
                <a:pos x="1950" y="4454"/>
              </a:cxn>
              <a:cxn ang="0">
                <a:pos x="2334" y="5611"/>
              </a:cxn>
              <a:cxn ang="0">
                <a:pos x="2301" y="3956"/>
              </a:cxn>
              <a:cxn ang="0">
                <a:pos x="4205" y="5232"/>
              </a:cxn>
              <a:cxn ang="0">
                <a:pos x="3930" y="5610"/>
              </a:cxn>
              <a:cxn ang="0">
                <a:pos x="3992" y="5604"/>
              </a:cxn>
              <a:cxn ang="0">
                <a:pos x="4097" y="5568"/>
              </a:cxn>
              <a:cxn ang="0">
                <a:pos x="4261" y="5429"/>
              </a:cxn>
              <a:cxn ang="0">
                <a:pos x="3191" y="2992"/>
              </a:cxn>
              <a:cxn ang="0">
                <a:pos x="6037" y="3776"/>
              </a:cxn>
              <a:cxn ang="0">
                <a:pos x="5569" y="4170"/>
              </a:cxn>
              <a:cxn ang="0">
                <a:pos x="5898" y="2218"/>
              </a:cxn>
              <a:cxn ang="0">
                <a:pos x="5871" y="2323"/>
              </a:cxn>
              <a:cxn ang="0">
                <a:pos x="5845" y="2209"/>
              </a:cxn>
              <a:cxn ang="0">
                <a:pos x="5273" y="4168"/>
              </a:cxn>
              <a:cxn ang="0">
                <a:pos x="4405" y="2069"/>
              </a:cxn>
              <a:cxn ang="0">
                <a:pos x="4477" y="1976"/>
              </a:cxn>
              <a:cxn ang="0">
                <a:pos x="5013" y="1775"/>
              </a:cxn>
              <a:cxn ang="0">
                <a:pos x="4400" y="2045"/>
              </a:cxn>
              <a:cxn ang="0">
                <a:pos x="4209" y="363"/>
              </a:cxn>
              <a:cxn ang="0">
                <a:pos x="3698" y="100"/>
              </a:cxn>
              <a:cxn ang="0">
                <a:pos x="2966" y="3121"/>
              </a:cxn>
              <a:cxn ang="0">
                <a:pos x="2841" y="2891"/>
              </a:cxn>
              <a:cxn ang="0">
                <a:pos x="2841" y="2891"/>
              </a:cxn>
              <a:cxn ang="0">
                <a:pos x="3050" y="3108"/>
              </a:cxn>
              <a:cxn ang="0">
                <a:pos x="3209" y="2888"/>
              </a:cxn>
              <a:cxn ang="0">
                <a:pos x="3229" y="2932"/>
              </a:cxn>
              <a:cxn ang="0">
                <a:pos x="5628" y="4256"/>
              </a:cxn>
            </a:cxnLst>
            <a:rect l="0" t="0" r="r" b="b"/>
            <a:pathLst>
              <a:path w="6037" h="5642">
                <a:moveTo>
                  <a:pt x="6037" y="3504"/>
                </a:moveTo>
                <a:lnTo>
                  <a:pt x="6037" y="3504"/>
                </a:lnTo>
                <a:lnTo>
                  <a:pt x="6032" y="2217"/>
                </a:lnTo>
                <a:lnTo>
                  <a:pt x="6032" y="2212"/>
                </a:lnTo>
                <a:cubicBezTo>
                  <a:pt x="6034" y="2094"/>
                  <a:pt x="6007" y="2002"/>
                  <a:pt x="5983" y="1946"/>
                </a:cubicBezTo>
                <a:cubicBezTo>
                  <a:pt x="5917" y="1788"/>
                  <a:pt x="5791" y="1678"/>
                  <a:pt x="5611" y="1625"/>
                </a:cubicBezTo>
                <a:lnTo>
                  <a:pt x="5611" y="1626"/>
                </a:lnTo>
                <a:cubicBezTo>
                  <a:pt x="5993" y="1749"/>
                  <a:pt x="6029" y="2077"/>
                  <a:pt x="6026" y="2212"/>
                </a:cubicBezTo>
                <a:lnTo>
                  <a:pt x="6026" y="2217"/>
                </a:lnTo>
                <a:lnTo>
                  <a:pt x="6024" y="3538"/>
                </a:lnTo>
                <a:lnTo>
                  <a:pt x="6024" y="3538"/>
                </a:lnTo>
                <a:lnTo>
                  <a:pt x="6024" y="3721"/>
                </a:lnTo>
                <a:lnTo>
                  <a:pt x="6021" y="3793"/>
                </a:lnTo>
                <a:cubicBezTo>
                  <a:pt x="6019" y="3834"/>
                  <a:pt x="6015" y="3877"/>
                  <a:pt x="6003" y="3915"/>
                </a:cubicBezTo>
                <a:lnTo>
                  <a:pt x="6001" y="3921"/>
                </a:lnTo>
                <a:cubicBezTo>
                  <a:pt x="6016" y="3870"/>
                  <a:pt x="6018" y="3745"/>
                  <a:pt x="6017" y="3595"/>
                </a:cubicBezTo>
                <a:cubicBezTo>
                  <a:pt x="6017" y="3473"/>
                  <a:pt x="6015" y="3334"/>
                  <a:pt x="6012" y="3206"/>
                </a:cubicBezTo>
                <a:lnTo>
                  <a:pt x="6003" y="2238"/>
                </a:lnTo>
                <a:lnTo>
                  <a:pt x="6003" y="2238"/>
                </a:lnTo>
                <a:cubicBezTo>
                  <a:pt x="6005" y="2116"/>
                  <a:pt x="5981" y="2002"/>
                  <a:pt x="5917" y="1895"/>
                </a:cubicBezTo>
                <a:cubicBezTo>
                  <a:pt x="5849" y="1782"/>
                  <a:pt x="5732" y="1703"/>
                  <a:pt x="5621" y="1662"/>
                </a:cubicBezTo>
                <a:cubicBezTo>
                  <a:pt x="5393" y="1576"/>
                  <a:pt x="5152" y="1616"/>
                  <a:pt x="4940" y="1687"/>
                </a:cubicBezTo>
                <a:cubicBezTo>
                  <a:pt x="4725" y="1759"/>
                  <a:pt x="4526" y="1869"/>
                  <a:pt x="4333" y="1982"/>
                </a:cubicBezTo>
                <a:cubicBezTo>
                  <a:pt x="3949" y="2211"/>
                  <a:pt x="3601" y="2493"/>
                  <a:pt x="3276" y="2787"/>
                </a:cubicBezTo>
                <a:cubicBezTo>
                  <a:pt x="3581" y="2512"/>
                  <a:pt x="3902" y="2255"/>
                  <a:pt x="4250" y="2038"/>
                </a:cubicBezTo>
                <a:cubicBezTo>
                  <a:pt x="4424" y="1930"/>
                  <a:pt x="4604" y="1833"/>
                  <a:pt x="4793" y="1754"/>
                </a:cubicBezTo>
                <a:cubicBezTo>
                  <a:pt x="4982" y="1677"/>
                  <a:pt x="5184" y="1616"/>
                  <a:pt x="5396" y="1627"/>
                </a:cubicBezTo>
                <a:cubicBezTo>
                  <a:pt x="5501" y="1633"/>
                  <a:pt x="5607" y="1666"/>
                  <a:pt x="5703" y="1718"/>
                </a:cubicBezTo>
                <a:cubicBezTo>
                  <a:pt x="5799" y="1770"/>
                  <a:pt x="5877" y="1848"/>
                  <a:pt x="5924" y="1956"/>
                </a:cubicBezTo>
                <a:cubicBezTo>
                  <a:pt x="5961" y="2046"/>
                  <a:pt x="5974" y="2102"/>
                  <a:pt x="5974" y="2237"/>
                </a:cubicBezTo>
                <a:lnTo>
                  <a:pt x="5981" y="3721"/>
                </a:lnTo>
                <a:lnTo>
                  <a:pt x="5979" y="3779"/>
                </a:lnTo>
                <a:cubicBezTo>
                  <a:pt x="5977" y="3818"/>
                  <a:pt x="5975" y="3908"/>
                  <a:pt x="5919" y="3999"/>
                </a:cubicBezTo>
                <a:cubicBezTo>
                  <a:pt x="5829" y="4144"/>
                  <a:pt x="5698" y="4246"/>
                  <a:pt x="5496" y="4260"/>
                </a:cubicBezTo>
                <a:cubicBezTo>
                  <a:pt x="5293" y="4278"/>
                  <a:pt x="5095" y="4234"/>
                  <a:pt x="4909" y="4170"/>
                </a:cubicBezTo>
                <a:cubicBezTo>
                  <a:pt x="4533" y="4042"/>
                  <a:pt x="4205" y="3807"/>
                  <a:pt x="3910" y="3553"/>
                </a:cubicBezTo>
                <a:cubicBezTo>
                  <a:pt x="3678" y="3357"/>
                  <a:pt x="3454" y="3154"/>
                  <a:pt x="3241" y="2943"/>
                </a:cubicBezTo>
                <a:lnTo>
                  <a:pt x="3253" y="2931"/>
                </a:lnTo>
                <a:cubicBezTo>
                  <a:pt x="3580" y="3246"/>
                  <a:pt x="3929" y="3558"/>
                  <a:pt x="4311" y="3831"/>
                </a:cubicBezTo>
                <a:cubicBezTo>
                  <a:pt x="4512" y="3966"/>
                  <a:pt x="4728" y="4079"/>
                  <a:pt x="4959" y="4153"/>
                </a:cubicBezTo>
                <a:cubicBezTo>
                  <a:pt x="5074" y="4189"/>
                  <a:pt x="5191" y="4216"/>
                  <a:pt x="5313" y="4226"/>
                </a:cubicBezTo>
                <a:cubicBezTo>
                  <a:pt x="5434" y="4234"/>
                  <a:pt x="5560" y="4231"/>
                  <a:pt x="5676" y="4179"/>
                </a:cubicBezTo>
                <a:cubicBezTo>
                  <a:pt x="5801" y="4117"/>
                  <a:pt x="5895" y="4043"/>
                  <a:pt x="5930" y="3910"/>
                </a:cubicBezTo>
                <a:cubicBezTo>
                  <a:pt x="5938" y="3877"/>
                  <a:pt x="5946" y="3826"/>
                  <a:pt x="5949" y="3800"/>
                </a:cubicBezTo>
                <a:cubicBezTo>
                  <a:pt x="5951" y="3766"/>
                  <a:pt x="5952" y="3749"/>
                  <a:pt x="5952" y="3721"/>
                </a:cubicBezTo>
                <a:lnTo>
                  <a:pt x="5952" y="2190"/>
                </a:lnTo>
                <a:cubicBezTo>
                  <a:pt x="5952" y="2174"/>
                  <a:pt x="5950" y="2157"/>
                  <a:pt x="5949" y="2141"/>
                </a:cubicBezTo>
                <a:cubicBezTo>
                  <a:pt x="5943" y="2074"/>
                  <a:pt x="5925" y="2007"/>
                  <a:pt x="5895" y="1947"/>
                </a:cubicBezTo>
                <a:cubicBezTo>
                  <a:pt x="5834" y="1825"/>
                  <a:pt x="5721" y="1743"/>
                  <a:pt x="5604" y="1700"/>
                </a:cubicBezTo>
                <a:cubicBezTo>
                  <a:pt x="5485" y="1655"/>
                  <a:pt x="5357" y="1648"/>
                  <a:pt x="5235" y="1662"/>
                </a:cubicBezTo>
                <a:cubicBezTo>
                  <a:pt x="4988" y="1692"/>
                  <a:pt x="4759" y="1792"/>
                  <a:pt x="4543" y="1903"/>
                </a:cubicBezTo>
                <a:cubicBezTo>
                  <a:pt x="4326" y="2015"/>
                  <a:pt x="4121" y="2148"/>
                  <a:pt x="3926" y="2290"/>
                </a:cubicBezTo>
                <a:cubicBezTo>
                  <a:pt x="3677" y="2471"/>
                  <a:pt x="3463" y="2653"/>
                  <a:pt x="3242" y="2858"/>
                </a:cubicBezTo>
                <a:cubicBezTo>
                  <a:pt x="3183" y="2800"/>
                  <a:pt x="3123" y="2738"/>
                  <a:pt x="3066" y="2679"/>
                </a:cubicBezTo>
                <a:cubicBezTo>
                  <a:pt x="3235" y="2517"/>
                  <a:pt x="3381" y="2365"/>
                  <a:pt x="3541" y="2181"/>
                </a:cubicBezTo>
                <a:cubicBezTo>
                  <a:pt x="3685" y="2013"/>
                  <a:pt x="3832" y="1846"/>
                  <a:pt x="3962" y="1658"/>
                </a:cubicBezTo>
                <a:cubicBezTo>
                  <a:pt x="3988" y="1622"/>
                  <a:pt x="4008" y="1592"/>
                  <a:pt x="4033" y="1554"/>
                </a:cubicBezTo>
                <a:cubicBezTo>
                  <a:pt x="4033" y="1554"/>
                  <a:pt x="4073" y="1495"/>
                  <a:pt x="4136" y="1389"/>
                </a:cubicBezTo>
                <a:cubicBezTo>
                  <a:pt x="4157" y="1355"/>
                  <a:pt x="4230" y="1208"/>
                  <a:pt x="4265" y="1112"/>
                </a:cubicBezTo>
                <a:cubicBezTo>
                  <a:pt x="4306" y="1010"/>
                  <a:pt x="4345" y="903"/>
                  <a:pt x="4364" y="792"/>
                </a:cubicBezTo>
                <a:cubicBezTo>
                  <a:pt x="4341" y="892"/>
                  <a:pt x="4278" y="1039"/>
                  <a:pt x="4260" y="1080"/>
                </a:cubicBezTo>
                <a:cubicBezTo>
                  <a:pt x="4233" y="1154"/>
                  <a:pt x="4203" y="1218"/>
                  <a:pt x="4171" y="1279"/>
                </a:cubicBezTo>
                <a:lnTo>
                  <a:pt x="4169" y="1278"/>
                </a:lnTo>
                <a:cubicBezTo>
                  <a:pt x="4169" y="1278"/>
                  <a:pt x="4357" y="893"/>
                  <a:pt x="4352" y="601"/>
                </a:cubicBezTo>
                <a:cubicBezTo>
                  <a:pt x="4349" y="361"/>
                  <a:pt x="4257" y="173"/>
                  <a:pt x="4049" y="87"/>
                </a:cubicBezTo>
                <a:cubicBezTo>
                  <a:pt x="3957" y="49"/>
                  <a:pt x="3858" y="37"/>
                  <a:pt x="3761" y="31"/>
                </a:cubicBezTo>
                <a:lnTo>
                  <a:pt x="3761" y="29"/>
                </a:lnTo>
                <a:lnTo>
                  <a:pt x="3794" y="31"/>
                </a:lnTo>
                <a:cubicBezTo>
                  <a:pt x="3891" y="37"/>
                  <a:pt x="3990" y="50"/>
                  <a:pt x="4082" y="88"/>
                </a:cubicBezTo>
                <a:cubicBezTo>
                  <a:pt x="4166" y="123"/>
                  <a:pt x="4233" y="177"/>
                  <a:pt x="4284" y="244"/>
                </a:cubicBezTo>
                <a:cubicBezTo>
                  <a:pt x="4229" y="162"/>
                  <a:pt x="4152" y="96"/>
                  <a:pt x="4052" y="57"/>
                </a:cubicBezTo>
                <a:cubicBezTo>
                  <a:pt x="3953" y="18"/>
                  <a:pt x="3846" y="6"/>
                  <a:pt x="3743" y="2"/>
                </a:cubicBezTo>
                <a:lnTo>
                  <a:pt x="3460" y="1"/>
                </a:lnTo>
                <a:lnTo>
                  <a:pt x="2338" y="0"/>
                </a:lnTo>
                <a:cubicBezTo>
                  <a:pt x="2237" y="2"/>
                  <a:pt x="2091" y="14"/>
                  <a:pt x="1996" y="56"/>
                </a:cubicBezTo>
                <a:cubicBezTo>
                  <a:pt x="1939" y="80"/>
                  <a:pt x="1890" y="114"/>
                  <a:pt x="1848" y="155"/>
                </a:cubicBezTo>
                <a:lnTo>
                  <a:pt x="1833" y="170"/>
                </a:lnTo>
                <a:cubicBezTo>
                  <a:pt x="1732" y="277"/>
                  <a:pt x="1680" y="430"/>
                  <a:pt x="1678" y="587"/>
                </a:cubicBezTo>
                <a:cubicBezTo>
                  <a:pt x="1674" y="763"/>
                  <a:pt x="1721" y="929"/>
                  <a:pt x="1783" y="1084"/>
                </a:cubicBezTo>
                <a:lnTo>
                  <a:pt x="1781" y="1084"/>
                </a:lnTo>
                <a:cubicBezTo>
                  <a:pt x="1796" y="1122"/>
                  <a:pt x="1812" y="1160"/>
                  <a:pt x="1829" y="1198"/>
                </a:cubicBezTo>
                <a:cubicBezTo>
                  <a:pt x="1881" y="1311"/>
                  <a:pt x="1939" y="1420"/>
                  <a:pt x="2002" y="1526"/>
                </a:cubicBezTo>
                <a:lnTo>
                  <a:pt x="2001" y="1526"/>
                </a:lnTo>
                <a:cubicBezTo>
                  <a:pt x="2041" y="1596"/>
                  <a:pt x="2084" y="1664"/>
                  <a:pt x="2128" y="1731"/>
                </a:cubicBezTo>
                <a:cubicBezTo>
                  <a:pt x="2347" y="2062"/>
                  <a:pt x="2576" y="2345"/>
                  <a:pt x="2835" y="2627"/>
                </a:cubicBezTo>
                <a:cubicBezTo>
                  <a:pt x="2853" y="2611"/>
                  <a:pt x="2870" y="2594"/>
                  <a:pt x="2886" y="2579"/>
                </a:cubicBezTo>
                <a:cubicBezTo>
                  <a:pt x="2676" y="2349"/>
                  <a:pt x="2506" y="2136"/>
                  <a:pt x="2327" y="1884"/>
                </a:cubicBezTo>
                <a:lnTo>
                  <a:pt x="2331" y="1881"/>
                </a:lnTo>
                <a:cubicBezTo>
                  <a:pt x="2506" y="2120"/>
                  <a:pt x="2683" y="2338"/>
                  <a:pt x="2898" y="2568"/>
                </a:cubicBezTo>
                <a:cubicBezTo>
                  <a:pt x="2914" y="2552"/>
                  <a:pt x="2928" y="2539"/>
                  <a:pt x="2938" y="2529"/>
                </a:cubicBezTo>
                <a:cubicBezTo>
                  <a:pt x="2915" y="2504"/>
                  <a:pt x="2900" y="2487"/>
                  <a:pt x="2877" y="2463"/>
                </a:cubicBezTo>
                <a:cubicBezTo>
                  <a:pt x="2620" y="2179"/>
                  <a:pt x="2382" y="1875"/>
                  <a:pt x="2179" y="1546"/>
                </a:cubicBezTo>
                <a:lnTo>
                  <a:pt x="2179" y="1546"/>
                </a:lnTo>
                <a:cubicBezTo>
                  <a:pt x="2172" y="1535"/>
                  <a:pt x="2165" y="1524"/>
                  <a:pt x="2158" y="1512"/>
                </a:cubicBezTo>
                <a:cubicBezTo>
                  <a:pt x="2078" y="1379"/>
                  <a:pt x="2010" y="1243"/>
                  <a:pt x="1950" y="1100"/>
                </a:cubicBezTo>
                <a:lnTo>
                  <a:pt x="1904" y="974"/>
                </a:lnTo>
                <a:cubicBezTo>
                  <a:pt x="1841" y="790"/>
                  <a:pt x="1800" y="581"/>
                  <a:pt x="1869" y="416"/>
                </a:cubicBezTo>
                <a:cubicBezTo>
                  <a:pt x="1893" y="354"/>
                  <a:pt x="1926" y="307"/>
                  <a:pt x="1965" y="271"/>
                </a:cubicBezTo>
                <a:lnTo>
                  <a:pt x="1975" y="262"/>
                </a:lnTo>
                <a:cubicBezTo>
                  <a:pt x="2070" y="183"/>
                  <a:pt x="2203" y="165"/>
                  <a:pt x="2354" y="166"/>
                </a:cubicBezTo>
                <a:lnTo>
                  <a:pt x="3671" y="165"/>
                </a:lnTo>
                <a:cubicBezTo>
                  <a:pt x="3898" y="165"/>
                  <a:pt x="3958" y="197"/>
                  <a:pt x="4020" y="226"/>
                </a:cubicBezTo>
                <a:cubicBezTo>
                  <a:pt x="4101" y="264"/>
                  <a:pt x="4153" y="335"/>
                  <a:pt x="4188" y="420"/>
                </a:cubicBezTo>
                <a:cubicBezTo>
                  <a:pt x="4258" y="595"/>
                  <a:pt x="4203" y="848"/>
                  <a:pt x="4161" y="967"/>
                </a:cubicBezTo>
                <a:cubicBezTo>
                  <a:pt x="4106" y="1123"/>
                  <a:pt x="4073" y="1200"/>
                  <a:pt x="3982" y="1353"/>
                </a:cubicBezTo>
                <a:lnTo>
                  <a:pt x="3982" y="1353"/>
                </a:lnTo>
                <a:cubicBezTo>
                  <a:pt x="3954" y="1400"/>
                  <a:pt x="3920" y="1454"/>
                  <a:pt x="3878" y="1519"/>
                </a:cubicBezTo>
                <a:cubicBezTo>
                  <a:pt x="3817" y="1612"/>
                  <a:pt x="3694" y="1772"/>
                  <a:pt x="3587" y="1895"/>
                </a:cubicBezTo>
                <a:cubicBezTo>
                  <a:pt x="3439" y="2068"/>
                  <a:pt x="3286" y="2236"/>
                  <a:pt x="3127" y="2399"/>
                </a:cubicBezTo>
                <a:lnTo>
                  <a:pt x="2975" y="2551"/>
                </a:lnTo>
                <a:lnTo>
                  <a:pt x="2975" y="2552"/>
                </a:lnTo>
                <a:lnTo>
                  <a:pt x="2864" y="2663"/>
                </a:lnTo>
                <a:cubicBezTo>
                  <a:pt x="2864" y="2663"/>
                  <a:pt x="2781" y="2741"/>
                  <a:pt x="2738" y="2780"/>
                </a:cubicBezTo>
                <a:cubicBezTo>
                  <a:pt x="2738" y="2781"/>
                  <a:pt x="2737" y="2781"/>
                  <a:pt x="2737" y="2782"/>
                </a:cubicBezTo>
                <a:cubicBezTo>
                  <a:pt x="2555" y="2604"/>
                  <a:pt x="2345" y="2421"/>
                  <a:pt x="2139" y="2266"/>
                </a:cubicBezTo>
                <a:cubicBezTo>
                  <a:pt x="1974" y="2139"/>
                  <a:pt x="1638" y="1876"/>
                  <a:pt x="1467" y="1807"/>
                </a:cubicBezTo>
                <a:cubicBezTo>
                  <a:pt x="1681" y="1923"/>
                  <a:pt x="1879" y="2085"/>
                  <a:pt x="2063" y="2233"/>
                </a:cubicBezTo>
                <a:cubicBezTo>
                  <a:pt x="1855" y="2080"/>
                  <a:pt x="1643" y="1918"/>
                  <a:pt x="1410" y="1791"/>
                </a:cubicBezTo>
                <a:cubicBezTo>
                  <a:pt x="1177" y="1666"/>
                  <a:pt x="928" y="1571"/>
                  <a:pt x="677" y="1534"/>
                </a:cubicBezTo>
                <a:cubicBezTo>
                  <a:pt x="1150" y="1607"/>
                  <a:pt x="1578" y="1870"/>
                  <a:pt x="1941" y="2164"/>
                </a:cubicBezTo>
                <a:cubicBezTo>
                  <a:pt x="2195" y="2362"/>
                  <a:pt x="2459" y="2591"/>
                  <a:pt x="2693" y="2822"/>
                </a:cubicBezTo>
                <a:lnTo>
                  <a:pt x="2678" y="2836"/>
                </a:lnTo>
                <a:cubicBezTo>
                  <a:pt x="2375" y="2548"/>
                  <a:pt x="2025" y="2250"/>
                  <a:pt x="1673" y="1994"/>
                </a:cubicBezTo>
                <a:cubicBezTo>
                  <a:pt x="1434" y="1824"/>
                  <a:pt x="1171" y="1689"/>
                  <a:pt x="902" y="1610"/>
                </a:cubicBezTo>
                <a:cubicBezTo>
                  <a:pt x="638" y="1534"/>
                  <a:pt x="353" y="1505"/>
                  <a:pt x="128" y="1608"/>
                </a:cubicBezTo>
                <a:cubicBezTo>
                  <a:pt x="87" y="1627"/>
                  <a:pt x="50" y="1659"/>
                  <a:pt x="19" y="1692"/>
                </a:cubicBezTo>
                <a:lnTo>
                  <a:pt x="19" y="1696"/>
                </a:lnTo>
                <a:cubicBezTo>
                  <a:pt x="43" y="1671"/>
                  <a:pt x="70" y="1648"/>
                  <a:pt x="100" y="1630"/>
                </a:cubicBezTo>
                <a:cubicBezTo>
                  <a:pt x="153" y="1598"/>
                  <a:pt x="214" y="1578"/>
                  <a:pt x="278" y="1566"/>
                </a:cubicBezTo>
                <a:cubicBezTo>
                  <a:pt x="405" y="1542"/>
                  <a:pt x="541" y="1543"/>
                  <a:pt x="676" y="1565"/>
                </a:cubicBezTo>
                <a:cubicBezTo>
                  <a:pt x="947" y="1608"/>
                  <a:pt x="1200" y="1735"/>
                  <a:pt x="1447" y="1884"/>
                </a:cubicBezTo>
                <a:cubicBezTo>
                  <a:pt x="1888" y="2173"/>
                  <a:pt x="2283" y="2536"/>
                  <a:pt x="2635" y="2876"/>
                </a:cubicBezTo>
                <a:cubicBezTo>
                  <a:pt x="2586" y="2921"/>
                  <a:pt x="2538" y="2965"/>
                  <a:pt x="2489" y="3009"/>
                </a:cubicBezTo>
                <a:cubicBezTo>
                  <a:pt x="2345" y="3138"/>
                  <a:pt x="2202" y="3262"/>
                  <a:pt x="2058" y="3372"/>
                </a:cubicBezTo>
                <a:lnTo>
                  <a:pt x="2061" y="3371"/>
                </a:lnTo>
                <a:cubicBezTo>
                  <a:pt x="2056" y="3375"/>
                  <a:pt x="2051" y="3378"/>
                  <a:pt x="2047" y="3382"/>
                </a:cubicBezTo>
                <a:cubicBezTo>
                  <a:pt x="1886" y="3505"/>
                  <a:pt x="1686" y="3646"/>
                  <a:pt x="1467" y="3767"/>
                </a:cubicBezTo>
                <a:cubicBezTo>
                  <a:pt x="1248" y="3888"/>
                  <a:pt x="1010" y="4002"/>
                  <a:pt x="777" y="4044"/>
                </a:cubicBezTo>
                <a:cubicBezTo>
                  <a:pt x="548" y="4090"/>
                  <a:pt x="282" y="4031"/>
                  <a:pt x="163" y="3901"/>
                </a:cubicBezTo>
                <a:cubicBezTo>
                  <a:pt x="23" y="3746"/>
                  <a:pt x="22" y="3612"/>
                  <a:pt x="23" y="3537"/>
                </a:cubicBezTo>
                <a:cubicBezTo>
                  <a:pt x="0" y="3669"/>
                  <a:pt x="29" y="3825"/>
                  <a:pt x="117" y="3930"/>
                </a:cubicBezTo>
                <a:cubicBezTo>
                  <a:pt x="201" y="4035"/>
                  <a:pt x="338" y="4092"/>
                  <a:pt x="456" y="4117"/>
                </a:cubicBezTo>
                <a:lnTo>
                  <a:pt x="456" y="4118"/>
                </a:lnTo>
                <a:cubicBezTo>
                  <a:pt x="363" y="4106"/>
                  <a:pt x="254" y="4072"/>
                  <a:pt x="164" y="3999"/>
                </a:cubicBezTo>
                <a:cubicBezTo>
                  <a:pt x="247" y="4072"/>
                  <a:pt x="364" y="4119"/>
                  <a:pt x="463" y="4132"/>
                </a:cubicBezTo>
                <a:cubicBezTo>
                  <a:pt x="380" y="4122"/>
                  <a:pt x="299" y="4091"/>
                  <a:pt x="268" y="4080"/>
                </a:cubicBezTo>
                <a:cubicBezTo>
                  <a:pt x="386" y="4148"/>
                  <a:pt x="578" y="4157"/>
                  <a:pt x="679" y="4140"/>
                </a:cubicBezTo>
                <a:cubicBezTo>
                  <a:pt x="709" y="4137"/>
                  <a:pt x="793" y="4122"/>
                  <a:pt x="876" y="4097"/>
                </a:cubicBezTo>
                <a:cubicBezTo>
                  <a:pt x="948" y="4076"/>
                  <a:pt x="1038" y="4040"/>
                  <a:pt x="1080" y="4024"/>
                </a:cubicBezTo>
                <a:lnTo>
                  <a:pt x="1081" y="4026"/>
                </a:lnTo>
                <a:cubicBezTo>
                  <a:pt x="897" y="4120"/>
                  <a:pt x="633" y="4175"/>
                  <a:pt x="461" y="4152"/>
                </a:cubicBezTo>
                <a:cubicBezTo>
                  <a:pt x="533" y="4165"/>
                  <a:pt x="605" y="4165"/>
                  <a:pt x="675" y="4160"/>
                </a:cubicBezTo>
                <a:cubicBezTo>
                  <a:pt x="597" y="4176"/>
                  <a:pt x="450" y="4162"/>
                  <a:pt x="389" y="4149"/>
                </a:cubicBezTo>
                <a:cubicBezTo>
                  <a:pt x="561" y="4193"/>
                  <a:pt x="722" y="4169"/>
                  <a:pt x="897" y="4125"/>
                </a:cubicBezTo>
                <a:cubicBezTo>
                  <a:pt x="1037" y="4087"/>
                  <a:pt x="1412" y="3900"/>
                  <a:pt x="1465" y="3871"/>
                </a:cubicBezTo>
                <a:lnTo>
                  <a:pt x="1465" y="3871"/>
                </a:lnTo>
                <a:cubicBezTo>
                  <a:pt x="1304" y="3982"/>
                  <a:pt x="927" y="4135"/>
                  <a:pt x="809" y="4164"/>
                </a:cubicBezTo>
                <a:cubicBezTo>
                  <a:pt x="889" y="4150"/>
                  <a:pt x="971" y="4125"/>
                  <a:pt x="1048" y="4096"/>
                </a:cubicBezTo>
                <a:cubicBezTo>
                  <a:pt x="1040" y="4100"/>
                  <a:pt x="1034" y="4103"/>
                  <a:pt x="1032" y="4105"/>
                </a:cubicBezTo>
                <a:cubicBezTo>
                  <a:pt x="1067" y="4093"/>
                  <a:pt x="1114" y="4078"/>
                  <a:pt x="1149" y="4063"/>
                </a:cubicBezTo>
                <a:lnTo>
                  <a:pt x="1182" y="4051"/>
                </a:lnTo>
                <a:cubicBezTo>
                  <a:pt x="1354" y="3979"/>
                  <a:pt x="1521" y="3887"/>
                  <a:pt x="1673" y="3792"/>
                </a:cubicBezTo>
                <a:cubicBezTo>
                  <a:pt x="1994" y="3588"/>
                  <a:pt x="2261" y="3410"/>
                  <a:pt x="2543" y="3163"/>
                </a:cubicBezTo>
                <a:cubicBezTo>
                  <a:pt x="2611" y="3103"/>
                  <a:pt x="2678" y="3043"/>
                  <a:pt x="2745" y="2983"/>
                </a:cubicBezTo>
                <a:cubicBezTo>
                  <a:pt x="2803" y="3039"/>
                  <a:pt x="2863" y="3101"/>
                  <a:pt x="2925" y="3165"/>
                </a:cubicBezTo>
                <a:cubicBezTo>
                  <a:pt x="2903" y="3188"/>
                  <a:pt x="2881" y="3211"/>
                  <a:pt x="2859" y="3234"/>
                </a:cubicBezTo>
                <a:cubicBezTo>
                  <a:pt x="2697" y="3401"/>
                  <a:pt x="2543" y="3566"/>
                  <a:pt x="2397" y="3738"/>
                </a:cubicBezTo>
                <a:cubicBezTo>
                  <a:pt x="2251" y="3911"/>
                  <a:pt x="2108" y="4087"/>
                  <a:pt x="1993" y="4273"/>
                </a:cubicBezTo>
                <a:cubicBezTo>
                  <a:pt x="1850" y="4496"/>
                  <a:pt x="1734" y="4774"/>
                  <a:pt x="1698" y="4992"/>
                </a:cubicBezTo>
                <a:cubicBezTo>
                  <a:pt x="1780" y="4565"/>
                  <a:pt x="2044" y="4171"/>
                  <a:pt x="2343" y="3826"/>
                </a:cubicBezTo>
                <a:cubicBezTo>
                  <a:pt x="2571" y="3554"/>
                  <a:pt x="2770" y="3345"/>
                  <a:pt x="2939" y="3179"/>
                </a:cubicBezTo>
                <a:cubicBezTo>
                  <a:pt x="2945" y="3186"/>
                  <a:pt x="2951" y="3192"/>
                  <a:pt x="2958" y="3199"/>
                </a:cubicBezTo>
                <a:cubicBezTo>
                  <a:pt x="2917" y="3239"/>
                  <a:pt x="2888" y="3267"/>
                  <a:pt x="2888" y="3267"/>
                </a:cubicBezTo>
                <a:cubicBezTo>
                  <a:pt x="2684" y="3478"/>
                  <a:pt x="2482" y="3706"/>
                  <a:pt x="2288" y="3945"/>
                </a:cubicBezTo>
                <a:cubicBezTo>
                  <a:pt x="2150" y="4112"/>
                  <a:pt x="2037" y="4282"/>
                  <a:pt x="1950" y="4454"/>
                </a:cubicBezTo>
                <a:lnTo>
                  <a:pt x="1950" y="4454"/>
                </a:lnTo>
                <a:cubicBezTo>
                  <a:pt x="1907" y="4531"/>
                  <a:pt x="1752" y="4835"/>
                  <a:pt x="1752" y="5120"/>
                </a:cubicBezTo>
                <a:cubicBezTo>
                  <a:pt x="1752" y="5294"/>
                  <a:pt x="1803" y="5439"/>
                  <a:pt x="1900" y="5525"/>
                </a:cubicBezTo>
                <a:cubicBezTo>
                  <a:pt x="2001" y="5614"/>
                  <a:pt x="2147" y="5639"/>
                  <a:pt x="2335" y="5615"/>
                </a:cubicBezTo>
                <a:lnTo>
                  <a:pt x="2334" y="5611"/>
                </a:lnTo>
                <a:cubicBezTo>
                  <a:pt x="2151" y="5633"/>
                  <a:pt x="2008" y="5603"/>
                  <a:pt x="1911" y="5517"/>
                </a:cubicBezTo>
                <a:cubicBezTo>
                  <a:pt x="1818" y="5435"/>
                  <a:pt x="1768" y="5289"/>
                  <a:pt x="1767" y="5120"/>
                </a:cubicBezTo>
                <a:cubicBezTo>
                  <a:pt x="1767" y="4831"/>
                  <a:pt x="1923" y="4535"/>
                  <a:pt x="1963" y="4460"/>
                </a:cubicBezTo>
                <a:lnTo>
                  <a:pt x="1964" y="4458"/>
                </a:lnTo>
                <a:cubicBezTo>
                  <a:pt x="2051" y="4288"/>
                  <a:pt x="2163" y="4122"/>
                  <a:pt x="2301" y="3956"/>
                </a:cubicBezTo>
                <a:cubicBezTo>
                  <a:pt x="2495" y="3717"/>
                  <a:pt x="2696" y="3489"/>
                  <a:pt x="2900" y="3279"/>
                </a:cubicBezTo>
                <a:lnTo>
                  <a:pt x="2969" y="3211"/>
                </a:lnTo>
                <a:cubicBezTo>
                  <a:pt x="3257" y="3512"/>
                  <a:pt x="3574" y="3873"/>
                  <a:pt x="3792" y="4179"/>
                </a:cubicBezTo>
                <a:cubicBezTo>
                  <a:pt x="3865" y="4287"/>
                  <a:pt x="3929" y="4381"/>
                  <a:pt x="4001" y="4512"/>
                </a:cubicBezTo>
                <a:cubicBezTo>
                  <a:pt x="4128" y="4744"/>
                  <a:pt x="4259" y="4989"/>
                  <a:pt x="4205" y="5232"/>
                </a:cubicBezTo>
                <a:cubicBezTo>
                  <a:pt x="4184" y="5340"/>
                  <a:pt x="4104" y="5473"/>
                  <a:pt x="3986" y="5531"/>
                </a:cubicBezTo>
                <a:cubicBezTo>
                  <a:pt x="3871" y="5593"/>
                  <a:pt x="3746" y="5605"/>
                  <a:pt x="3704" y="5616"/>
                </a:cubicBezTo>
                <a:cubicBezTo>
                  <a:pt x="3775" y="5626"/>
                  <a:pt x="3892" y="5602"/>
                  <a:pt x="3964" y="5579"/>
                </a:cubicBezTo>
                <a:cubicBezTo>
                  <a:pt x="3938" y="5595"/>
                  <a:pt x="3871" y="5619"/>
                  <a:pt x="3840" y="5626"/>
                </a:cubicBezTo>
                <a:cubicBezTo>
                  <a:pt x="3869" y="5622"/>
                  <a:pt x="3900" y="5619"/>
                  <a:pt x="3930" y="5610"/>
                </a:cubicBezTo>
                <a:cubicBezTo>
                  <a:pt x="3953" y="5604"/>
                  <a:pt x="3974" y="5594"/>
                  <a:pt x="3987" y="5587"/>
                </a:cubicBezTo>
                <a:cubicBezTo>
                  <a:pt x="4036" y="5556"/>
                  <a:pt x="4127" y="5505"/>
                  <a:pt x="4211" y="5358"/>
                </a:cubicBezTo>
                <a:lnTo>
                  <a:pt x="4211" y="5358"/>
                </a:lnTo>
                <a:cubicBezTo>
                  <a:pt x="4148" y="5515"/>
                  <a:pt x="4008" y="5591"/>
                  <a:pt x="3934" y="5624"/>
                </a:cubicBezTo>
                <a:cubicBezTo>
                  <a:pt x="3954" y="5619"/>
                  <a:pt x="3973" y="5611"/>
                  <a:pt x="3992" y="5604"/>
                </a:cubicBezTo>
                <a:cubicBezTo>
                  <a:pt x="3971" y="5618"/>
                  <a:pt x="3925" y="5634"/>
                  <a:pt x="3913" y="5642"/>
                </a:cubicBezTo>
                <a:cubicBezTo>
                  <a:pt x="3963" y="5629"/>
                  <a:pt x="4006" y="5609"/>
                  <a:pt x="4053" y="5582"/>
                </a:cubicBezTo>
                <a:cubicBezTo>
                  <a:pt x="4091" y="5560"/>
                  <a:pt x="4123" y="5536"/>
                  <a:pt x="4151" y="5503"/>
                </a:cubicBezTo>
                <a:cubicBezTo>
                  <a:pt x="4119" y="5544"/>
                  <a:pt x="4063" y="5585"/>
                  <a:pt x="4035" y="5607"/>
                </a:cubicBezTo>
                <a:cubicBezTo>
                  <a:pt x="4057" y="5598"/>
                  <a:pt x="4078" y="5584"/>
                  <a:pt x="4097" y="5568"/>
                </a:cubicBezTo>
                <a:cubicBezTo>
                  <a:pt x="4095" y="5571"/>
                  <a:pt x="4094" y="5573"/>
                  <a:pt x="4094" y="5574"/>
                </a:cubicBezTo>
                <a:lnTo>
                  <a:pt x="4122" y="5555"/>
                </a:lnTo>
                <a:cubicBezTo>
                  <a:pt x="4188" y="5499"/>
                  <a:pt x="4313" y="5329"/>
                  <a:pt x="4300" y="5026"/>
                </a:cubicBezTo>
                <a:lnTo>
                  <a:pt x="4302" y="5025"/>
                </a:lnTo>
                <a:cubicBezTo>
                  <a:pt x="4302" y="5025"/>
                  <a:pt x="4346" y="5224"/>
                  <a:pt x="4261" y="5429"/>
                </a:cubicBezTo>
                <a:cubicBezTo>
                  <a:pt x="4335" y="5319"/>
                  <a:pt x="4350" y="5213"/>
                  <a:pt x="4345" y="5100"/>
                </a:cubicBezTo>
                <a:cubicBezTo>
                  <a:pt x="4338" y="4957"/>
                  <a:pt x="4296" y="4819"/>
                  <a:pt x="4239" y="4687"/>
                </a:cubicBezTo>
                <a:cubicBezTo>
                  <a:pt x="4130" y="4447"/>
                  <a:pt x="3996" y="4230"/>
                  <a:pt x="3833" y="4016"/>
                </a:cubicBezTo>
                <a:cubicBezTo>
                  <a:pt x="3613" y="3728"/>
                  <a:pt x="3327" y="3404"/>
                  <a:pt x="3061" y="3120"/>
                </a:cubicBezTo>
                <a:lnTo>
                  <a:pt x="3191" y="2992"/>
                </a:lnTo>
                <a:cubicBezTo>
                  <a:pt x="3432" y="3229"/>
                  <a:pt x="3693" y="3461"/>
                  <a:pt x="3965" y="3681"/>
                </a:cubicBezTo>
                <a:cubicBezTo>
                  <a:pt x="4357" y="4003"/>
                  <a:pt x="4825" y="4277"/>
                  <a:pt x="5334" y="4311"/>
                </a:cubicBezTo>
                <a:cubicBezTo>
                  <a:pt x="5427" y="4315"/>
                  <a:pt x="5534" y="4319"/>
                  <a:pt x="5653" y="4279"/>
                </a:cubicBezTo>
                <a:cubicBezTo>
                  <a:pt x="5852" y="4213"/>
                  <a:pt x="5932" y="4105"/>
                  <a:pt x="5986" y="4006"/>
                </a:cubicBezTo>
                <a:cubicBezTo>
                  <a:pt x="6029" y="3923"/>
                  <a:pt x="6034" y="3867"/>
                  <a:pt x="6037" y="3776"/>
                </a:cubicBezTo>
                <a:lnTo>
                  <a:pt x="6037" y="3776"/>
                </a:lnTo>
                <a:lnTo>
                  <a:pt x="6037" y="3714"/>
                </a:lnTo>
                <a:lnTo>
                  <a:pt x="6037" y="3504"/>
                </a:lnTo>
                <a:close/>
                <a:moveTo>
                  <a:pt x="5728" y="4105"/>
                </a:moveTo>
                <a:cubicBezTo>
                  <a:pt x="5682" y="4136"/>
                  <a:pt x="5638" y="4153"/>
                  <a:pt x="5569" y="4170"/>
                </a:cubicBezTo>
                <a:lnTo>
                  <a:pt x="5569" y="4167"/>
                </a:lnTo>
                <a:cubicBezTo>
                  <a:pt x="5627" y="4150"/>
                  <a:pt x="5681" y="4127"/>
                  <a:pt x="5726" y="4090"/>
                </a:cubicBezTo>
                <a:cubicBezTo>
                  <a:pt x="5755" y="4068"/>
                  <a:pt x="5793" y="4029"/>
                  <a:pt x="5828" y="3988"/>
                </a:cubicBezTo>
                <a:cubicBezTo>
                  <a:pt x="5800" y="4041"/>
                  <a:pt x="5762" y="4082"/>
                  <a:pt x="5728" y="4105"/>
                </a:cubicBezTo>
                <a:close/>
                <a:moveTo>
                  <a:pt x="5898" y="2218"/>
                </a:moveTo>
                <a:lnTo>
                  <a:pt x="5894" y="3696"/>
                </a:lnTo>
                <a:cubicBezTo>
                  <a:pt x="5894" y="3696"/>
                  <a:pt x="5894" y="3696"/>
                  <a:pt x="5894" y="3696"/>
                </a:cubicBezTo>
                <a:cubicBezTo>
                  <a:pt x="5893" y="3721"/>
                  <a:pt x="5890" y="3745"/>
                  <a:pt x="5885" y="3768"/>
                </a:cubicBezTo>
                <a:cubicBezTo>
                  <a:pt x="5886" y="3755"/>
                  <a:pt x="5887" y="3743"/>
                  <a:pt x="5887" y="3730"/>
                </a:cubicBezTo>
                <a:cubicBezTo>
                  <a:pt x="5887" y="3705"/>
                  <a:pt x="5875" y="2679"/>
                  <a:pt x="5871" y="2323"/>
                </a:cubicBezTo>
                <a:cubicBezTo>
                  <a:pt x="5871" y="2279"/>
                  <a:pt x="5871" y="2237"/>
                  <a:pt x="5870" y="2197"/>
                </a:cubicBezTo>
                <a:cubicBezTo>
                  <a:pt x="5870" y="2186"/>
                  <a:pt x="5870" y="2174"/>
                  <a:pt x="5868" y="2161"/>
                </a:cubicBezTo>
                <a:cubicBezTo>
                  <a:pt x="5863" y="2070"/>
                  <a:pt x="5850" y="1994"/>
                  <a:pt x="5817" y="1932"/>
                </a:cubicBezTo>
                <a:cubicBezTo>
                  <a:pt x="5873" y="2014"/>
                  <a:pt x="5899" y="2117"/>
                  <a:pt x="5898" y="2218"/>
                </a:cubicBezTo>
                <a:close/>
                <a:moveTo>
                  <a:pt x="5845" y="2209"/>
                </a:moveTo>
                <a:lnTo>
                  <a:pt x="5846" y="2209"/>
                </a:lnTo>
                <a:cubicBezTo>
                  <a:pt x="5846" y="2384"/>
                  <a:pt x="5843" y="3721"/>
                  <a:pt x="5843" y="3732"/>
                </a:cubicBezTo>
                <a:cubicBezTo>
                  <a:pt x="5843" y="3745"/>
                  <a:pt x="5843" y="3817"/>
                  <a:pt x="5821" y="3890"/>
                </a:cubicBezTo>
                <a:cubicBezTo>
                  <a:pt x="5797" y="3970"/>
                  <a:pt x="5696" y="4139"/>
                  <a:pt x="5504" y="4166"/>
                </a:cubicBezTo>
                <a:cubicBezTo>
                  <a:pt x="5436" y="4175"/>
                  <a:pt x="5375" y="4177"/>
                  <a:pt x="5273" y="4168"/>
                </a:cubicBezTo>
                <a:lnTo>
                  <a:pt x="5273" y="4169"/>
                </a:lnTo>
                <a:cubicBezTo>
                  <a:pt x="5203" y="4162"/>
                  <a:pt x="5133" y="4150"/>
                  <a:pt x="5064" y="4133"/>
                </a:cubicBezTo>
                <a:cubicBezTo>
                  <a:pt x="4614" y="4019"/>
                  <a:pt x="4230" y="3743"/>
                  <a:pt x="3888" y="3445"/>
                </a:cubicBezTo>
                <a:cubicBezTo>
                  <a:pt x="3680" y="3269"/>
                  <a:pt x="3479" y="3086"/>
                  <a:pt x="3289" y="2900"/>
                </a:cubicBezTo>
                <a:cubicBezTo>
                  <a:pt x="3675" y="2551"/>
                  <a:pt x="4034" y="2284"/>
                  <a:pt x="4405" y="2069"/>
                </a:cubicBezTo>
                <a:cubicBezTo>
                  <a:pt x="4599" y="1963"/>
                  <a:pt x="4802" y="1860"/>
                  <a:pt x="5013" y="1804"/>
                </a:cubicBezTo>
                <a:cubicBezTo>
                  <a:pt x="5317" y="1733"/>
                  <a:pt x="5542" y="1758"/>
                  <a:pt x="5693" y="1884"/>
                </a:cubicBezTo>
                <a:cubicBezTo>
                  <a:pt x="5830" y="1997"/>
                  <a:pt x="5845" y="2136"/>
                  <a:pt x="5845" y="2209"/>
                </a:cubicBezTo>
                <a:close/>
                <a:moveTo>
                  <a:pt x="3345" y="2806"/>
                </a:moveTo>
                <a:cubicBezTo>
                  <a:pt x="3689" y="2497"/>
                  <a:pt x="4062" y="2202"/>
                  <a:pt x="4477" y="1976"/>
                </a:cubicBezTo>
                <a:cubicBezTo>
                  <a:pt x="4684" y="1864"/>
                  <a:pt x="4902" y="1766"/>
                  <a:pt x="5135" y="1721"/>
                </a:cubicBezTo>
                <a:cubicBezTo>
                  <a:pt x="5323" y="1684"/>
                  <a:pt x="5541" y="1699"/>
                  <a:pt x="5703" y="1817"/>
                </a:cubicBezTo>
                <a:cubicBezTo>
                  <a:pt x="5422" y="1646"/>
                  <a:pt x="5021" y="1772"/>
                  <a:pt x="5021" y="1772"/>
                </a:cubicBezTo>
                <a:cubicBezTo>
                  <a:pt x="5025" y="1772"/>
                  <a:pt x="5029" y="1771"/>
                  <a:pt x="5033" y="1771"/>
                </a:cubicBezTo>
                <a:cubicBezTo>
                  <a:pt x="5026" y="1772"/>
                  <a:pt x="5020" y="1774"/>
                  <a:pt x="5013" y="1775"/>
                </a:cubicBezTo>
                <a:lnTo>
                  <a:pt x="5013" y="1775"/>
                </a:lnTo>
                <a:cubicBezTo>
                  <a:pt x="5012" y="1775"/>
                  <a:pt x="5011" y="1776"/>
                  <a:pt x="5010" y="1776"/>
                </a:cubicBezTo>
                <a:cubicBezTo>
                  <a:pt x="5010" y="1776"/>
                  <a:pt x="5010" y="1776"/>
                  <a:pt x="5009" y="1776"/>
                </a:cubicBezTo>
                <a:lnTo>
                  <a:pt x="5009" y="1776"/>
                </a:lnTo>
                <a:cubicBezTo>
                  <a:pt x="4797" y="1833"/>
                  <a:pt x="4594" y="1938"/>
                  <a:pt x="4400" y="2045"/>
                </a:cubicBezTo>
                <a:lnTo>
                  <a:pt x="4399" y="2045"/>
                </a:lnTo>
                <a:cubicBezTo>
                  <a:pt x="4026" y="2261"/>
                  <a:pt x="3659" y="2538"/>
                  <a:pt x="3278" y="2890"/>
                </a:cubicBezTo>
                <a:cubicBezTo>
                  <a:pt x="3274" y="2885"/>
                  <a:pt x="3269" y="2881"/>
                  <a:pt x="3265" y="2877"/>
                </a:cubicBezTo>
                <a:cubicBezTo>
                  <a:pt x="3293" y="2852"/>
                  <a:pt x="3318" y="2830"/>
                  <a:pt x="3345" y="2806"/>
                </a:cubicBezTo>
                <a:close/>
                <a:moveTo>
                  <a:pt x="4209" y="363"/>
                </a:moveTo>
                <a:cubicBezTo>
                  <a:pt x="4172" y="279"/>
                  <a:pt x="4103" y="210"/>
                  <a:pt x="4035" y="177"/>
                </a:cubicBezTo>
                <a:cubicBezTo>
                  <a:pt x="3982" y="151"/>
                  <a:pt x="3866" y="105"/>
                  <a:pt x="3679" y="110"/>
                </a:cubicBezTo>
                <a:cubicBezTo>
                  <a:pt x="3584" y="109"/>
                  <a:pt x="3504" y="106"/>
                  <a:pt x="3504" y="106"/>
                </a:cubicBezTo>
                <a:lnTo>
                  <a:pt x="3504" y="105"/>
                </a:lnTo>
                <a:lnTo>
                  <a:pt x="3698" y="100"/>
                </a:lnTo>
                <a:cubicBezTo>
                  <a:pt x="3895" y="96"/>
                  <a:pt x="3981" y="128"/>
                  <a:pt x="4034" y="154"/>
                </a:cubicBezTo>
                <a:cubicBezTo>
                  <a:pt x="4102" y="187"/>
                  <a:pt x="4163" y="244"/>
                  <a:pt x="4200" y="328"/>
                </a:cubicBezTo>
                <a:cubicBezTo>
                  <a:pt x="4212" y="353"/>
                  <a:pt x="4221" y="381"/>
                  <a:pt x="4228" y="410"/>
                </a:cubicBezTo>
                <a:cubicBezTo>
                  <a:pt x="4222" y="394"/>
                  <a:pt x="4216" y="378"/>
                  <a:pt x="4209" y="363"/>
                </a:cubicBezTo>
                <a:close/>
                <a:moveTo>
                  <a:pt x="2966" y="3121"/>
                </a:moveTo>
                <a:cubicBezTo>
                  <a:pt x="2909" y="3062"/>
                  <a:pt x="2849" y="3002"/>
                  <a:pt x="2786" y="2941"/>
                </a:cubicBezTo>
                <a:cubicBezTo>
                  <a:pt x="2790" y="2937"/>
                  <a:pt x="2794" y="2934"/>
                  <a:pt x="2798" y="2930"/>
                </a:cubicBezTo>
                <a:cubicBezTo>
                  <a:pt x="2859" y="2992"/>
                  <a:pt x="2917" y="3055"/>
                  <a:pt x="2972" y="3116"/>
                </a:cubicBezTo>
                <a:lnTo>
                  <a:pt x="2966" y="3121"/>
                </a:lnTo>
                <a:close/>
                <a:moveTo>
                  <a:pt x="2841" y="2891"/>
                </a:moveTo>
                <a:cubicBezTo>
                  <a:pt x="2882" y="2853"/>
                  <a:pt x="2922" y="2816"/>
                  <a:pt x="2962" y="2778"/>
                </a:cubicBezTo>
                <a:cubicBezTo>
                  <a:pt x="2965" y="2775"/>
                  <a:pt x="2968" y="2773"/>
                  <a:pt x="2971" y="2770"/>
                </a:cubicBezTo>
                <a:lnTo>
                  <a:pt x="3145" y="2948"/>
                </a:lnTo>
                <a:cubicBezTo>
                  <a:pt x="3102" y="2989"/>
                  <a:pt x="3059" y="3031"/>
                  <a:pt x="3017" y="3073"/>
                </a:cubicBezTo>
                <a:cubicBezTo>
                  <a:pt x="2957" y="3010"/>
                  <a:pt x="2898" y="2949"/>
                  <a:pt x="2841" y="2891"/>
                </a:cubicBezTo>
                <a:close/>
                <a:moveTo>
                  <a:pt x="3050" y="3108"/>
                </a:moveTo>
                <a:cubicBezTo>
                  <a:pt x="3043" y="3101"/>
                  <a:pt x="3037" y="3095"/>
                  <a:pt x="3031" y="3089"/>
                </a:cubicBezTo>
                <a:cubicBezTo>
                  <a:pt x="3078" y="3044"/>
                  <a:pt x="3121" y="3002"/>
                  <a:pt x="3162" y="2964"/>
                </a:cubicBezTo>
                <a:cubicBezTo>
                  <a:pt x="3168" y="2969"/>
                  <a:pt x="3173" y="2975"/>
                  <a:pt x="3179" y="2981"/>
                </a:cubicBezTo>
                <a:cubicBezTo>
                  <a:pt x="3142" y="3017"/>
                  <a:pt x="3095" y="3063"/>
                  <a:pt x="3050" y="3108"/>
                </a:cubicBezTo>
                <a:close/>
                <a:moveTo>
                  <a:pt x="3197" y="2900"/>
                </a:moveTo>
                <a:cubicBezTo>
                  <a:pt x="3138" y="2840"/>
                  <a:pt x="3080" y="2781"/>
                  <a:pt x="3023" y="2721"/>
                </a:cubicBezTo>
                <a:cubicBezTo>
                  <a:pt x="3026" y="2717"/>
                  <a:pt x="3030" y="2714"/>
                  <a:pt x="3033" y="2711"/>
                </a:cubicBezTo>
                <a:cubicBezTo>
                  <a:pt x="3090" y="2770"/>
                  <a:pt x="3148" y="2828"/>
                  <a:pt x="3207" y="2886"/>
                </a:cubicBezTo>
                <a:lnTo>
                  <a:pt x="3209" y="2888"/>
                </a:lnTo>
                <a:lnTo>
                  <a:pt x="3197" y="2900"/>
                </a:lnTo>
                <a:close/>
                <a:moveTo>
                  <a:pt x="3216" y="2919"/>
                </a:moveTo>
                <a:lnTo>
                  <a:pt x="3229" y="2908"/>
                </a:lnTo>
                <a:cubicBezTo>
                  <a:pt x="3233" y="2912"/>
                  <a:pt x="3237" y="2916"/>
                  <a:pt x="3241" y="2920"/>
                </a:cubicBezTo>
                <a:cubicBezTo>
                  <a:pt x="3238" y="2923"/>
                  <a:pt x="3234" y="2927"/>
                  <a:pt x="3229" y="2932"/>
                </a:cubicBezTo>
                <a:cubicBezTo>
                  <a:pt x="3225" y="2928"/>
                  <a:pt x="3221" y="2923"/>
                  <a:pt x="3216" y="2919"/>
                </a:cubicBezTo>
                <a:close/>
                <a:moveTo>
                  <a:pt x="5926" y="4065"/>
                </a:moveTo>
                <a:cubicBezTo>
                  <a:pt x="5891" y="4112"/>
                  <a:pt x="5850" y="4151"/>
                  <a:pt x="5795" y="4188"/>
                </a:cubicBezTo>
                <a:cubicBezTo>
                  <a:pt x="5749" y="4219"/>
                  <a:pt x="5692" y="4242"/>
                  <a:pt x="5629" y="4259"/>
                </a:cubicBezTo>
                <a:lnTo>
                  <a:pt x="5628" y="4256"/>
                </a:lnTo>
                <a:cubicBezTo>
                  <a:pt x="5675" y="4239"/>
                  <a:pt x="5709" y="4225"/>
                  <a:pt x="5743" y="4204"/>
                </a:cubicBezTo>
                <a:cubicBezTo>
                  <a:pt x="5742" y="4204"/>
                  <a:pt x="5747" y="4201"/>
                  <a:pt x="5747" y="4202"/>
                </a:cubicBezTo>
                <a:cubicBezTo>
                  <a:pt x="5747" y="4202"/>
                  <a:pt x="5921" y="4111"/>
                  <a:pt x="5987" y="3960"/>
                </a:cubicBezTo>
                <a:cubicBezTo>
                  <a:pt x="5973" y="3994"/>
                  <a:pt x="5954" y="4028"/>
                  <a:pt x="5926" y="4065"/>
                </a:cubicBezTo>
                <a:close/>
              </a:path>
            </a:pathLst>
          </a:custGeom>
          <a:solidFill>
            <a:schemeClr val="accent2"/>
          </a:solidFill>
          <a:ln w="0">
            <a:noFill/>
            <a:prstDash val="solid"/>
            <a:round/>
            <a:headEnd/>
            <a:tailEnd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da-DK">
              <a:solidFill>
                <a:srgbClr val="28082E"/>
              </a:solidFill>
              <a:latin typeface="+mn-lt"/>
            </a:endParaRPr>
          </a:p>
        </p:txBody>
      </p:sp>
      <p:grpSp>
        <p:nvGrpSpPr>
          <p:cNvPr id="8" name="Group 31"/>
          <p:cNvGrpSpPr>
            <a:grpSpLocks/>
          </p:cNvGrpSpPr>
          <p:nvPr/>
        </p:nvGrpSpPr>
        <p:grpSpPr bwMode="auto">
          <a:xfrm>
            <a:off x="-4246563" y="-4240213"/>
            <a:ext cx="13544551" cy="11299826"/>
            <a:chOff x="-2670" y="-2670"/>
            <a:chExt cx="8532" cy="7118"/>
          </a:xfrm>
        </p:grpSpPr>
        <p:sp>
          <p:nvSpPr>
            <p:cNvPr id="9" name="Rectangle 32"/>
            <p:cNvSpPr>
              <a:spLocks noChangeArrowheads="1"/>
            </p:cNvSpPr>
            <p:nvPr userDrawn="1"/>
          </p:nvSpPr>
          <p:spPr bwMode="auto">
            <a:xfrm>
              <a:off x="-1490" y="-2670"/>
              <a:ext cx="7352" cy="2670"/>
            </a:xfrm>
            <a:prstGeom prst="rect">
              <a:avLst/>
            </a:prstGeom>
            <a:solidFill>
              <a:srgbClr val="9099AE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da-DK">
                <a:solidFill>
                  <a:srgbClr val="28082E"/>
                </a:solidFill>
                <a:latin typeface="+mn-lt"/>
              </a:endParaRPr>
            </a:p>
          </p:txBody>
        </p:sp>
        <p:sp>
          <p:nvSpPr>
            <p:cNvPr id="10" name="Rectangle 33"/>
            <p:cNvSpPr>
              <a:spLocks noChangeArrowheads="1"/>
            </p:cNvSpPr>
            <p:nvPr userDrawn="1"/>
          </p:nvSpPr>
          <p:spPr bwMode="auto">
            <a:xfrm rot="16200000">
              <a:off x="-4695" y="-247"/>
              <a:ext cx="6720" cy="2670"/>
            </a:xfrm>
            <a:prstGeom prst="rect">
              <a:avLst/>
            </a:prstGeom>
            <a:solidFill>
              <a:srgbClr val="9099AE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da-DK">
                <a:solidFill>
                  <a:srgbClr val="28082E"/>
                </a:solidFill>
                <a:latin typeface="+mn-lt"/>
              </a:endParaRPr>
            </a:p>
          </p:txBody>
        </p:sp>
      </p:grpSp>
      <p:sp>
        <p:nvSpPr>
          <p:cNvPr id="4100" name="Rectangle 4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593725" y="3979863"/>
            <a:ext cx="4349750" cy="1301750"/>
          </a:xfrm>
        </p:spPr>
        <p:txBody>
          <a:bodyPr lIns="79352" tIns="39676" rIns="79352" bIns="39676"/>
          <a:lstStyle>
            <a:lvl1pPr marL="0" indent="0">
              <a:buFont typeface="Times New Roman" pitchFamily="18" charset="0"/>
              <a:buNone/>
              <a:defRPr sz="180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subtitle style  </a:t>
            </a:r>
          </a:p>
        </p:txBody>
      </p:sp>
      <p:sp>
        <p:nvSpPr>
          <p:cNvPr id="4111" name="Rectangle 15"/>
          <p:cNvSpPr>
            <a:spLocks noGrp="1" noChangeArrowheads="1"/>
          </p:cNvSpPr>
          <p:nvPr>
            <p:ph type="ctrTitle" sz="quarter"/>
          </p:nvPr>
        </p:nvSpPr>
        <p:spPr>
          <a:xfrm flipH="1">
            <a:off x="593725" y="1978025"/>
            <a:ext cx="4357688" cy="1868488"/>
          </a:xfrm>
        </p:spPr>
        <p:txBody>
          <a:bodyPr lIns="79352" tIns="39676" rIns="79352" bIns="39676"/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image" Target="../media/image1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41" Type="http://schemas.openxmlformats.org/officeDocument/2006/relationships/slideLayout" Target="../slideLayouts/slideLayout4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3.xml"/><Relationship Id="rId13" Type="http://schemas.openxmlformats.org/officeDocument/2006/relationships/slideLayout" Target="../slideLayouts/slideLayout58.xml"/><Relationship Id="rId3" Type="http://schemas.openxmlformats.org/officeDocument/2006/relationships/slideLayout" Target="../slideLayouts/slideLayout48.xml"/><Relationship Id="rId7" Type="http://schemas.openxmlformats.org/officeDocument/2006/relationships/slideLayout" Target="../slideLayouts/slideLayout52.xml"/><Relationship Id="rId12" Type="http://schemas.openxmlformats.org/officeDocument/2006/relationships/slideLayout" Target="../slideLayouts/slideLayout57.xml"/><Relationship Id="rId2" Type="http://schemas.openxmlformats.org/officeDocument/2006/relationships/slideLayout" Target="../slideLayouts/slideLayout47.xml"/><Relationship Id="rId1" Type="http://schemas.openxmlformats.org/officeDocument/2006/relationships/slideLayout" Target="../slideLayouts/slideLayout46.xml"/><Relationship Id="rId6" Type="http://schemas.openxmlformats.org/officeDocument/2006/relationships/slideLayout" Target="../slideLayouts/slideLayout51.xml"/><Relationship Id="rId11" Type="http://schemas.openxmlformats.org/officeDocument/2006/relationships/slideLayout" Target="../slideLayouts/slideLayout56.xml"/><Relationship Id="rId5" Type="http://schemas.openxmlformats.org/officeDocument/2006/relationships/slideLayout" Target="../slideLayouts/slideLayout50.xml"/><Relationship Id="rId15" Type="http://schemas.openxmlformats.org/officeDocument/2006/relationships/image" Target="../media/image5.jpeg"/><Relationship Id="rId10" Type="http://schemas.openxmlformats.org/officeDocument/2006/relationships/slideLayout" Target="../slideLayouts/slideLayout55.xml"/><Relationship Id="rId4" Type="http://schemas.openxmlformats.org/officeDocument/2006/relationships/slideLayout" Target="../slideLayouts/slideLayout49.xml"/><Relationship Id="rId9" Type="http://schemas.openxmlformats.org/officeDocument/2006/relationships/slideLayout" Target="../slideLayouts/slideLayout54.xml"/><Relationship Id="rId1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6.xml"/><Relationship Id="rId13" Type="http://schemas.openxmlformats.org/officeDocument/2006/relationships/slideLayout" Target="../slideLayouts/slideLayout71.xml"/><Relationship Id="rId3" Type="http://schemas.openxmlformats.org/officeDocument/2006/relationships/slideLayout" Target="../slideLayouts/slideLayout61.xml"/><Relationship Id="rId7" Type="http://schemas.openxmlformats.org/officeDocument/2006/relationships/slideLayout" Target="../slideLayouts/slideLayout65.xml"/><Relationship Id="rId12" Type="http://schemas.openxmlformats.org/officeDocument/2006/relationships/slideLayout" Target="../slideLayouts/slideLayout70.xml"/><Relationship Id="rId2" Type="http://schemas.openxmlformats.org/officeDocument/2006/relationships/slideLayout" Target="../slideLayouts/slideLayout60.xml"/><Relationship Id="rId1" Type="http://schemas.openxmlformats.org/officeDocument/2006/relationships/slideLayout" Target="../slideLayouts/slideLayout59.xml"/><Relationship Id="rId6" Type="http://schemas.openxmlformats.org/officeDocument/2006/relationships/slideLayout" Target="../slideLayouts/slideLayout64.xml"/><Relationship Id="rId11" Type="http://schemas.openxmlformats.org/officeDocument/2006/relationships/slideLayout" Target="../slideLayouts/slideLayout69.xml"/><Relationship Id="rId5" Type="http://schemas.openxmlformats.org/officeDocument/2006/relationships/slideLayout" Target="../slideLayouts/slideLayout63.xml"/><Relationship Id="rId15" Type="http://schemas.openxmlformats.org/officeDocument/2006/relationships/image" Target="../media/image5.jpeg"/><Relationship Id="rId10" Type="http://schemas.openxmlformats.org/officeDocument/2006/relationships/slideLayout" Target="../slideLayouts/slideLayout68.xml"/><Relationship Id="rId4" Type="http://schemas.openxmlformats.org/officeDocument/2006/relationships/slideLayout" Target="../slideLayouts/slideLayout62.xml"/><Relationship Id="rId9" Type="http://schemas.openxmlformats.org/officeDocument/2006/relationships/slideLayout" Target="../slideLayouts/slideLayout67.xml"/><Relationship Id="rId1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9.xml"/><Relationship Id="rId13" Type="http://schemas.openxmlformats.org/officeDocument/2006/relationships/slideLayout" Target="../slideLayouts/slideLayout84.xml"/><Relationship Id="rId3" Type="http://schemas.openxmlformats.org/officeDocument/2006/relationships/slideLayout" Target="../slideLayouts/slideLayout74.xml"/><Relationship Id="rId7" Type="http://schemas.openxmlformats.org/officeDocument/2006/relationships/slideLayout" Target="../slideLayouts/slideLayout78.xml"/><Relationship Id="rId12" Type="http://schemas.openxmlformats.org/officeDocument/2006/relationships/slideLayout" Target="../slideLayouts/slideLayout83.xml"/><Relationship Id="rId2" Type="http://schemas.openxmlformats.org/officeDocument/2006/relationships/slideLayout" Target="../slideLayouts/slideLayout73.xml"/><Relationship Id="rId1" Type="http://schemas.openxmlformats.org/officeDocument/2006/relationships/slideLayout" Target="../slideLayouts/slideLayout72.xml"/><Relationship Id="rId6" Type="http://schemas.openxmlformats.org/officeDocument/2006/relationships/slideLayout" Target="../slideLayouts/slideLayout77.xml"/><Relationship Id="rId11" Type="http://schemas.openxmlformats.org/officeDocument/2006/relationships/slideLayout" Target="../slideLayouts/slideLayout82.xml"/><Relationship Id="rId5" Type="http://schemas.openxmlformats.org/officeDocument/2006/relationships/slideLayout" Target="../slideLayouts/slideLayout76.xml"/><Relationship Id="rId15" Type="http://schemas.openxmlformats.org/officeDocument/2006/relationships/image" Target="../media/image5.jpeg"/><Relationship Id="rId10" Type="http://schemas.openxmlformats.org/officeDocument/2006/relationships/slideLayout" Target="../slideLayouts/slideLayout81.xml"/><Relationship Id="rId4" Type="http://schemas.openxmlformats.org/officeDocument/2006/relationships/slideLayout" Target="../slideLayouts/slideLayout75.xml"/><Relationship Id="rId9" Type="http://schemas.openxmlformats.org/officeDocument/2006/relationships/slideLayout" Target="../slideLayouts/slideLayout80.xml"/><Relationship Id="rId14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2.xml"/><Relationship Id="rId13" Type="http://schemas.openxmlformats.org/officeDocument/2006/relationships/slideLayout" Target="../slideLayouts/slideLayout97.xml"/><Relationship Id="rId3" Type="http://schemas.openxmlformats.org/officeDocument/2006/relationships/slideLayout" Target="../slideLayouts/slideLayout87.xml"/><Relationship Id="rId7" Type="http://schemas.openxmlformats.org/officeDocument/2006/relationships/slideLayout" Target="../slideLayouts/slideLayout91.xml"/><Relationship Id="rId12" Type="http://schemas.openxmlformats.org/officeDocument/2006/relationships/slideLayout" Target="../slideLayouts/slideLayout96.xml"/><Relationship Id="rId2" Type="http://schemas.openxmlformats.org/officeDocument/2006/relationships/slideLayout" Target="../slideLayouts/slideLayout86.xml"/><Relationship Id="rId1" Type="http://schemas.openxmlformats.org/officeDocument/2006/relationships/slideLayout" Target="../slideLayouts/slideLayout85.xml"/><Relationship Id="rId6" Type="http://schemas.openxmlformats.org/officeDocument/2006/relationships/slideLayout" Target="../slideLayouts/slideLayout90.xml"/><Relationship Id="rId11" Type="http://schemas.openxmlformats.org/officeDocument/2006/relationships/slideLayout" Target="../slideLayouts/slideLayout95.xml"/><Relationship Id="rId5" Type="http://schemas.openxmlformats.org/officeDocument/2006/relationships/slideLayout" Target="../slideLayouts/slideLayout89.xml"/><Relationship Id="rId15" Type="http://schemas.openxmlformats.org/officeDocument/2006/relationships/image" Target="../media/image5.jpeg"/><Relationship Id="rId10" Type="http://schemas.openxmlformats.org/officeDocument/2006/relationships/slideLayout" Target="../slideLayouts/slideLayout94.xml"/><Relationship Id="rId4" Type="http://schemas.openxmlformats.org/officeDocument/2006/relationships/slideLayout" Target="../slideLayouts/slideLayout88.xml"/><Relationship Id="rId9" Type="http://schemas.openxmlformats.org/officeDocument/2006/relationships/slideLayout" Target="../slideLayouts/slideLayout93.xml"/><Relationship Id="rId14" Type="http://schemas.openxmlformats.org/officeDocument/2006/relationships/theme" Target="../theme/theme5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5.xml"/><Relationship Id="rId13" Type="http://schemas.openxmlformats.org/officeDocument/2006/relationships/slideLayout" Target="../slideLayouts/slideLayout110.xml"/><Relationship Id="rId3" Type="http://schemas.openxmlformats.org/officeDocument/2006/relationships/slideLayout" Target="../slideLayouts/slideLayout100.xml"/><Relationship Id="rId7" Type="http://schemas.openxmlformats.org/officeDocument/2006/relationships/slideLayout" Target="../slideLayouts/slideLayout104.xml"/><Relationship Id="rId12" Type="http://schemas.openxmlformats.org/officeDocument/2006/relationships/slideLayout" Target="../slideLayouts/slideLayout109.xml"/><Relationship Id="rId2" Type="http://schemas.openxmlformats.org/officeDocument/2006/relationships/slideLayout" Target="../slideLayouts/slideLayout99.xml"/><Relationship Id="rId1" Type="http://schemas.openxmlformats.org/officeDocument/2006/relationships/slideLayout" Target="../slideLayouts/slideLayout98.xml"/><Relationship Id="rId6" Type="http://schemas.openxmlformats.org/officeDocument/2006/relationships/slideLayout" Target="../slideLayouts/slideLayout103.xml"/><Relationship Id="rId11" Type="http://schemas.openxmlformats.org/officeDocument/2006/relationships/slideLayout" Target="../slideLayouts/slideLayout108.xml"/><Relationship Id="rId5" Type="http://schemas.openxmlformats.org/officeDocument/2006/relationships/slideLayout" Target="../slideLayouts/slideLayout102.xml"/><Relationship Id="rId15" Type="http://schemas.openxmlformats.org/officeDocument/2006/relationships/image" Target="../media/image5.jpeg"/><Relationship Id="rId10" Type="http://schemas.openxmlformats.org/officeDocument/2006/relationships/slideLayout" Target="../slideLayouts/slideLayout107.xml"/><Relationship Id="rId4" Type="http://schemas.openxmlformats.org/officeDocument/2006/relationships/slideLayout" Target="../slideLayouts/slideLayout101.xml"/><Relationship Id="rId9" Type="http://schemas.openxmlformats.org/officeDocument/2006/relationships/slideLayout" Target="../slideLayouts/slideLayout106.xml"/><Relationship Id="rId14" Type="http://schemas.openxmlformats.org/officeDocument/2006/relationships/theme" Target="../theme/theme6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8.xml"/><Relationship Id="rId13" Type="http://schemas.openxmlformats.org/officeDocument/2006/relationships/slideLayout" Target="../slideLayouts/slideLayout123.xml"/><Relationship Id="rId3" Type="http://schemas.openxmlformats.org/officeDocument/2006/relationships/slideLayout" Target="../slideLayouts/slideLayout113.xml"/><Relationship Id="rId7" Type="http://schemas.openxmlformats.org/officeDocument/2006/relationships/slideLayout" Target="../slideLayouts/slideLayout117.xml"/><Relationship Id="rId12" Type="http://schemas.openxmlformats.org/officeDocument/2006/relationships/slideLayout" Target="../slideLayouts/slideLayout122.xml"/><Relationship Id="rId2" Type="http://schemas.openxmlformats.org/officeDocument/2006/relationships/slideLayout" Target="../slideLayouts/slideLayout112.xml"/><Relationship Id="rId1" Type="http://schemas.openxmlformats.org/officeDocument/2006/relationships/slideLayout" Target="../slideLayouts/slideLayout111.xml"/><Relationship Id="rId6" Type="http://schemas.openxmlformats.org/officeDocument/2006/relationships/slideLayout" Target="../slideLayouts/slideLayout116.xml"/><Relationship Id="rId11" Type="http://schemas.openxmlformats.org/officeDocument/2006/relationships/slideLayout" Target="../slideLayouts/slideLayout121.xml"/><Relationship Id="rId5" Type="http://schemas.openxmlformats.org/officeDocument/2006/relationships/slideLayout" Target="../slideLayouts/slideLayout115.xml"/><Relationship Id="rId15" Type="http://schemas.openxmlformats.org/officeDocument/2006/relationships/image" Target="../media/image5.jpeg"/><Relationship Id="rId10" Type="http://schemas.openxmlformats.org/officeDocument/2006/relationships/slideLayout" Target="../slideLayouts/slideLayout120.xml"/><Relationship Id="rId4" Type="http://schemas.openxmlformats.org/officeDocument/2006/relationships/slideLayout" Target="../slideLayouts/slideLayout114.xml"/><Relationship Id="rId9" Type="http://schemas.openxmlformats.org/officeDocument/2006/relationships/slideLayout" Target="../slideLayouts/slideLayout119.xml"/><Relationship Id="rId14" Type="http://schemas.openxmlformats.org/officeDocument/2006/relationships/theme" Target="../theme/theme7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1.xml"/><Relationship Id="rId13" Type="http://schemas.openxmlformats.org/officeDocument/2006/relationships/slideLayout" Target="../slideLayouts/slideLayout136.xml"/><Relationship Id="rId18" Type="http://schemas.openxmlformats.org/officeDocument/2006/relationships/slideLayout" Target="../slideLayouts/slideLayout141.xml"/><Relationship Id="rId26" Type="http://schemas.openxmlformats.org/officeDocument/2006/relationships/slideLayout" Target="../slideLayouts/slideLayout149.xml"/><Relationship Id="rId39" Type="http://schemas.openxmlformats.org/officeDocument/2006/relationships/slideLayout" Target="../slideLayouts/slideLayout162.xml"/><Relationship Id="rId3" Type="http://schemas.openxmlformats.org/officeDocument/2006/relationships/slideLayout" Target="../slideLayouts/slideLayout126.xml"/><Relationship Id="rId21" Type="http://schemas.openxmlformats.org/officeDocument/2006/relationships/slideLayout" Target="../slideLayouts/slideLayout144.xml"/><Relationship Id="rId34" Type="http://schemas.openxmlformats.org/officeDocument/2006/relationships/slideLayout" Target="../slideLayouts/slideLayout157.xml"/><Relationship Id="rId42" Type="http://schemas.openxmlformats.org/officeDocument/2006/relationships/slideLayout" Target="../slideLayouts/slideLayout165.xml"/><Relationship Id="rId7" Type="http://schemas.openxmlformats.org/officeDocument/2006/relationships/slideLayout" Target="../slideLayouts/slideLayout130.xml"/><Relationship Id="rId12" Type="http://schemas.openxmlformats.org/officeDocument/2006/relationships/slideLayout" Target="../slideLayouts/slideLayout135.xml"/><Relationship Id="rId17" Type="http://schemas.openxmlformats.org/officeDocument/2006/relationships/slideLayout" Target="../slideLayouts/slideLayout140.xml"/><Relationship Id="rId25" Type="http://schemas.openxmlformats.org/officeDocument/2006/relationships/slideLayout" Target="../slideLayouts/slideLayout148.xml"/><Relationship Id="rId33" Type="http://schemas.openxmlformats.org/officeDocument/2006/relationships/slideLayout" Target="../slideLayouts/slideLayout156.xml"/><Relationship Id="rId38" Type="http://schemas.openxmlformats.org/officeDocument/2006/relationships/slideLayout" Target="../slideLayouts/slideLayout161.xml"/><Relationship Id="rId46" Type="http://schemas.openxmlformats.org/officeDocument/2006/relationships/image" Target="../media/image1.png"/><Relationship Id="rId2" Type="http://schemas.openxmlformats.org/officeDocument/2006/relationships/slideLayout" Target="../slideLayouts/slideLayout125.xml"/><Relationship Id="rId16" Type="http://schemas.openxmlformats.org/officeDocument/2006/relationships/slideLayout" Target="../slideLayouts/slideLayout139.xml"/><Relationship Id="rId20" Type="http://schemas.openxmlformats.org/officeDocument/2006/relationships/slideLayout" Target="../slideLayouts/slideLayout143.xml"/><Relationship Id="rId29" Type="http://schemas.openxmlformats.org/officeDocument/2006/relationships/slideLayout" Target="../slideLayouts/slideLayout152.xml"/><Relationship Id="rId41" Type="http://schemas.openxmlformats.org/officeDocument/2006/relationships/slideLayout" Target="../slideLayouts/slideLayout164.xml"/><Relationship Id="rId1" Type="http://schemas.openxmlformats.org/officeDocument/2006/relationships/slideLayout" Target="../slideLayouts/slideLayout124.xml"/><Relationship Id="rId6" Type="http://schemas.openxmlformats.org/officeDocument/2006/relationships/slideLayout" Target="../slideLayouts/slideLayout129.xml"/><Relationship Id="rId11" Type="http://schemas.openxmlformats.org/officeDocument/2006/relationships/slideLayout" Target="../slideLayouts/slideLayout134.xml"/><Relationship Id="rId24" Type="http://schemas.openxmlformats.org/officeDocument/2006/relationships/slideLayout" Target="../slideLayouts/slideLayout147.xml"/><Relationship Id="rId32" Type="http://schemas.openxmlformats.org/officeDocument/2006/relationships/slideLayout" Target="../slideLayouts/slideLayout155.xml"/><Relationship Id="rId37" Type="http://schemas.openxmlformats.org/officeDocument/2006/relationships/slideLayout" Target="../slideLayouts/slideLayout160.xml"/><Relationship Id="rId40" Type="http://schemas.openxmlformats.org/officeDocument/2006/relationships/slideLayout" Target="../slideLayouts/slideLayout163.xml"/><Relationship Id="rId45" Type="http://schemas.openxmlformats.org/officeDocument/2006/relationships/theme" Target="../theme/theme8.xml"/><Relationship Id="rId5" Type="http://schemas.openxmlformats.org/officeDocument/2006/relationships/slideLayout" Target="../slideLayouts/slideLayout128.xml"/><Relationship Id="rId15" Type="http://schemas.openxmlformats.org/officeDocument/2006/relationships/slideLayout" Target="../slideLayouts/slideLayout138.xml"/><Relationship Id="rId23" Type="http://schemas.openxmlformats.org/officeDocument/2006/relationships/slideLayout" Target="../slideLayouts/slideLayout146.xml"/><Relationship Id="rId28" Type="http://schemas.openxmlformats.org/officeDocument/2006/relationships/slideLayout" Target="../slideLayouts/slideLayout151.xml"/><Relationship Id="rId36" Type="http://schemas.openxmlformats.org/officeDocument/2006/relationships/slideLayout" Target="../slideLayouts/slideLayout159.xml"/><Relationship Id="rId10" Type="http://schemas.openxmlformats.org/officeDocument/2006/relationships/slideLayout" Target="../slideLayouts/slideLayout133.xml"/><Relationship Id="rId19" Type="http://schemas.openxmlformats.org/officeDocument/2006/relationships/slideLayout" Target="../slideLayouts/slideLayout142.xml"/><Relationship Id="rId31" Type="http://schemas.openxmlformats.org/officeDocument/2006/relationships/slideLayout" Target="../slideLayouts/slideLayout154.xml"/><Relationship Id="rId44" Type="http://schemas.openxmlformats.org/officeDocument/2006/relationships/slideLayout" Target="../slideLayouts/slideLayout167.xml"/><Relationship Id="rId4" Type="http://schemas.openxmlformats.org/officeDocument/2006/relationships/slideLayout" Target="../slideLayouts/slideLayout127.xml"/><Relationship Id="rId9" Type="http://schemas.openxmlformats.org/officeDocument/2006/relationships/slideLayout" Target="../slideLayouts/slideLayout132.xml"/><Relationship Id="rId14" Type="http://schemas.openxmlformats.org/officeDocument/2006/relationships/slideLayout" Target="../slideLayouts/slideLayout137.xml"/><Relationship Id="rId22" Type="http://schemas.openxmlformats.org/officeDocument/2006/relationships/slideLayout" Target="../slideLayouts/slideLayout145.xml"/><Relationship Id="rId27" Type="http://schemas.openxmlformats.org/officeDocument/2006/relationships/slideLayout" Target="../slideLayouts/slideLayout150.xml"/><Relationship Id="rId30" Type="http://schemas.openxmlformats.org/officeDocument/2006/relationships/slideLayout" Target="../slideLayouts/slideLayout153.xml"/><Relationship Id="rId35" Type="http://schemas.openxmlformats.org/officeDocument/2006/relationships/slideLayout" Target="../slideLayouts/slideLayout158.xml"/><Relationship Id="rId43" Type="http://schemas.openxmlformats.org/officeDocument/2006/relationships/slideLayout" Target="../slideLayouts/slideLayout16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8" descr="NOV_A_tag_cmyk.png"/>
          <p:cNvPicPr>
            <a:picLocks noChangeAspect="1"/>
          </p:cNvPicPr>
          <p:nvPr/>
        </p:nvPicPr>
        <p:blipFill>
          <a:blip r:embed="rId47" cstate="print"/>
          <a:srcRect/>
          <a:stretch>
            <a:fillRect/>
          </a:stretch>
        </p:blipFill>
        <p:spPr bwMode="auto">
          <a:xfrm>
            <a:off x="7583488" y="282575"/>
            <a:ext cx="1289050" cy="557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5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82575" y="552450"/>
            <a:ext cx="6942138" cy="781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3076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80988" y="1550988"/>
            <a:ext cx="8580437" cy="5037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073275" y="0"/>
            <a:ext cx="5148263" cy="379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l" fontAlgn="auto">
              <a:spcBef>
                <a:spcPct val="0"/>
              </a:spcBef>
              <a:spcAft>
                <a:spcPts val="0"/>
              </a:spcAft>
              <a:defRPr sz="700" dirty="0" smtClean="0">
                <a:latin typeface="+mn-lt"/>
              </a:defRPr>
            </a:lvl1pPr>
          </a:lstStyle>
          <a:p>
            <a:pPr>
              <a:defRPr/>
            </a:pPr>
            <a:r>
              <a:rPr lang="en-US"/>
              <a:t>NOVOZYMES PRESENTATION</a:t>
            </a: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304800" y="0"/>
            <a:ext cx="323850" cy="379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l" fontAlgn="auto">
              <a:spcBef>
                <a:spcPct val="0"/>
              </a:spcBef>
              <a:spcAft>
                <a:spcPts val="0"/>
              </a:spcAft>
              <a:defRPr sz="700" smtClean="0">
                <a:latin typeface="+mn-lt"/>
              </a:defRPr>
            </a:lvl1pPr>
          </a:lstStyle>
          <a:p>
            <a:pPr>
              <a:defRPr/>
            </a:pPr>
            <a:fld id="{6E44D838-11F2-45AD-8647-D28E3D9A51C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862013" y="0"/>
            <a:ext cx="1003300" cy="379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l" fontAlgn="auto">
              <a:spcBef>
                <a:spcPct val="0"/>
              </a:spcBef>
              <a:spcAft>
                <a:spcPts val="0"/>
              </a:spcAft>
              <a:defRPr sz="700" smtClean="0">
                <a:latin typeface="+mn-lt"/>
              </a:defRPr>
            </a:lvl1pPr>
          </a:lstStyle>
          <a:p>
            <a:pPr>
              <a:defRPr/>
            </a:pPr>
            <a:fld id="{17C82FC9-5098-4382-8BBF-13E187C7E2A6}" type="datetime1">
              <a:rPr lang="en-US"/>
              <a:pPr>
                <a:defRPr/>
              </a:pPr>
              <a:t>6/25/2010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07" r:id="rId1"/>
    <p:sldLayoutId id="2147484008" r:id="rId2"/>
    <p:sldLayoutId id="2147484009" r:id="rId3"/>
    <p:sldLayoutId id="2147484010" r:id="rId4"/>
    <p:sldLayoutId id="2147484011" r:id="rId5"/>
    <p:sldLayoutId id="2147484012" r:id="rId6"/>
    <p:sldLayoutId id="2147484013" r:id="rId7"/>
    <p:sldLayoutId id="2147484014" r:id="rId8"/>
    <p:sldLayoutId id="2147484015" r:id="rId9"/>
    <p:sldLayoutId id="2147484016" r:id="rId10"/>
    <p:sldLayoutId id="2147484017" r:id="rId11"/>
    <p:sldLayoutId id="2147484018" r:id="rId12"/>
    <p:sldLayoutId id="2147484019" r:id="rId13"/>
    <p:sldLayoutId id="2147484020" r:id="rId14"/>
    <p:sldLayoutId id="2147484021" r:id="rId15"/>
    <p:sldLayoutId id="2147484022" r:id="rId16"/>
    <p:sldLayoutId id="2147484023" r:id="rId17"/>
    <p:sldLayoutId id="2147484024" r:id="rId18"/>
    <p:sldLayoutId id="2147484025" r:id="rId19"/>
    <p:sldLayoutId id="2147484026" r:id="rId20"/>
    <p:sldLayoutId id="2147484027" r:id="rId21"/>
    <p:sldLayoutId id="2147484028" r:id="rId22"/>
    <p:sldLayoutId id="2147484029" r:id="rId23"/>
    <p:sldLayoutId id="2147484030" r:id="rId24"/>
    <p:sldLayoutId id="2147484031" r:id="rId25"/>
    <p:sldLayoutId id="2147484032" r:id="rId26"/>
    <p:sldLayoutId id="2147484033" r:id="rId27"/>
    <p:sldLayoutId id="2147484034" r:id="rId28"/>
    <p:sldLayoutId id="2147484035" r:id="rId29"/>
    <p:sldLayoutId id="2147484036" r:id="rId30"/>
    <p:sldLayoutId id="2147484037" r:id="rId31"/>
    <p:sldLayoutId id="2147484038" r:id="rId32"/>
    <p:sldLayoutId id="2147484039" r:id="rId33"/>
    <p:sldLayoutId id="2147484040" r:id="rId34"/>
    <p:sldLayoutId id="2147484041" r:id="rId35"/>
    <p:sldLayoutId id="2147484042" r:id="rId36"/>
    <p:sldLayoutId id="2147484043" r:id="rId37"/>
    <p:sldLayoutId id="2147484044" r:id="rId38"/>
    <p:sldLayoutId id="2147484045" r:id="rId39"/>
    <p:sldLayoutId id="2147484046" r:id="rId40"/>
    <p:sldLayoutId id="2147484047" r:id="rId41"/>
    <p:sldLayoutId id="2147484048" r:id="rId42"/>
    <p:sldLayoutId id="2147484049" r:id="rId43"/>
    <p:sldLayoutId id="2147484050" r:id="rId44"/>
    <p:sldLayoutId id="2147484051" r:id="rId45"/>
  </p:sldLayoutIdLst>
  <p:transition spd="med">
    <p:fade/>
  </p:transition>
  <p:timing>
    <p:tnLst>
      <p:par>
        <p:cTn id="1" dur="indefinite" restart="never" nodeType="tmRoot"/>
      </p:par>
    </p:tnLst>
  </p:timing>
  <p:hf sldNum="0" hdr="0" ftr="0" dt="0"/>
  <p:txStyles>
    <p:titleStyle>
      <a:lvl1pPr algn="l" rtl="0" fontAlgn="base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Verdana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Verdana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Verdana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Verdana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Verdana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Verdana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Verdana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Verdana" pitchFamily="34" charset="0"/>
        </a:defRPr>
      </a:lvl9pPr>
    </p:titleStyle>
    <p:bodyStyle>
      <a:lvl1pPr marL="263525" indent="-263525" algn="l" rtl="0" fontAlgn="base">
        <a:spcBef>
          <a:spcPct val="20000"/>
        </a:spcBef>
        <a:spcAft>
          <a:spcPct val="0"/>
        </a:spcAft>
        <a:buClr>
          <a:schemeClr val="tx1"/>
        </a:buClr>
        <a:buFont typeface="Wingdings" pitchFamily="2" charset="2"/>
        <a:buChar char="§"/>
        <a:defRPr sz="2200">
          <a:solidFill>
            <a:schemeClr val="tx1"/>
          </a:solidFill>
          <a:latin typeface="+mn-lt"/>
          <a:ea typeface="+mn-ea"/>
          <a:cs typeface="+mn-cs"/>
        </a:defRPr>
      </a:lvl1pPr>
      <a:lvl2pPr marL="803275" indent="-263525" algn="l" rtl="0" fontAlgn="base">
        <a:spcBef>
          <a:spcPct val="20000"/>
        </a:spcBef>
        <a:spcAft>
          <a:spcPct val="0"/>
        </a:spcAft>
        <a:buClr>
          <a:schemeClr val="tx1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2pPr>
      <a:lvl3pPr marL="1344613" indent="-268288" algn="l" rtl="0" fontAlgn="base">
        <a:spcBef>
          <a:spcPct val="20000"/>
        </a:spcBef>
        <a:spcAft>
          <a:spcPct val="0"/>
        </a:spcAft>
        <a:buClr>
          <a:schemeClr val="tx1"/>
        </a:buClr>
        <a:buFont typeface="Wingdings" pitchFamily="2" charset="2"/>
        <a:buChar char="§"/>
        <a:defRPr>
          <a:solidFill>
            <a:schemeClr val="tx1"/>
          </a:solidFill>
          <a:latin typeface="+mn-lt"/>
        </a:defRPr>
      </a:lvl3pPr>
      <a:lvl4pPr marL="1884363" indent="-263525" algn="l" rtl="0" fontAlgn="base">
        <a:spcBef>
          <a:spcPct val="20000"/>
        </a:spcBef>
        <a:spcAft>
          <a:spcPct val="0"/>
        </a:spcAft>
        <a:buClr>
          <a:schemeClr val="tx1"/>
        </a:buClr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4pPr>
      <a:lvl5pPr marL="2424113" indent="-277813" algn="l" rtl="0" fontAlgn="base">
        <a:spcBef>
          <a:spcPct val="20000"/>
        </a:spcBef>
        <a:spcAft>
          <a:spcPct val="0"/>
        </a:spcAft>
        <a:buClr>
          <a:schemeClr val="tx1"/>
        </a:buClr>
        <a:buFont typeface="Wingdings" pitchFamily="2" charset="2"/>
        <a:buChar char="§"/>
        <a:defRPr sz="1400">
          <a:solidFill>
            <a:schemeClr val="tx1"/>
          </a:solidFill>
          <a:latin typeface="+mn-lt"/>
        </a:defRPr>
      </a:lvl5pPr>
      <a:lvl6pPr marL="2881313" indent="-277813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Font typeface="Wingdings" pitchFamily="2" charset="2"/>
        <a:buChar char="§"/>
        <a:defRPr sz="1400">
          <a:solidFill>
            <a:schemeClr val="tx1"/>
          </a:solidFill>
          <a:latin typeface="+mn-lt"/>
        </a:defRPr>
      </a:lvl6pPr>
      <a:lvl7pPr marL="3338513" indent="-277813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Font typeface="Wingdings" pitchFamily="2" charset="2"/>
        <a:buChar char="§"/>
        <a:defRPr sz="1400">
          <a:solidFill>
            <a:schemeClr val="tx1"/>
          </a:solidFill>
          <a:latin typeface="+mn-lt"/>
        </a:defRPr>
      </a:lvl7pPr>
      <a:lvl8pPr marL="3795713" indent="-277813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Font typeface="Wingdings" pitchFamily="2" charset="2"/>
        <a:buChar char="§"/>
        <a:defRPr sz="1400">
          <a:solidFill>
            <a:schemeClr val="tx1"/>
          </a:solidFill>
          <a:latin typeface="+mn-lt"/>
        </a:defRPr>
      </a:lvl8pPr>
      <a:lvl9pPr marL="4252913" indent="-277813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Font typeface="Wingdings" pitchFamily="2" charset="2"/>
        <a:buChar char="§"/>
        <a:defRPr sz="14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16"/>
          <p:cNvSpPr>
            <a:spLocks noGrp="1" noChangeArrowheads="1"/>
          </p:cNvSpPr>
          <p:nvPr>
            <p:ph type="body" idx="1"/>
          </p:nvPr>
        </p:nvSpPr>
        <p:spPr bwMode="auto">
          <a:xfrm>
            <a:off x="288925" y="1555750"/>
            <a:ext cx="8567738" cy="5018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79200" tIns="39600" rIns="79200" bIns="396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First level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</a:p>
        </p:txBody>
      </p:sp>
      <p:pic>
        <p:nvPicPr>
          <p:cNvPr id="4099" name="Picture 18" descr="logo-for-template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7561263" y="252413"/>
            <a:ext cx="1338262" cy="619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00" name="Rectangle 4"/>
          <p:cNvSpPr>
            <a:spLocks noGrp="1" noChangeArrowheads="1"/>
          </p:cNvSpPr>
          <p:nvPr>
            <p:ph type="title"/>
          </p:nvPr>
        </p:nvSpPr>
        <p:spPr bwMode="auto">
          <a:xfrm>
            <a:off x="288925" y="544513"/>
            <a:ext cx="6937375" cy="795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title style</a:t>
            </a:r>
          </a:p>
        </p:txBody>
      </p:sp>
      <p:sp>
        <p:nvSpPr>
          <p:cNvPr id="3085" name="Rectangle 13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078038" y="0"/>
            <a:ext cx="5156200" cy="403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l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  <a:defRPr sz="700" dirty="0">
                <a:solidFill>
                  <a:srgbClr val="28082E"/>
                </a:solidFill>
                <a:latin typeface="Verdana" pitchFamily="34" charset="0"/>
              </a:defRPr>
            </a:lvl1pPr>
          </a:lstStyle>
          <a:p>
            <a:pPr>
              <a:defRPr/>
            </a:pPr>
            <a:r>
              <a:rPr lang="en-GB"/>
              <a:t>NOVOZYMES PRESENTATION</a:t>
            </a:r>
          </a:p>
        </p:txBody>
      </p:sp>
      <p:sp>
        <p:nvSpPr>
          <p:cNvPr id="3086" name="Rectangle 1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865188" y="0"/>
            <a:ext cx="1001712" cy="403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0" tIns="0" rIns="0" bIns="0" numCol="1" anchor="b" anchorCtr="0" compatLnSpc="1">
            <a:prstTxWarp prst="textNoShape">
              <a:avLst/>
            </a:prstTxWarp>
          </a:bodyPr>
          <a:lstStyle>
            <a:lvl1pPr algn="l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  <a:defRPr sz="700" smtClean="0">
                <a:solidFill>
                  <a:srgbClr val="28082E"/>
                </a:solidFill>
                <a:latin typeface="Verdana" pitchFamily="34" charset="0"/>
              </a:defRPr>
            </a:lvl1pPr>
          </a:lstStyle>
          <a:p>
            <a:pPr>
              <a:defRPr/>
            </a:pPr>
            <a:fld id="{82FA0B27-BD0C-4CA3-8737-84017F68DEAF}" type="datetime1">
              <a:rPr lang="en-US"/>
              <a:pPr>
                <a:defRPr/>
              </a:pPr>
              <a:t>6/25/2010</a:t>
            </a:fld>
            <a:endParaRPr lang="en-GB" dirty="0"/>
          </a:p>
        </p:txBody>
      </p:sp>
      <p:sp>
        <p:nvSpPr>
          <p:cNvPr id="3087" name="Rectangle 1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88925" y="0"/>
            <a:ext cx="322263" cy="403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l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  <a:defRPr sz="700">
                <a:solidFill>
                  <a:srgbClr val="28082E"/>
                </a:solidFill>
                <a:latin typeface="Verdana" pitchFamily="34" charset="0"/>
              </a:defRPr>
            </a:lvl1pPr>
          </a:lstStyle>
          <a:p>
            <a:pPr>
              <a:defRPr/>
            </a:pPr>
            <a:fld id="{C32AE10B-88C1-4773-A5BA-877BFB40FB26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52" r:id="rId1"/>
    <p:sldLayoutId id="2147483935" r:id="rId2"/>
    <p:sldLayoutId id="2147483936" r:id="rId3"/>
    <p:sldLayoutId id="2147483937" r:id="rId4"/>
    <p:sldLayoutId id="2147483938" r:id="rId5"/>
    <p:sldLayoutId id="2147483939" r:id="rId6"/>
    <p:sldLayoutId id="2147483940" r:id="rId7"/>
    <p:sldLayoutId id="2147483941" r:id="rId8"/>
    <p:sldLayoutId id="2147483942" r:id="rId9"/>
    <p:sldLayoutId id="2147483943" r:id="rId10"/>
    <p:sldLayoutId id="2147483944" r:id="rId11"/>
    <p:sldLayoutId id="2147483945" r:id="rId12"/>
    <p:sldLayoutId id="2147483946" r:id="rId13"/>
  </p:sldLayoutIdLst>
  <p:transition/>
  <p:timing>
    <p:tnLst>
      <p:par>
        <p:cTn id="1" dur="indefinite" restart="never" nodeType="tmRoot"/>
      </p:par>
    </p:tnLst>
  </p:timing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buSzPct val="35000"/>
        <a:defRPr sz="24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buSzPct val="35000"/>
        <a:defRPr sz="2400">
          <a:solidFill>
            <a:schemeClr val="tx1"/>
          </a:solidFill>
          <a:latin typeface="Verdana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buSzPct val="35000"/>
        <a:defRPr sz="2400">
          <a:solidFill>
            <a:schemeClr val="tx1"/>
          </a:solidFill>
          <a:latin typeface="Verdana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buSzPct val="35000"/>
        <a:defRPr sz="2400">
          <a:solidFill>
            <a:schemeClr val="tx1"/>
          </a:solidFill>
          <a:latin typeface="Verdana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buSzPct val="35000"/>
        <a:defRPr sz="2400">
          <a:solidFill>
            <a:schemeClr val="tx1"/>
          </a:solidFill>
          <a:latin typeface="Verdana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buSzPct val="35000"/>
        <a:defRPr sz="2400">
          <a:solidFill>
            <a:schemeClr val="tx1"/>
          </a:solidFill>
          <a:latin typeface="Verdana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buSzPct val="35000"/>
        <a:defRPr sz="2400">
          <a:solidFill>
            <a:schemeClr val="tx1"/>
          </a:solidFill>
          <a:latin typeface="Verdana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buSzPct val="35000"/>
        <a:defRPr sz="2400">
          <a:solidFill>
            <a:schemeClr val="tx1"/>
          </a:solidFill>
          <a:latin typeface="Verdana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buSzPct val="35000"/>
        <a:defRPr sz="2400">
          <a:solidFill>
            <a:schemeClr val="tx1"/>
          </a:solidFill>
          <a:latin typeface="Verdana" pitchFamily="34" charset="0"/>
        </a:defRPr>
      </a:lvl9pPr>
    </p:titleStyle>
    <p:bodyStyle>
      <a:lvl1pPr marL="190500" indent="-190500" algn="l" rtl="0" eaLnBrk="0" fontAlgn="base" hangingPunct="0">
        <a:spcBef>
          <a:spcPct val="20000"/>
        </a:spcBef>
        <a:spcAft>
          <a:spcPct val="20000"/>
        </a:spcAft>
        <a:buFont typeface="Wingdings" pitchFamily="2" charset="2"/>
        <a:buChar char="§"/>
        <a:defRPr sz="2200">
          <a:solidFill>
            <a:schemeClr val="tx1"/>
          </a:solidFill>
          <a:latin typeface="+mn-lt"/>
          <a:ea typeface="+mn-ea"/>
          <a:cs typeface="+mn-cs"/>
        </a:defRPr>
      </a:lvl1pPr>
      <a:lvl2pPr marL="623888" indent="-174625" algn="l" rtl="0" eaLnBrk="0" fontAlgn="base" hangingPunct="0">
        <a:spcBef>
          <a:spcPct val="20000"/>
        </a:spcBef>
        <a:spcAft>
          <a:spcPct val="20000"/>
        </a:spcAft>
        <a:buClr>
          <a:schemeClr val="tx1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2pPr>
      <a:lvl3pPr marL="1073150" indent="-173038" algn="l" rtl="0" eaLnBrk="0" fontAlgn="base" hangingPunct="0">
        <a:spcBef>
          <a:spcPct val="20000"/>
        </a:spcBef>
        <a:spcAft>
          <a:spcPct val="20000"/>
        </a:spcAft>
        <a:buClr>
          <a:schemeClr val="tx1"/>
        </a:buClr>
        <a:buFont typeface="Wingdings" pitchFamily="2" charset="2"/>
        <a:buChar char="§"/>
        <a:defRPr>
          <a:solidFill>
            <a:schemeClr val="tx1"/>
          </a:solidFill>
          <a:latin typeface="+mn-lt"/>
        </a:defRPr>
      </a:lvl3pPr>
      <a:lvl4pPr marL="1433513" indent="-179388" algn="l" rtl="0" eaLnBrk="0" fontAlgn="base" hangingPunct="0">
        <a:spcBef>
          <a:spcPct val="20000"/>
        </a:spcBef>
        <a:spcAft>
          <a:spcPct val="20000"/>
        </a:spcAft>
        <a:buClr>
          <a:schemeClr val="tx1"/>
        </a:buClr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4pPr>
      <a:lvl5pPr marL="1793875" indent="-179388" algn="l" rtl="0" eaLnBrk="0" fontAlgn="base" hangingPunct="0">
        <a:spcBef>
          <a:spcPct val="20000"/>
        </a:spcBef>
        <a:spcAft>
          <a:spcPct val="20000"/>
        </a:spcAft>
        <a:buFont typeface="Wingdings" pitchFamily="2" charset="2"/>
        <a:buChar char="§"/>
        <a:defRPr sz="1400">
          <a:solidFill>
            <a:schemeClr val="tx1"/>
          </a:solidFill>
          <a:latin typeface="TrueFrutiger" pitchFamily="2" charset="0"/>
        </a:defRPr>
      </a:lvl5pPr>
      <a:lvl6pPr marL="2251075" indent="-179388" algn="l" rtl="0" fontAlgn="base">
        <a:spcBef>
          <a:spcPct val="20000"/>
        </a:spcBef>
        <a:spcAft>
          <a:spcPct val="20000"/>
        </a:spcAft>
        <a:buFont typeface="Wingdings" pitchFamily="2" charset="2"/>
        <a:buChar char="§"/>
        <a:defRPr sz="1400">
          <a:solidFill>
            <a:schemeClr val="tx1"/>
          </a:solidFill>
          <a:latin typeface="TrueFrutiger" pitchFamily="2" charset="0"/>
        </a:defRPr>
      </a:lvl6pPr>
      <a:lvl7pPr marL="2708275" indent="-179388" algn="l" rtl="0" fontAlgn="base">
        <a:spcBef>
          <a:spcPct val="20000"/>
        </a:spcBef>
        <a:spcAft>
          <a:spcPct val="20000"/>
        </a:spcAft>
        <a:buFont typeface="Wingdings" pitchFamily="2" charset="2"/>
        <a:buChar char="§"/>
        <a:defRPr sz="1400">
          <a:solidFill>
            <a:schemeClr val="tx1"/>
          </a:solidFill>
          <a:latin typeface="TrueFrutiger" pitchFamily="2" charset="0"/>
        </a:defRPr>
      </a:lvl7pPr>
      <a:lvl8pPr marL="3165475" indent="-179388" algn="l" rtl="0" fontAlgn="base">
        <a:spcBef>
          <a:spcPct val="20000"/>
        </a:spcBef>
        <a:spcAft>
          <a:spcPct val="20000"/>
        </a:spcAft>
        <a:buFont typeface="Wingdings" pitchFamily="2" charset="2"/>
        <a:buChar char="§"/>
        <a:defRPr sz="1400">
          <a:solidFill>
            <a:schemeClr val="tx1"/>
          </a:solidFill>
          <a:latin typeface="TrueFrutiger" pitchFamily="2" charset="0"/>
        </a:defRPr>
      </a:lvl8pPr>
      <a:lvl9pPr marL="3622675" indent="-179388" algn="l" rtl="0" fontAlgn="base">
        <a:spcBef>
          <a:spcPct val="20000"/>
        </a:spcBef>
        <a:spcAft>
          <a:spcPct val="20000"/>
        </a:spcAft>
        <a:buFont typeface="Wingdings" pitchFamily="2" charset="2"/>
        <a:buChar char="§"/>
        <a:defRPr sz="1400">
          <a:solidFill>
            <a:schemeClr val="tx1"/>
          </a:solidFill>
          <a:latin typeface="TrueFrutiger" pitchFamily="2" charset="0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6"/>
          <p:cNvSpPr>
            <a:spLocks noGrp="1" noChangeArrowheads="1"/>
          </p:cNvSpPr>
          <p:nvPr>
            <p:ph type="body" idx="1"/>
          </p:nvPr>
        </p:nvSpPr>
        <p:spPr bwMode="auto">
          <a:xfrm>
            <a:off x="288925" y="1555750"/>
            <a:ext cx="8567738" cy="5018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79200" tIns="39600" rIns="79200" bIns="396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First level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</a:p>
        </p:txBody>
      </p:sp>
      <p:pic>
        <p:nvPicPr>
          <p:cNvPr id="5123" name="Picture 18" descr="logo-for-template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7561263" y="252413"/>
            <a:ext cx="1338262" cy="619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4" name="Rectangle 4"/>
          <p:cNvSpPr>
            <a:spLocks noGrp="1" noChangeArrowheads="1"/>
          </p:cNvSpPr>
          <p:nvPr>
            <p:ph type="title"/>
          </p:nvPr>
        </p:nvSpPr>
        <p:spPr bwMode="auto">
          <a:xfrm>
            <a:off x="288925" y="544513"/>
            <a:ext cx="6937375" cy="795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title style</a:t>
            </a:r>
          </a:p>
        </p:txBody>
      </p:sp>
      <p:sp>
        <p:nvSpPr>
          <p:cNvPr id="3085" name="Rectangle 13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078038" y="0"/>
            <a:ext cx="5156200" cy="403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l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  <a:defRPr sz="700" dirty="0">
                <a:solidFill>
                  <a:srgbClr val="28082E"/>
                </a:solidFill>
                <a:latin typeface="Verdana" pitchFamily="34" charset="0"/>
              </a:defRPr>
            </a:lvl1pPr>
          </a:lstStyle>
          <a:p>
            <a:pPr>
              <a:defRPr/>
            </a:pPr>
            <a:r>
              <a:rPr lang="en-GB"/>
              <a:t>NOVOZYMES PRESENTATION</a:t>
            </a:r>
          </a:p>
        </p:txBody>
      </p:sp>
      <p:sp>
        <p:nvSpPr>
          <p:cNvPr id="3086" name="Rectangle 1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865188" y="0"/>
            <a:ext cx="1001712" cy="403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0" tIns="0" rIns="0" bIns="0" numCol="1" anchor="b" anchorCtr="0" compatLnSpc="1">
            <a:prstTxWarp prst="textNoShape">
              <a:avLst/>
            </a:prstTxWarp>
          </a:bodyPr>
          <a:lstStyle>
            <a:lvl1pPr algn="l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  <a:defRPr sz="700" smtClean="0">
                <a:solidFill>
                  <a:srgbClr val="28082E"/>
                </a:solidFill>
                <a:latin typeface="Verdana" pitchFamily="34" charset="0"/>
              </a:defRPr>
            </a:lvl1pPr>
          </a:lstStyle>
          <a:p>
            <a:pPr>
              <a:defRPr/>
            </a:pPr>
            <a:fld id="{A6B60A18-93E0-4B4F-9E1C-9291641115EB}" type="datetime1">
              <a:rPr lang="en-US"/>
              <a:pPr>
                <a:defRPr/>
              </a:pPr>
              <a:t>6/25/2010</a:t>
            </a:fld>
            <a:endParaRPr lang="en-GB" dirty="0"/>
          </a:p>
        </p:txBody>
      </p:sp>
      <p:sp>
        <p:nvSpPr>
          <p:cNvPr id="3087" name="Rectangle 1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88925" y="0"/>
            <a:ext cx="322263" cy="403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l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  <a:defRPr sz="700">
                <a:solidFill>
                  <a:srgbClr val="28082E"/>
                </a:solidFill>
                <a:latin typeface="Verdana" pitchFamily="34" charset="0"/>
              </a:defRPr>
            </a:lvl1pPr>
          </a:lstStyle>
          <a:p>
            <a:pPr>
              <a:defRPr/>
            </a:pPr>
            <a:fld id="{144F6BD8-C01A-4EEE-A800-B130FF0B9EE3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53" r:id="rId1"/>
    <p:sldLayoutId id="2147483947" r:id="rId2"/>
    <p:sldLayoutId id="2147483948" r:id="rId3"/>
    <p:sldLayoutId id="2147483949" r:id="rId4"/>
    <p:sldLayoutId id="2147483950" r:id="rId5"/>
    <p:sldLayoutId id="2147483951" r:id="rId6"/>
    <p:sldLayoutId id="2147483952" r:id="rId7"/>
    <p:sldLayoutId id="2147483953" r:id="rId8"/>
    <p:sldLayoutId id="2147483954" r:id="rId9"/>
    <p:sldLayoutId id="2147483955" r:id="rId10"/>
    <p:sldLayoutId id="2147483956" r:id="rId11"/>
    <p:sldLayoutId id="2147483957" r:id="rId12"/>
    <p:sldLayoutId id="2147483958" r:id="rId13"/>
  </p:sldLayoutIdLst>
  <p:transition/>
  <p:timing>
    <p:tnLst>
      <p:par>
        <p:cTn id="1" dur="indefinite" restart="never" nodeType="tmRoot"/>
      </p:par>
    </p:tnLst>
  </p:timing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buSzPct val="35000"/>
        <a:defRPr sz="24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buSzPct val="35000"/>
        <a:defRPr sz="2400">
          <a:solidFill>
            <a:schemeClr val="tx1"/>
          </a:solidFill>
          <a:latin typeface="Verdana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buSzPct val="35000"/>
        <a:defRPr sz="2400">
          <a:solidFill>
            <a:schemeClr val="tx1"/>
          </a:solidFill>
          <a:latin typeface="Verdana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buSzPct val="35000"/>
        <a:defRPr sz="2400">
          <a:solidFill>
            <a:schemeClr val="tx1"/>
          </a:solidFill>
          <a:latin typeface="Verdana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buSzPct val="35000"/>
        <a:defRPr sz="2400">
          <a:solidFill>
            <a:schemeClr val="tx1"/>
          </a:solidFill>
          <a:latin typeface="Verdana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buSzPct val="35000"/>
        <a:defRPr sz="2400">
          <a:solidFill>
            <a:schemeClr val="tx1"/>
          </a:solidFill>
          <a:latin typeface="Verdana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buSzPct val="35000"/>
        <a:defRPr sz="2400">
          <a:solidFill>
            <a:schemeClr val="tx1"/>
          </a:solidFill>
          <a:latin typeface="Verdana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buSzPct val="35000"/>
        <a:defRPr sz="2400">
          <a:solidFill>
            <a:schemeClr val="tx1"/>
          </a:solidFill>
          <a:latin typeface="Verdana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buSzPct val="35000"/>
        <a:defRPr sz="2400">
          <a:solidFill>
            <a:schemeClr val="tx1"/>
          </a:solidFill>
          <a:latin typeface="Verdana" pitchFamily="34" charset="0"/>
        </a:defRPr>
      </a:lvl9pPr>
    </p:titleStyle>
    <p:bodyStyle>
      <a:lvl1pPr marL="190500" indent="-190500" algn="l" rtl="0" eaLnBrk="0" fontAlgn="base" hangingPunct="0">
        <a:spcBef>
          <a:spcPct val="20000"/>
        </a:spcBef>
        <a:spcAft>
          <a:spcPct val="20000"/>
        </a:spcAft>
        <a:buFont typeface="Wingdings" pitchFamily="2" charset="2"/>
        <a:buChar char="§"/>
        <a:defRPr sz="2200">
          <a:solidFill>
            <a:schemeClr val="tx1"/>
          </a:solidFill>
          <a:latin typeface="+mn-lt"/>
          <a:ea typeface="+mn-ea"/>
          <a:cs typeface="+mn-cs"/>
        </a:defRPr>
      </a:lvl1pPr>
      <a:lvl2pPr marL="623888" indent="-174625" algn="l" rtl="0" eaLnBrk="0" fontAlgn="base" hangingPunct="0">
        <a:spcBef>
          <a:spcPct val="20000"/>
        </a:spcBef>
        <a:spcAft>
          <a:spcPct val="20000"/>
        </a:spcAft>
        <a:buClr>
          <a:schemeClr val="tx1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2pPr>
      <a:lvl3pPr marL="1073150" indent="-173038" algn="l" rtl="0" eaLnBrk="0" fontAlgn="base" hangingPunct="0">
        <a:spcBef>
          <a:spcPct val="20000"/>
        </a:spcBef>
        <a:spcAft>
          <a:spcPct val="20000"/>
        </a:spcAft>
        <a:buClr>
          <a:schemeClr val="tx1"/>
        </a:buClr>
        <a:buFont typeface="Wingdings" pitchFamily="2" charset="2"/>
        <a:buChar char="§"/>
        <a:defRPr>
          <a:solidFill>
            <a:schemeClr val="tx1"/>
          </a:solidFill>
          <a:latin typeface="+mn-lt"/>
        </a:defRPr>
      </a:lvl3pPr>
      <a:lvl4pPr marL="1433513" indent="-179388" algn="l" rtl="0" eaLnBrk="0" fontAlgn="base" hangingPunct="0">
        <a:spcBef>
          <a:spcPct val="20000"/>
        </a:spcBef>
        <a:spcAft>
          <a:spcPct val="20000"/>
        </a:spcAft>
        <a:buClr>
          <a:schemeClr val="tx1"/>
        </a:buClr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4pPr>
      <a:lvl5pPr marL="1793875" indent="-179388" algn="l" rtl="0" eaLnBrk="0" fontAlgn="base" hangingPunct="0">
        <a:spcBef>
          <a:spcPct val="20000"/>
        </a:spcBef>
        <a:spcAft>
          <a:spcPct val="20000"/>
        </a:spcAft>
        <a:buFont typeface="Wingdings" pitchFamily="2" charset="2"/>
        <a:buChar char="§"/>
        <a:defRPr sz="1400">
          <a:solidFill>
            <a:schemeClr val="tx1"/>
          </a:solidFill>
          <a:latin typeface="TrueFrutiger" pitchFamily="2" charset="0"/>
        </a:defRPr>
      </a:lvl5pPr>
      <a:lvl6pPr marL="2251075" indent="-179388" algn="l" rtl="0" fontAlgn="base">
        <a:spcBef>
          <a:spcPct val="20000"/>
        </a:spcBef>
        <a:spcAft>
          <a:spcPct val="20000"/>
        </a:spcAft>
        <a:buFont typeface="Wingdings" pitchFamily="2" charset="2"/>
        <a:buChar char="§"/>
        <a:defRPr sz="1400">
          <a:solidFill>
            <a:schemeClr val="tx1"/>
          </a:solidFill>
          <a:latin typeface="TrueFrutiger" pitchFamily="2" charset="0"/>
        </a:defRPr>
      </a:lvl6pPr>
      <a:lvl7pPr marL="2708275" indent="-179388" algn="l" rtl="0" fontAlgn="base">
        <a:spcBef>
          <a:spcPct val="20000"/>
        </a:spcBef>
        <a:spcAft>
          <a:spcPct val="20000"/>
        </a:spcAft>
        <a:buFont typeface="Wingdings" pitchFamily="2" charset="2"/>
        <a:buChar char="§"/>
        <a:defRPr sz="1400">
          <a:solidFill>
            <a:schemeClr val="tx1"/>
          </a:solidFill>
          <a:latin typeface="TrueFrutiger" pitchFamily="2" charset="0"/>
        </a:defRPr>
      </a:lvl7pPr>
      <a:lvl8pPr marL="3165475" indent="-179388" algn="l" rtl="0" fontAlgn="base">
        <a:spcBef>
          <a:spcPct val="20000"/>
        </a:spcBef>
        <a:spcAft>
          <a:spcPct val="20000"/>
        </a:spcAft>
        <a:buFont typeface="Wingdings" pitchFamily="2" charset="2"/>
        <a:buChar char="§"/>
        <a:defRPr sz="1400">
          <a:solidFill>
            <a:schemeClr val="tx1"/>
          </a:solidFill>
          <a:latin typeface="TrueFrutiger" pitchFamily="2" charset="0"/>
        </a:defRPr>
      </a:lvl8pPr>
      <a:lvl9pPr marL="3622675" indent="-179388" algn="l" rtl="0" fontAlgn="base">
        <a:spcBef>
          <a:spcPct val="20000"/>
        </a:spcBef>
        <a:spcAft>
          <a:spcPct val="20000"/>
        </a:spcAft>
        <a:buFont typeface="Wingdings" pitchFamily="2" charset="2"/>
        <a:buChar char="§"/>
        <a:defRPr sz="1400">
          <a:solidFill>
            <a:schemeClr val="tx1"/>
          </a:solidFill>
          <a:latin typeface="TrueFrutiger" pitchFamily="2" charset="0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16"/>
          <p:cNvSpPr>
            <a:spLocks noGrp="1" noChangeArrowheads="1"/>
          </p:cNvSpPr>
          <p:nvPr>
            <p:ph type="body" idx="1"/>
          </p:nvPr>
        </p:nvSpPr>
        <p:spPr bwMode="auto">
          <a:xfrm>
            <a:off x="288925" y="1555750"/>
            <a:ext cx="8567738" cy="5018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79200" tIns="39600" rIns="79200" bIns="396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First level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</a:p>
        </p:txBody>
      </p:sp>
      <p:pic>
        <p:nvPicPr>
          <p:cNvPr id="6147" name="Picture 18" descr="logo-for-template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7561263" y="252413"/>
            <a:ext cx="1338262" cy="619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48" name="Rectangle 4"/>
          <p:cNvSpPr>
            <a:spLocks noGrp="1" noChangeArrowheads="1"/>
          </p:cNvSpPr>
          <p:nvPr>
            <p:ph type="title"/>
          </p:nvPr>
        </p:nvSpPr>
        <p:spPr bwMode="auto">
          <a:xfrm>
            <a:off x="288925" y="544513"/>
            <a:ext cx="6937375" cy="795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title style</a:t>
            </a:r>
          </a:p>
        </p:txBody>
      </p:sp>
      <p:sp>
        <p:nvSpPr>
          <p:cNvPr id="3085" name="Rectangle 13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078038" y="0"/>
            <a:ext cx="5156200" cy="403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l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  <a:defRPr sz="700" dirty="0">
                <a:solidFill>
                  <a:srgbClr val="28082E"/>
                </a:solidFill>
                <a:latin typeface="Verdana" pitchFamily="34" charset="0"/>
              </a:defRPr>
            </a:lvl1pPr>
          </a:lstStyle>
          <a:p>
            <a:pPr>
              <a:defRPr/>
            </a:pPr>
            <a:r>
              <a:rPr lang="en-GB"/>
              <a:t>NOVOZYMES PRESENTATION</a:t>
            </a:r>
          </a:p>
        </p:txBody>
      </p:sp>
      <p:sp>
        <p:nvSpPr>
          <p:cNvPr id="3086" name="Rectangle 1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865188" y="0"/>
            <a:ext cx="1001712" cy="403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0" tIns="0" rIns="0" bIns="0" numCol="1" anchor="b" anchorCtr="0" compatLnSpc="1">
            <a:prstTxWarp prst="textNoShape">
              <a:avLst/>
            </a:prstTxWarp>
          </a:bodyPr>
          <a:lstStyle>
            <a:lvl1pPr algn="l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  <a:defRPr sz="700" smtClean="0">
                <a:solidFill>
                  <a:srgbClr val="28082E"/>
                </a:solidFill>
                <a:latin typeface="Verdana" pitchFamily="34" charset="0"/>
              </a:defRPr>
            </a:lvl1pPr>
          </a:lstStyle>
          <a:p>
            <a:pPr>
              <a:defRPr/>
            </a:pPr>
            <a:fld id="{71FD1FE7-5CE2-4C64-9228-EEE5B82EBA62}" type="datetime1">
              <a:rPr lang="en-US"/>
              <a:pPr>
                <a:defRPr/>
              </a:pPr>
              <a:t>6/25/2010</a:t>
            </a:fld>
            <a:endParaRPr lang="en-GB" dirty="0"/>
          </a:p>
        </p:txBody>
      </p:sp>
      <p:sp>
        <p:nvSpPr>
          <p:cNvPr id="3087" name="Rectangle 1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88925" y="0"/>
            <a:ext cx="322263" cy="403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l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  <a:defRPr sz="700">
                <a:solidFill>
                  <a:srgbClr val="28082E"/>
                </a:solidFill>
                <a:latin typeface="Verdana" pitchFamily="34" charset="0"/>
              </a:defRPr>
            </a:lvl1pPr>
          </a:lstStyle>
          <a:p>
            <a:pPr>
              <a:defRPr/>
            </a:pPr>
            <a:fld id="{5FD2F2E5-64C8-40EA-B8BD-BC1A1E454DB3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54" r:id="rId1"/>
    <p:sldLayoutId id="2147483959" r:id="rId2"/>
    <p:sldLayoutId id="2147483960" r:id="rId3"/>
    <p:sldLayoutId id="2147483961" r:id="rId4"/>
    <p:sldLayoutId id="2147483962" r:id="rId5"/>
    <p:sldLayoutId id="2147483963" r:id="rId6"/>
    <p:sldLayoutId id="2147483964" r:id="rId7"/>
    <p:sldLayoutId id="2147483965" r:id="rId8"/>
    <p:sldLayoutId id="2147483966" r:id="rId9"/>
    <p:sldLayoutId id="2147483967" r:id="rId10"/>
    <p:sldLayoutId id="2147483968" r:id="rId11"/>
    <p:sldLayoutId id="2147483969" r:id="rId12"/>
    <p:sldLayoutId id="2147483970" r:id="rId13"/>
  </p:sldLayoutIdLst>
  <p:transition/>
  <p:timing>
    <p:tnLst>
      <p:par>
        <p:cTn id="1" dur="indefinite" restart="never" nodeType="tmRoot"/>
      </p:par>
    </p:tnLst>
  </p:timing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buSzPct val="35000"/>
        <a:defRPr sz="24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buSzPct val="35000"/>
        <a:defRPr sz="2400">
          <a:solidFill>
            <a:schemeClr val="tx1"/>
          </a:solidFill>
          <a:latin typeface="Verdana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buSzPct val="35000"/>
        <a:defRPr sz="2400">
          <a:solidFill>
            <a:schemeClr val="tx1"/>
          </a:solidFill>
          <a:latin typeface="Verdana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buSzPct val="35000"/>
        <a:defRPr sz="2400">
          <a:solidFill>
            <a:schemeClr val="tx1"/>
          </a:solidFill>
          <a:latin typeface="Verdana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buSzPct val="35000"/>
        <a:defRPr sz="2400">
          <a:solidFill>
            <a:schemeClr val="tx1"/>
          </a:solidFill>
          <a:latin typeface="Verdana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buSzPct val="35000"/>
        <a:defRPr sz="2400">
          <a:solidFill>
            <a:schemeClr val="tx1"/>
          </a:solidFill>
          <a:latin typeface="Verdana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buSzPct val="35000"/>
        <a:defRPr sz="2400">
          <a:solidFill>
            <a:schemeClr val="tx1"/>
          </a:solidFill>
          <a:latin typeface="Verdana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buSzPct val="35000"/>
        <a:defRPr sz="2400">
          <a:solidFill>
            <a:schemeClr val="tx1"/>
          </a:solidFill>
          <a:latin typeface="Verdana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buSzPct val="35000"/>
        <a:defRPr sz="2400">
          <a:solidFill>
            <a:schemeClr val="tx1"/>
          </a:solidFill>
          <a:latin typeface="Verdana" pitchFamily="34" charset="0"/>
        </a:defRPr>
      </a:lvl9pPr>
    </p:titleStyle>
    <p:bodyStyle>
      <a:lvl1pPr marL="190500" indent="-190500" algn="l" rtl="0" eaLnBrk="0" fontAlgn="base" hangingPunct="0">
        <a:spcBef>
          <a:spcPct val="20000"/>
        </a:spcBef>
        <a:spcAft>
          <a:spcPct val="20000"/>
        </a:spcAft>
        <a:buFont typeface="Wingdings" pitchFamily="2" charset="2"/>
        <a:buChar char="§"/>
        <a:defRPr sz="2200">
          <a:solidFill>
            <a:schemeClr val="tx1"/>
          </a:solidFill>
          <a:latin typeface="+mn-lt"/>
          <a:ea typeface="+mn-ea"/>
          <a:cs typeface="+mn-cs"/>
        </a:defRPr>
      </a:lvl1pPr>
      <a:lvl2pPr marL="623888" indent="-174625" algn="l" rtl="0" eaLnBrk="0" fontAlgn="base" hangingPunct="0">
        <a:spcBef>
          <a:spcPct val="20000"/>
        </a:spcBef>
        <a:spcAft>
          <a:spcPct val="20000"/>
        </a:spcAft>
        <a:buClr>
          <a:schemeClr val="tx1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2pPr>
      <a:lvl3pPr marL="1073150" indent="-173038" algn="l" rtl="0" eaLnBrk="0" fontAlgn="base" hangingPunct="0">
        <a:spcBef>
          <a:spcPct val="20000"/>
        </a:spcBef>
        <a:spcAft>
          <a:spcPct val="20000"/>
        </a:spcAft>
        <a:buClr>
          <a:schemeClr val="tx1"/>
        </a:buClr>
        <a:buFont typeface="Wingdings" pitchFamily="2" charset="2"/>
        <a:buChar char="§"/>
        <a:defRPr>
          <a:solidFill>
            <a:schemeClr val="tx1"/>
          </a:solidFill>
          <a:latin typeface="+mn-lt"/>
        </a:defRPr>
      </a:lvl3pPr>
      <a:lvl4pPr marL="1433513" indent="-179388" algn="l" rtl="0" eaLnBrk="0" fontAlgn="base" hangingPunct="0">
        <a:spcBef>
          <a:spcPct val="20000"/>
        </a:spcBef>
        <a:spcAft>
          <a:spcPct val="20000"/>
        </a:spcAft>
        <a:buClr>
          <a:schemeClr val="tx1"/>
        </a:buClr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4pPr>
      <a:lvl5pPr marL="1793875" indent="-179388" algn="l" rtl="0" eaLnBrk="0" fontAlgn="base" hangingPunct="0">
        <a:spcBef>
          <a:spcPct val="20000"/>
        </a:spcBef>
        <a:spcAft>
          <a:spcPct val="20000"/>
        </a:spcAft>
        <a:buFont typeface="Wingdings" pitchFamily="2" charset="2"/>
        <a:buChar char="§"/>
        <a:defRPr sz="1400">
          <a:solidFill>
            <a:schemeClr val="tx1"/>
          </a:solidFill>
          <a:latin typeface="TrueFrutiger" pitchFamily="2" charset="0"/>
        </a:defRPr>
      </a:lvl5pPr>
      <a:lvl6pPr marL="2251075" indent="-179388" algn="l" rtl="0" fontAlgn="base">
        <a:spcBef>
          <a:spcPct val="20000"/>
        </a:spcBef>
        <a:spcAft>
          <a:spcPct val="20000"/>
        </a:spcAft>
        <a:buFont typeface="Wingdings" pitchFamily="2" charset="2"/>
        <a:buChar char="§"/>
        <a:defRPr sz="1400">
          <a:solidFill>
            <a:schemeClr val="tx1"/>
          </a:solidFill>
          <a:latin typeface="TrueFrutiger" pitchFamily="2" charset="0"/>
        </a:defRPr>
      </a:lvl6pPr>
      <a:lvl7pPr marL="2708275" indent="-179388" algn="l" rtl="0" fontAlgn="base">
        <a:spcBef>
          <a:spcPct val="20000"/>
        </a:spcBef>
        <a:spcAft>
          <a:spcPct val="20000"/>
        </a:spcAft>
        <a:buFont typeface="Wingdings" pitchFamily="2" charset="2"/>
        <a:buChar char="§"/>
        <a:defRPr sz="1400">
          <a:solidFill>
            <a:schemeClr val="tx1"/>
          </a:solidFill>
          <a:latin typeface="TrueFrutiger" pitchFamily="2" charset="0"/>
        </a:defRPr>
      </a:lvl7pPr>
      <a:lvl8pPr marL="3165475" indent="-179388" algn="l" rtl="0" fontAlgn="base">
        <a:spcBef>
          <a:spcPct val="20000"/>
        </a:spcBef>
        <a:spcAft>
          <a:spcPct val="20000"/>
        </a:spcAft>
        <a:buFont typeface="Wingdings" pitchFamily="2" charset="2"/>
        <a:buChar char="§"/>
        <a:defRPr sz="1400">
          <a:solidFill>
            <a:schemeClr val="tx1"/>
          </a:solidFill>
          <a:latin typeface="TrueFrutiger" pitchFamily="2" charset="0"/>
        </a:defRPr>
      </a:lvl8pPr>
      <a:lvl9pPr marL="3622675" indent="-179388" algn="l" rtl="0" fontAlgn="base">
        <a:spcBef>
          <a:spcPct val="20000"/>
        </a:spcBef>
        <a:spcAft>
          <a:spcPct val="20000"/>
        </a:spcAft>
        <a:buFont typeface="Wingdings" pitchFamily="2" charset="2"/>
        <a:buChar char="§"/>
        <a:defRPr sz="1400">
          <a:solidFill>
            <a:schemeClr val="tx1"/>
          </a:solidFill>
          <a:latin typeface="TrueFrutiger" pitchFamily="2" charset="0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16"/>
          <p:cNvSpPr>
            <a:spLocks noGrp="1" noChangeArrowheads="1"/>
          </p:cNvSpPr>
          <p:nvPr>
            <p:ph type="body" idx="1"/>
          </p:nvPr>
        </p:nvSpPr>
        <p:spPr bwMode="auto">
          <a:xfrm>
            <a:off x="288925" y="1555750"/>
            <a:ext cx="8567738" cy="5018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79200" tIns="39600" rIns="79200" bIns="396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First level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</a:p>
        </p:txBody>
      </p:sp>
      <p:pic>
        <p:nvPicPr>
          <p:cNvPr id="7171" name="Picture 18" descr="logo-for-template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7561263" y="252413"/>
            <a:ext cx="1338262" cy="619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172" name="Rectangle 4"/>
          <p:cNvSpPr>
            <a:spLocks noGrp="1" noChangeArrowheads="1"/>
          </p:cNvSpPr>
          <p:nvPr>
            <p:ph type="title"/>
          </p:nvPr>
        </p:nvSpPr>
        <p:spPr bwMode="auto">
          <a:xfrm>
            <a:off x="288925" y="544513"/>
            <a:ext cx="6937375" cy="795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title style</a:t>
            </a:r>
          </a:p>
        </p:txBody>
      </p:sp>
      <p:sp>
        <p:nvSpPr>
          <p:cNvPr id="3085" name="Rectangle 13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078038" y="0"/>
            <a:ext cx="5156200" cy="403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l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  <a:defRPr sz="700" dirty="0">
                <a:solidFill>
                  <a:srgbClr val="28082E"/>
                </a:solidFill>
                <a:latin typeface="Verdana" pitchFamily="34" charset="0"/>
              </a:defRPr>
            </a:lvl1pPr>
          </a:lstStyle>
          <a:p>
            <a:pPr>
              <a:defRPr/>
            </a:pPr>
            <a:r>
              <a:rPr lang="en-GB"/>
              <a:t>NOVOZYMES PRESENTATION</a:t>
            </a:r>
          </a:p>
        </p:txBody>
      </p:sp>
      <p:sp>
        <p:nvSpPr>
          <p:cNvPr id="3086" name="Rectangle 1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865188" y="0"/>
            <a:ext cx="1001712" cy="403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0" tIns="0" rIns="0" bIns="0" numCol="1" anchor="b" anchorCtr="0" compatLnSpc="1">
            <a:prstTxWarp prst="textNoShape">
              <a:avLst/>
            </a:prstTxWarp>
          </a:bodyPr>
          <a:lstStyle>
            <a:lvl1pPr algn="l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  <a:defRPr sz="700" smtClean="0">
                <a:solidFill>
                  <a:srgbClr val="28082E"/>
                </a:solidFill>
                <a:latin typeface="Verdana" pitchFamily="34" charset="0"/>
              </a:defRPr>
            </a:lvl1pPr>
          </a:lstStyle>
          <a:p>
            <a:pPr>
              <a:defRPr/>
            </a:pPr>
            <a:fld id="{DF325DF9-7B8D-4397-AEB7-7C55A4B27B09}" type="datetime1">
              <a:rPr lang="en-US"/>
              <a:pPr>
                <a:defRPr/>
              </a:pPr>
              <a:t>6/25/2010</a:t>
            </a:fld>
            <a:endParaRPr lang="en-GB" dirty="0"/>
          </a:p>
        </p:txBody>
      </p:sp>
      <p:sp>
        <p:nvSpPr>
          <p:cNvPr id="3087" name="Rectangle 1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88925" y="0"/>
            <a:ext cx="322263" cy="403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l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  <a:defRPr sz="700">
                <a:solidFill>
                  <a:srgbClr val="28082E"/>
                </a:solidFill>
                <a:latin typeface="Verdana" pitchFamily="34" charset="0"/>
              </a:defRPr>
            </a:lvl1pPr>
          </a:lstStyle>
          <a:p>
            <a:pPr>
              <a:defRPr/>
            </a:pPr>
            <a:fld id="{7EC02F3C-0757-40F0-9A62-B5898F239945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55" r:id="rId1"/>
    <p:sldLayoutId id="2147483971" r:id="rId2"/>
    <p:sldLayoutId id="2147483972" r:id="rId3"/>
    <p:sldLayoutId id="2147483973" r:id="rId4"/>
    <p:sldLayoutId id="2147483974" r:id="rId5"/>
    <p:sldLayoutId id="2147483975" r:id="rId6"/>
    <p:sldLayoutId id="2147483976" r:id="rId7"/>
    <p:sldLayoutId id="2147483977" r:id="rId8"/>
    <p:sldLayoutId id="2147483978" r:id="rId9"/>
    <p:sldLayoutId id="2147483979" r:id="rId10"/>
    <p:sldLayoutId id="2147483980" r:id="rId11"/>
    <p:sldLayoutId id="2147483981" r:id="rId12"/>
    <p:sldLayoutId id="2147483982" r:id="rId13"/>
  </p:sldLayoutIdLst>
  <p:transition/>
  <p:timing>
    <p:tnLst>
      <p:par>
        <p:cTn id="1" dur="indefinite" restart="never" nodeType="tmRoot"/>
      </p:par>
    </p:tnLst>
  </p:timing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buSzPct val="35000"/>
        <a:defRPr sz="24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buSzPct val="35000"/>
        <a:defRPr sz="2400">
          <a:solidFill>
            <a:schemeClr val="tx1"/>
          </a:solidFill>
          <a:latin typeface="Verdana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buSzPct val="35000"/>
        <a:defRPr sz="2400">
          <a:solidFill>
            <a:schemeClr val="tx1"/>
          </a:solidFill>
          <a:latin typeface="Verdana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buSzPct val="35000"/>
        <a:defRPr sz="2400">
          <a:solidFill>
            <a:schemeClr val="tx1"/>
          </a:solidFill>
          <a:latin typeface="Verdana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buSzPct val="35000"/>
        <a:defRPr sz="2400">
          <a:solidFill>
            <a:schemeClr val="tx1"/>
          </a:solidFill>
          <a:latin typeface="Verdana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buSzPct val="35000"/>
        <a:defRPr sz="2400">
          <a:solidFill>
            <a:schemeClr val="tx1"/>
          </a:solidFill>
          <a:latin typeface="Verdana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buSzPct val="35000"/>
        <a:defRPr sz="2400">
          <a:solidFill>
            <a:schemeClr val="tx1"/>
          </a:solidFill>
          <a:latin typeface="Verdana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buSzPct val="35000"/>
        <a:defRPr sz="2400">
          <a:solidFill>
            <a:schemeClr val="tx1"/>
          </a:solidFill>
          <a:latin typeface="Verdana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buSzPct val="35000"/>
        <a:defRPr sz="2400">
          <a:solidFill>
            <a:schemeClr val="tx1"/>
          </a:solidFill>
          <a:latin typeface="Verdana" pitchFamily="34" charset="0"/>
        </a:defRPr>
      </a:lvl9pPr>
    </p:titleStyle>
    <p:bodyStyle>
      <a:lvl1pPr marL="190500" indent="-190500" algn="l" rtl="0" eaLnBrk="0" fontAlgn="base" hangingPunct="0">
        <a:spcBef>
          <a:spcPct val="20000"/>
        </a:spcBef>
        <a:spcAft>
          <a:spcPct val="20000"/>
        </a:spcAft>
        <a:buFont typeface="Wingdings" pitchFamily="2" charset="2"/>
        <a:buChar char="§"/>
        <a:defRPr sz="2200">
          <a:solidFill>
            <a:schemeClr val="tx1"/>
          </a:solidFill>
          <a:latin typeface="+mn-lt"/>
          <a:ea typeface="+mn-ea"/>
          <a:cs typeface="+mn-cs"/>
        </a:defRPr>
      </a:lvl1pPr>
      <a:lvl2pPr marL="623888" indent="-174625" algn="l" rtl="0" eaLnBrk="0" fontAlgn="base" hangingPunct="0">
        <a:spcBef>
          <a:spcPct val="20000"/>
        </a:spcBef>
        <a:spcAft>
          <a:spcPct val="20000"/>
        </a:spcAft>
        <a:buClr>
          <a:schemeClr val="tx1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2pPr>
      <a:lvl3pPr marL="1073150" indent="-173038" algn="l" rtl="0" eaLnBrk="0" fontAlgn="base" hangingPunct="0">
        <a:spcBef>
          <a:spcPct val="20000"/>
        </a:spcBef>
        <a:spcAft>
          <a:spcPct val="20000"/>
        </a:spcAft>
        <a:buClr>
          <a:schemeClr val="tx1"/>
        </a:buClr>
        <a:buFont typeface="Wingdings" pitchFamily="2" charset="2"/>
        <a:buChar char="§"/>
        <a:defRPr>
          <a:solidFill>
            <a:schemeClr val="tx1"/>
          </a:solidFill>
          <a:latin typeface="+mn-lt"/>
        </a:defRPr>
      </a:lvl3pPr>
      <a:lvl4pPr marL="1433513" indent="-179388" algn="l" rtl="0" eaLnBrk="0" fontAlgn="base" hangingPunct="0">
        <a:spcBef>
          <a:spcPct val="20000"/>
        </a:spcBef>
        <a:spcAft>
          <a:spcPct val="20000"/>
        </a:spcAft>
        <a:buClr>
          <a:schemeClr val="tx1"/>
        </a:buClr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4pPr>
      <a:lvl5pPr marL="1793875" indent="-179388" algn="l" rtl="0" eaLnBrk="0" fontAlgn="base" hangingPunct="0">
        <a:spcBef>
          <a:spcPct val="20000"/>
        </a:spcBef>
        <a:spcAft>
          <a:spcPct val="20000"/>
        </a:spcAft>
        <a:buFont typeface="Wingdings" pitchFamily="2" charset="2"/>
        <a:buChar char="§"/>
        <a:defRPr sz="1400">
          <a:solidFill>
            <a:schemeClr val="tx1"/>
          </a:solidFill>
          <a:latin typeface="TrueFrutiger" pitchFamily="2" charset="0"/>
        </a:defRPr>
      </a:lvl5pPr>
      <a:lvl6pPr marL="2251075" indent="-179388" algn="l" rtl="0" fontAlgn="base">
        <a:spcBef>
          <a:spcPct val="20000"/>
        </a:spcBef>
        <a:spcAft>
          <a:spcPct val="20000"/>
        </a:spcAft>
        <a:buFont typeface="Wingdings" pitchFamily="2" charset="2"/>
        <a:buChar char="§"/>
        <a:defRPr sz="1400">
          <a:solidFill>
            <a:schemeClr val="tx1"/>
          </a:solidFill>
          <a:latin typeface="TrueFrutiger" pitchFamily="2" charset="0"/>
        </a:defRPr>
      </a:lvl6pPr>
      <a:lvl7pPr marL="2708275" indent="-179388" algn="l" rtl="0" fontAlgn="base">
        <a:spcBef>
          <a:spcPct val="20000"/>
        </a:spcBef>
        <a:spcAft>
          <a:spcPct val="20000"/>
        </a:spcAft>
        <a:buFont typeface="Wingdings" pitchFamily="2" charset="2"/>
        <a:buChar char="§"/>
        <a:defRPr sz="1400">
          <a:solidFill>
            <a:schemeClr val="tx1"/>
          </a:solidFill>
          <a:latin typeface="TrueFrutiger" pitchFamily="2" charset="0"/>
        </a:defRPr>
      </a:lvl7pPr>
      <a:lvl8pPr marL="3165475" indent="-179388" algn="l" rtl="0" fontAlgn="base">
        <a:spcBef>
          <a:spcPct val="20000"/>
        </a:spcBef>
        <a:spcAft>
          <a:spcPct val="20000"/>
        </a:spcAft>
        <a:buFont typeface="Wingdings" pitchFamily="2" charset="2"/>
        <a:buChar char="§"/>
        <a:defRPr sz="1400">
          <a:solidFill>
            <a:schemeClr val="tx1"/>
          </a:solidFill>
          <a:latin typeface="TrueFrutiger" pitchFamily="2" charset="0"/>
        </a:defRPr>
      </a:lvl8pPr>
      <a:lvl9pPr marL="3622675" indent="-179388" algn="l" rtl="0" fontAlgn="base">
        <a:spcBef>
          <a:spcPct val="20000"/>
        </a:spcBef>
        <a:spcAft>
          <a:spcPct val="20000"/>
        </a:spcAft>
        <a:buFont typeface="Wingdings" pitchFamily="2" charset="2"/>
        <a:buChar char="§"/>
        <a:defRPr sz="1400">
          <a:solidFill>
            <a:schemeClr val="tx1"/>
          </a:solidFill>
          <a:latin typeface="TrueFrutiger" pitchFamily="2" charset="0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16"/>
          <p:cNvSpPr>
            <a:spLocks noGrp="1" noChangeArrowheads="1"/>
          </p:cNvSpPr>
          <p:nvPr>
            <p:ph type="body" idx="1"/>
          </p:nvPr>
        </p:nvSpPr>
        <p:spPr bwMode="auto">
          <a:xfrm>
            <a:off x="288925" y="1555750"/>
            <a:ext cx="8567738" cy="5018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79200" tIns="39600" rIns="79200" bIns="396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First level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</a:p>
        </p:txBody>
      </p:sp>
      <p:pic>
        <p:nvPicPr>
          <p:cNvPr id="8195" name="Picture 18" descr="logo-for-template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7561263" y="252413"/>
            <a:ext cx="1338262" cy="619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196" name="Rectangle 4"/>
          <p:cNvSpPr>
            <a:spLocks noGrp="1" noChangeArrowheads="1"/>
          </p:cNvSpPr>
          <p:nvPr>
            <p:ph type="title"/>
          </p:nvPr>
        </p:nvSpPr>
        <p:spPr bwMode="auto">
          <a:xfrm>
            <a:off x="288925" y="544513"/>
            <a:ext cx="6937375" cy="795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title style</a:t>
            </a:r>
          </a:p>
        </p:txBody>
      </p:sp>
      <p:sp>
        <p:nvSpPr>
          <p:cNvPr id="3085" name="Rectangle 13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078038" y="0"/>
            <a:ext cx="5156200" cy="403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l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  <a:defRPr sz="700" dirty="0">
                <a:solidFill>
                  <a:srgbClr val="28082E"/>
                </a:solidFill>
                <a:latin typeface="Verdana" pitchFamily="34" charset="0"/>
              </a:defRPr>
            </a:lvl1pPr>
          </a:lstStyle>
          <a:p>
            <a:pPr>
              <a:defRPr/>
            </a:pPr>
            <a:r>
              <a:rPr lang="en-GB"/>
              <a:t>NOVOZYMES PRESENTATION</a:t>
            </a:r>
          </a:p>
        </p:txBody>
      </p:sp>
      <p:sp>
        <p:nvSpPr>
          <p:cNvPr id="3086" name="Rectangle 1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865188" y="0"/>
            <a:ext cx="1001712" cy="403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0" tIns="0" rIns="0" bIns="0" numCol="1" anchor="b" anchorCtr="0" compatLnSpc="1">
            <a:prstTxWarp prst="textNoShape">
              <a:avLst/>
            </a:prstTxWarp>
          </a:bodyPr>
          <a:lstStyle>
            <a:lvl1pPr algn="l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  <a:defRPr sz="700" smtClean="0">
                <a:solidFill>
                  <a:srgbClr val="28082E"/>
                </a:solidFill>
                <a:latin typeface="Verdana" pitchFamily="34" charset="0"/>
              </a:defRPr>
            </a:lvl1pPr>
          </a:lstStyle>
          <a:p>
            <a:pPr>
              <a:defRPr/>
            </a:pPr>
            <a:fld id="{0B0972C2-53D8-4BD0-89D2-D5F388DCF9EC}" type="datetime1">
              <a:rPr lang="en-US"/>
              <a:pPr>
                <a:defRPr/>
              </a:pPr>
              <a:t>6/25/2010</a:t>
            </a:fld>
            <a:endParaRPr lang="en-GB" dirty="0"/>
          </a:p>
        </p:txBody>
      </p:sp>
      <p:sp>
        <p:nvSpPr>
          <p:cNvPr id="3087" name="Rectangle 1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88925" y="0"/>
            <a:ext cx="322263" cy="403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l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  <a:defRPr sz="700">
                <a:solidFill>
                  <a:srgbClr val="28082E"/>
                </a:solidFill>
                <a:latin typeface="Verdana" pitchFamily="34" charset="0"/>
              </a:defRPr>
            </a:lvl1pPr>
          </a:lstStyle>
          <a:p>
            <a:pPr>
              <a:defRPr/>
            </a:pPr>
            <a:fld id="{70416308-6C08-42A3-AD88-CBBD025593D8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56" r:id="rId1"/>
    <p:sldLayoutId id="2147483983" r:id="rId2"/>
    <p:sldLayoutId id="2147483984" r:id="rId3"/>
    <p:sldLayoutId id="2147483985" r:id="rId4"/>
    <p:sldLayoutId id="2147483986" r:id="rId5"/>
    <p:sldLayoutId id="2147483987" r:id="rId6"/>
    <p:sldLayoutId id="2147483988" r:id="rId7"/>
    <p:sldLayoutId id="2147483989" r:id="rId8"/>
    <p:sldLayoutId id="2147483990" r:id="rId9"/>
    <p:sldLayoutId id="2147483991" r:id="rId10"/>
    <p:sldLayoutId id="2147483992" r:id="rId11"/>
    <p:sldLayoutId id="2147483993" r:id="rId12"/>
    <p:sldLayoutId id="2147483994" r:id="rId13"/>
  </p:sldLayoutIdLst>
  <p:transition/>
  <p:timing>
    <p:tnLst>
      <p:par>
        <p:cTn id="1" dur="indefinite" restart="never" nodeType="tmRoot"/>
      </p:par>
    </p:tnLst>
  </p:timing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buSzPct val="35000"/>
        <a:defRPr sz="24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buSzPct val="35000"/>
        <a:defRPr sz="2400">
          <a:solidFill>
            <a:schemeClr val="tx1"/>
          </a:solidFill>
          <a:latin typeface="Verdana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buSzPct val="35000"/>
        <a:defRPr sz="2400">
          <a:solidFill>
            <a:schemeClr val="tx1"/>
          </a:solidFill>
          <a:latin typeface="Verdana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buSzPct val="35000"/>
        <a:defRPr sz="2400">
          <a:solidFill>
            <a:schemeClr val="tx1"/>
          </a:solidFill>
          <a:latin typeface="Verdana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buSzPct val="35000"/>
        <a:defRPr sz="2400">
          <a:solidFill>
            <a:schemeClr val="tx1"/>
          </a:solidFill>
          <a:latin typeface="Verdana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buSzPct val="35000"/>
        <a:defRPr sz="2400">
          <a:solidFill>
            <a:schemeClr val="tx1"/>
          </a:solidFill>
          <a:latin typeface="Verdana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buSzPct val="35000"/>
        <a:defRPr sz="2400">
          <a:solidFill>
            <a:schemeClr val="tx1"/>
          </a:solidFill>
          <a:latin typeface="Verdana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buSzPct val="35000"/>
        <a:defRPr sz="2400">
          <a:solidFill>
            <a:schemeClr val="tx1"/>
          </a:solidFill>
          <a:latin typeface="Verdana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buSzPct val="35000"/>
        <a:defRPr sz="2400">
          <a:solidFill>
            <a:schemeClr val="tx1"/>
          </a:solidFill>
          <a:latin typeface="Verdana" pitchFamily="34" charset="0"/>
        </a:defRPr>
      </a:lvl9pPr>
    </p:titleStyle>
    <p:bodyStyle>
      <a:lvl1pPr marL="190500" indent="-190500" algn="l" rtl="0" eaLnBrk="0" fontAlgn="base" hangingPunct="0">
        <a:spcBef>
          <a:spcPct val="20000"/>
        </a:spcBef>
        <a:spcAft>
          <a:spcPct val="20000"/>
        </a:spcAft>
        <a:buFont typeface="Wingdings" pitchFamily="2" charset="2"/>
        <a:buChar char="§"/>
        <a:defRPr sz="2200">
          <a:solidFill>
            <a:schemeClr val="tx1"/>
          </a:solidFill>
          <a:latin typeface="+mn-lt"/>
          <a:ea typeface="+mn-ea"/>
          <a:cs typeface="+mn-cs"/>
        </a:defRPr>
      </a:lvl1pPr>
      <a:lvl2pPr marL="623888" indent="-174625" algn="l" rtl="0" eaLnBrk="0" fontAlgn="base" hangingPunct="0">
        <a:spcBef>
          <a:spcPct val="20000"/>
        </a:spcBef>
        <a:spcAft>
          <a:spcPct val="20000"/>
        </a:spcAft>
        <a:buClr>
          <a:schemeClr val="tx1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2pPr>
      <a:lvl3pPr marL="1073150" indent="-173038" algn="l" rtl="0" eaLnBrk="0" fontAlgn="base" hangingPunct="0">
        <a:spcBef>
          <a:spcPct val="20000"/>
        </a:spcBef>
        <a:spcAft>
          <a:spcPct val="20000"/>
        </a:spcAft>
        <a:buClr>
          <a:schemeClr val="tx1"/>
        </a:buClr>
        <a:buFont typeface="Wingdings" pitchFamily="2" charset="2"/>
        <a:buChar char="§"/>
        <a:defRPr>
          <a:solidFill>
            <a:schemeClr val="tx1"/>
          </a:solidFill>
          <a:latin typeface="+mn-lt"/>
        </a:defRPr>
      </a:lvl3pPr>
      <a:lvl4pPr marL="1433513" indent="-179388" algn="l" rtl="0" eaLnBrk="0" fontAlgn="base" hangingPunct="0">
        <a:spcBef>
          <a:spcPct val="20000"/>
        </a:spcBef>
        <a:spcAft>
          <a:spcPct val="20000"/>
        </a:spcAft>
        <a:buClr>
          <a:schemeClr val="tx1"/>
        </a:buClr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4pPr>
      <a:lvl5pPr marL="1793875" indent="-179388" algn="l" rtl="0" eaLnBrk="0" fontAlgn="base" hangingPunct="0">
        <a:spcBef>
          <a:spcPct val="20000"/>
        </a:spcBef>
        <a:spcAft>
          <a:spcPct val="20000"/>
        </a:spcAft>
        <a:buFont typeface="Wingdings" pitchFamily="2" charset="2"/>
        <a:buChar char="§"/>
        <a:defRPr sz="1400">
          <a:solidFill>
            <a:schemeClr val="tx1"/>
          </a:solidFill>
          <a:latin typeface="TrueFrutiger" pitchFamily="2" charset="0"/>
        </a:defRPr>
      </a:lvl5pPr>
      <a:lvl6pPr marL="2251075" indent="-179388" algn="l" rtl="0" fontAlgn="base">
        <a:spcBef>
          <a:spcPct val="20000"/>
        </a:spcBef>
        <a:spcAft>
          <a:spcPct val="20000"/>
        </a:spcAft>
        <a:buFont typeface="Wingdings" pitchFamily="2" charset="2"/>
        <a:buChar char="§"/>
        <a:defRPr sz="1400">
          <a:solidFill>
            <a:schemeClr val="tx1"/>
          </a:solidFill>
          <a:latin typeface="TrueFrutiger" pitchFamily="2" charset="0"/>
        </a:defRPr>
      </a:lvl6pPr>
      <a:lvl7pPr marL="2708275" indent="-179388" algn="l" rtl="0" fontAlgn="base">
        <a:spcBef>
          <a:spcPct val="20000"/>
        </a:spcBef>
        <a:spcAft>
          <a:spcPct val="20000"/>
        </a:spcAft>
        <a:buFont typeface="Wingdings" pitchFamily="2" charset="2"/>
        <a:buChar char="§"/>
        <a:defRPr sz="1400">
          <a:solidFill>
            <a:schemeClr val="tx1"/>
          </a:solidFill>
          <a:latin typeface="TrueFrutiger" pitchFamily="2" charset="0"/>
        </a:defRPr>
      </a:lvl7pPr>
      <a:lvl8pPr marL="3165475" indent="-179388" algn="l" rtl="0" fontAlgn="base">
        <a:spcBef>
          <a:spcPct val="20000"/>
        </a:spcBef>
        <a:spcAft>
          <a:spcPct val="20000"/>
        </a:spcAft>
        <a:buFont typeface="Wingdings" pitchFamily="2" charset="2"/>
        <a:buChar char="§"/>
        <a:defRPr sz="1400">
          <a:solidFill>
            <a:schemeClr val="tx1"/>
          </a:solidFill>
          <a:latin typeface="TrueFrutiger" pitchFamily="2" charset="0"/>
        </a:defRPr>
      </a:lvl8pPr>
      <a:lvl9pPr marL="3622675" indent="-179388" algn="l" rtl="0" fontAlgn="base">
        <a:spcBef>
          <a:spcPct val="20000"/>
        </a:spcBef>
        <a:spcAft>
          <a:spcPct val="20000"/>
        </a:spcAft>
        <a:buFont typeface="Wingdings" pitchFamily="2" charset="2"/>
        <a:buChar char="§"/>
        <a:defRPr sz="1400">
          <a:solidFill>
            <a:schemeClr val="tx1"/>
          </a:solidFill>
          <a:latin typeface="TrueFrutiger" pitchFamily="2" charset="0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16"/>
          <p:cNvSpPr>
            <a:spLocks noGrp="1" noChangeArrowheads="1"/>
          </p:cNvSpPr>
          <p:nvPr>
            <p:ph type="body" idx="1"/>
          </p:nvPr>
        </p:nvSpPr>
        <p:spPr bwMode="auto">
          <a:xfrm>
            <a:off x="288925" y="1555750"/>
            <a:ext cx="8567738" cy="5018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79200" tIns="39600" rIns="79200" bIns="396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First level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</a:p>
        </p:txBody>
      </p:sp>
      <p:pic>
        <p:nvPicPr>
          <p:cNvPr id="9219" name="Picture 18" descr="logo-for-template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7561263" y="252413"/>
            <a:ext cx="1338262" cy="619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20" name="Rectangle 4"/>
          <p:cNvSpPr>
            <a:spLocks noGrp="1" noChangeArrowheads="1"/>
          </p:cNvSpPr>
          <p:nvPr>
            <p:ph type="title"/>
          </p:nvPr>
        </p:nvSpPr>
        <p:spPr bwMode="auto">
          <a:xfrm>
            <a:off x="288925" y="544513"/>
            <a:ext cx="6937375" cy="795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title style</a:t>
            </a:r>
          </a:p>
        </p:txBody>
      </p:sp>
      <p:sp>
        <p:nvSpPr>
          <p:cNvPr id="3085" name="Rectangle 13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078038" y="0"/>
            <a:ext cx="5156200" cy="403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l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  <a:defRPr sz="700" dirty="0">
                <a:solidFill>
                  <a:srgbClr val="28082E"/>
                </a:solidFill>
                <a:latin typeface="Verdana" pitchFamily="34" charset="0"/>
              </a:defRPr>
            </a:lvl1pPr>
          </a:lstStyle>
          <a:p>
            <a:pPr>
              <a:defRPr/>
            </a:pPr>
            <a:r>
              <a:rPr lang="en-GB"/>
              <a:t>NOVOZYMES PRESENTATION</a:t>
            </a:r>
          </a:p>
        </p:txBody>
      </p:sp>
      <p:sp>
        <p:nvSpPr>
          <p:cNvPr id="3086" name="Rectangle 1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865188" y="0"/>
            <a:ext cx="1001712" cy="403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0" tIns="0" rIns="0" bIns="0" numCol="1" anchor="b" anchorCtr="0" compatLnSpc="1">
            <a:prstTxWarp prst="textNoShape">
              <a:avLst/>
            </a:prstTxWarp>
          </a:bodyPr>
          <a:lstStyle>
            <a:lvl1pPr algn="l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  <a:defRPr sz="700" smtClean="0">
                <a:solidFill>
                  <a:srgbClr val="28082E"/>
                </a:solidFill>
                <a:latin typeface="Verdana" pitchFamily="34" charset="0"/>
              </a:defRPr>
            </a:lvl1pPr>
          </a:lstStyle>
          <a:p>
            <a:pPr>
              <a:defRPr/>
            </a:pPr>
            <a:fld id="{FCC800EA-7780-4AE6-8E16-5FADE548E0D1}" type="datetime1">
              <a:rPr lang="en-US"/>
              <a:pPr>
                <a:defRPr/>
              </a:pPr>
              <a:t>6/25/2010</a:t>
            </a:fld>
            <a:endParaRPr lang="en-GB" dirty="0"/>
          </a:p>
        </p:txBody>
      </p:sp>
      <p:sp>
        <p:nvSpPr>
          <p:cNvPr id="3087" name="Rectangle 1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88925" y="0"/>
            <a:ext cx="322263" cy="403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l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  <a:defRPr sz="700">
                <a:solidFill>
                  <a:srgbClr val="28082E"/>
                </a:solidFill>
                <a:latin typeface="Verdana" pitchFamily="34" charset="0"/>
              </a:defRPr>
            </a:lvl1pPr>
          </a:lstStyle>
          <a:p>
            <a:pPr>
              <a:defRPr/>
            </a:pPr>
            <a:fld id="{B88F936F-49E4-4012-8028-8212ACC48AE5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57" r:id="rId1"/>
    <p:sldLayoutId id="2147483995" r:id="rId2"/>
    <p:sldLayoutId id="2147483996" r:id="rId3"/>
    <p:sldLayoutId id="2147483997" r:id="rId4"/>
    <p:sldLayoutId id="2147483998" r:id="rId5"/>
    <p:sldLayoutId id="2147483999" r:id="rId6"/>
    <p:sldLayoutId id="2147484000" r:id="rId7"/>
    <p:sldLayoutId id="2147484001" r:id="rId8"/>
    <p:sldLayoutId id="2147484002" r:id="rId9"/>
    <p:sldLayoutId id="2147484003" r:id="rId10"/>
    <p:sldLayoutId id="2147484004" r:id="rId11"/>
    <p:sldLayoutId id="2147484005" r:id="rId12"/>
    <p:sldLayoutId id="2147484006" r:id="rId13"/>
  </p:sldLayoutIdLst>
  <p:transition/>
  <p:timing>
    <p:tnLst>
      <p:par>
        <p:cTn id="1" dur="indefinite" restart="never" nodeType="tmRoot"/>
      </p:par>
    </p:tnLst>
  </p:timing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buSzPct val="35000"/>
        <a:defRPr sz="24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buSzPct val="35000"/>
        <a:defRPr sz="2400">
          <a:solidFill>
            <a:schemeClr val="tx1"/>
          </a:solidFill>
          <a:latin typeface="Verdana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buSzPct val="35000"/>
        <a:defRPr sz="2400">
          <a:solidFill>
            <a:schemeClr val="tx1"/>
          </a:solidFill>
          <a:latin typeface="Verdana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buSzPct val="35000"/>
        <a:defRPr sz="2400">
          <a:solidFill>
            <a:schemeClr val="tx1"/>
          </a:solidFill>
          <a:latin typeface="Verdana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buSzPct val="35000"/>
        <a:defRPr sz="2400">
          <a:solidFill>
            <a:schemeClr val="tx1"/>
          </a:solidFill>
          <a:latin typeface="Verdana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buSzPct val="35000"/>
        <a:defRPr sz="2400">
          <a:solidFill>
            <a:schemeClr val="tx1"/>
          </a:solidFill>
          <a:latin typeface="Verdana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buSzPct val="35000"/>
        <a:defRPr sz="2400">
          <a:solidFill>
            <a:schemeClr val="tx1"/>
          </a:solidFill>
          <a:latin typeface="Verdana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buSzPct val="35000"/>
        <a:defRPr sz="2400">
          <a:solidFill>
            <a:schemeClr val="tx1"/>
          </a:solidFill>
          <a:latin typeface="Verdana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buSzPct val="35000"/>
        <a:defRPr sz="2400">
          <a:solidFill>
            <a:schemeClr val="tx1"/>
          </a:solidFill>
          <a:latin typeface="Verdana" pitchFamily="34" charset="0"/>
        </a:defRPr>
      </a:lvl9pPr>
    </p:titleStyle>
    <p:bodyStyle>
      <a:lvl1pPr marL="190500" indent="-190500" algn="l" rtl="0" eaLnBrk="0" fontAlgn="base" hangingPunct="0">
        <a:spcBef>
          <a:spcPct val="20000"/>
        </a:spcBef>
        <a:spcAft>
          <a:spcPct val="20000"/>
        </a:spcAft>
        <a:buFont typeface="Wingdings" pitchFamily="2" charset="2"/>
        <a:buChar char="§"/>
        <a:defRPr sz="2200">
          <a:solidFill>
            <a:schemeClr val="tx1"/>
          </a:solidFill>
          <a:latin typeface="+mn-lt"/>
          <a:ea typeface="+mn-ea"/>
          <a:cs typeface="+mn-cs"/>
        </a:defRPr>
      </a:lvl1pPr>
      <a:lvl2pPr marL="623888" indent="-174625" algn="l" rtl="0" eaLnBrk="0" fontAlgn="base" hangingPunct="0">
        <a:spcBef>
          <a:spcPct val="20000"/>
        </a:spcBef>
        <a:spcAft>
          <a:spcPct val="20000"/>
        </a:spcAft>
        <a:buClr>
          <a:schemeClr val="tx1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2pPr>
      <a:lvl3pPr marL="1073150" indent="-173038" algn="l" rtl="0" eaLnBrk="0" fontAlgn="base" hangingPunct="0">
        <a:spcBef>
          <a:spcPct val="20000"/>
        </a:spcBef>
        <a:spcAft>
          <a:spcPct val="20000"/>
        </a:spcAft>
        <a:buClr>
          <a:schemeClr val="tx1"/>
        </a:buClr>
        <a:buFont typeface="Wingdings" pitchFamily="2" charset="2"/>
        <a:buChar char="§"/>
        <a:defRPr>
          <a:solidFill>
            <a:schemeClr val="tx1"/>
          </a:solidFill>
          <a:latin typeface="+mn-lt"/>
        </a:defRPr>
      </a:lvl3pPr>
      <a:lvl4pPr marL="1433513" indent="-179388" algn="l" rtl="0" eaLnBrk="0" fontAlgn="base" hangingPunct="0">
        <a:spcBef>
          <a:spcPct val="20000"/>
        </a:spcBef>
        <a:spcAft>
          <a:spcPct val="20000"/>
        </a:spcAft>
        <a:buClr>
          <a:schemeClr val="tx1"/>
        </a:buClr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4pPr>
      <a:lvl5pPr marL="1793875" indent="-179388" algn="l" rtl="0" eaLnBrk="0" fontAlgn="base" hangingPunct="0">
        <a:spcBef>
          <a:spcPct val="20000"/>
        </a:spcBef>
        <a:spcAft>
          <a:spcPct val="20000"/>
        </a:spcAft>
        <a:buFont typeface="Wingdings" pitchFamily="2" charset="2"/>
        <a:buChar char="§"/>
        <a:defRPr sz="1400">
          <a:solidFill>
            <a:schemeClr val="tx1"/>
          </a:solidFill>
          <a:latin typeface="TrueFrutiger" pitchFamily="2" charset="0"/>
        </a:defRPr>
      </a:lvl5pPr>
      <a:lvl6pPr marL="2251075" indent="-179388" algn="l" rtl="0" fontAlgn="base">
        <a:spcBef>
          <a:spcPct val="20000"/>
        </a:spcBef>
        <a:spcAft>
          <a:spcPct val="20000"/>
        </a:spcAft>
        <a:buFont typeface="Wingdings" pitchFamily="2" charset="2"/>
        <a:buChar char="§"/>
        <a:defRPr sz="1400">
          <a:solidFill>
            <a:schemeClr val="tx1"/>
          </a:solidFill>
          <a:latin typeface="TrueFrutiger" pitchFamily="2" charset="0"/>
        </a:defRPr>
      </a:lvl6pPr>
      <a:lvl7pPr marL="2708275" indent="-179388" algn="l" rtl="0" fontAlgn="base">
        <a:spcBef>
          <a:spcPct val="20000"/>
        </a:spcBef>
        <a:spcAft>
          <a:spcPct val="20000"/>
        </a:spcAft>
        <a:buFont typeface="Wingdings" pitchFamily="2" charset="2"/>
        <a:buChar char="§"/>
        <a:defRPr sz="1400">
          <a:solidFill>
            <a:schemeClr val="tx1"/>
          </a:solidFill>
          <a:latin typeface="TrueFrutiger" pitchFamily="2" charset="0"/>
        </a:defRPr>
      </a:lvl7pPr>
      <a:lvl8pPr marL="3165475" indent="-179388" algn="l" rtl="0" fontAlgn="base">
        <a:spcBef>
          <a:spcPct val="20000"/>
        </a:spcBef>
        <a:spcAft>
          <a:spcPct val="20000"/>
        </a:spcAft>
        <a:buFont typeface="Wingdings" pitchFamily="2" charset="2"/>
        <a:buChar char="§"/>
        <a:defRPr sz="1400">
          <a:solidFill>
            <a:schemeClr val="tx1"/>
          </a:solidFill>
          <a:latin typeface="TrueFrutiger" pitchFamily="2" charset="0"/>
        </a:defRPr>
      </a:lvl8pPr>
      <a:lvl9pPr marL="3622675" indent="-179388" algn="l" rtl="0" fontAlgn="base">
        <a:spcBef>
          <a:spcPct val="20000"/>
        </a:spcBef>
        <a:spcAft>
          <a:spcPct val="20000"/>
        </a:spcAft>
        <a:buFont typeface="Wingdings" pitchFamily="2" charset="2"/>
        <a:buChar char="§"/>
        <a:defRPr sz="1400">
          <a:solidFill>
            <a:schemeClr val="tx1"/>
          </a:solidFill>
          <a:latin typeface="TrueFrutiger" pitchFamily="2" charset="0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8" descr="NOV_A_tag_cmyk.png"/>
          <p:cNvPicPr>
            <a:picLocks noChangeAspect="1"/>
          </p:cNvPicPr>
          <p:nvPr/>
        </p:nvPicPr>
        <p:blipFill>
          <a:blip r:embed="rId46" cstate="print"/>
          <a:srcRect/>
          <a:stretch>
            <a:fillRect/>
          </a:stretch>
        </p:blipFill>
        <p:spPr bwMode="auto">
          <a:xfrm>
            <a:off x="7583488" y="282575"/>
            <a:ext cx="1289050" cy="557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43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82575" y="552450"/>
            <a:ext cx="6942138" cy="781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44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80988" y="1550988"/>
            <a:ext cx="8580437" cy="5037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073275" y="0"/>
            <a:ext cx="5148263" cy="379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l" fontAlgn="auto">
              <a:spcBef>
                <a:spcPct val="0"/>
              </a:spcBef>
              <a:spcAft>
                <a:spcPts val="0"/>
              </a:spcAft>
              <a:defRPr sz="700" dirty="0" smtClean="0">
                <a:solidFill>
                  <a:srgbClr val="28082E"/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en-US"/>
              <a:t>NOVOZYMES PRESENTATION</a:t>
            </a: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304800" y="0"/>
            <a:ext cx="323850" cy="379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l" fontAlgn="auto">
              <a:spcBef>
                <a:spcPct val="0"/>
              </a:spcBef>
              <a:spcAft>
                <a:spcPts val="0"/>
              </a:spcAft>
              <a:defRPr sz="700" smtClean="0">
                <a:solidFill>
                  <a:srgbClr val="28082E"/>
                </a:solidFill>
                <a:latin typeface="+mn-lt"/>
              </a:defRPr>
            </a:lvl1pPr>
          </a:lstStyle>
          <a:p>
            <a:pPr>
              <a:defRPr/>
            </a:pPr>
            <a:fld id="{99C465FA-C02B-4EC5-BD43-9A563C9A479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862013" y="0"/>
            <a:ext cx="1003300" cy="379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l" fontAlgn="auto">
              <a:spcBef>
                <a:spcPct val="0"/>
              </a:spcBef>
              <a:spcAft>
                <a:spcPts val="0"/>
              </a:spcAft>
              <a:defRPr sz="700" smtClean="0">
                <a:solidFill>
                  <a:srgbClr val="28082E"/>
                </a:solidFill>
                <a:latin typeface="+mn-lt"/>
              </a:defRPr>
            </a:lvl1pPr>
          </a:lstStyle>
          <a:p>
            <a:pPr>
              <a:defRPr/>
            </a:pPr>
            <a:fld id="{22E55D37-C272-4D0F-B983-7CEF00EF6F46}" type="datetime1">
              <a:rPr lang="en-US"/>
              <a:pPr>
                <a:defRPr/>
              </a:pPr>
              <a:t>6/25/2010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58" r:id="rId1"/>
    <p:sldLayoutId id="2147484059" r:id="rId2"/>
    <p:sldLayoutId id="2147484060" r:id="rId3"/>
    <p:sldLayoutId id="2147484061" r:id="rId4"/>
    <p:sldLayoutId id="2147484062" r:id="rId5"/>
    <p:sldLayoutId id="2147484063" r:id="rId6"/>
    <p:sldLayoutId id="2147484064" r:id="rId7"/>
    <p:sldLayoutId id="2147484065" r:id="rId8"/>
    <p:sldLayoutId id="2147484066" r:id="rId9"/>
    <p:sldLayoutId id="2147484067" r:id="rId10"/>
    <p:sldLayoutId id="2147484068" r:id="rId11"/>
    <p:sldLayoutId id="2147484069" r:id="rId12"/>
    <p:sldLayoutId id="2147484070" r:id="rId13"/>
    <p:sldLayoutId id="2147484071" r:id="rId14"/>
    <p:sldLayoutId id="2147484072" r:id="rId15"/>
    <p:sldLayoutId id="2147484073" r:id="rId16"/>
    <p:sldLayoutId id="2147484074" r:id="rId17"/>
    <p:sldLayoutId id="2147484075" r:id="rId18"/>
    <p:sldLayoutId id="2147484076" r:id="rId19"/>
    <p:sldLayoutId id="2147484077" r:id="rId20"/>
    <p:sldLayoutId id="2147484078" r:id="rId21"/>
    <p:sldLayoutId id="2147484079" r:id="rId22"/>
    <p:sldLayoutId id="2147484080" r:id="rId23"/>
    <p:sldLayoutId id="2147484081" r:id="rId24"/>
    <p:sldLayoutId id="2147484082" r:id="rId25"/>
    <p:sldLayoutId id="2147484083" r:id="rId26"/>
    <p:sldLayoutId id="2147484084" r:id="rId27"/>
    <p:sldLayoutId id="2147484085" r:id="rId28"/>
    <p:sldLayoutId id="2147484086" r:id="rId29"/>
    <p:sldLayoutId id="2147484087" r:id="rId30"/>
    <p:sldLayoutId id="2147484088" r:id="rId31"/>
    <p:sldLayoutId id="2147484089" r:id="rId32"/>
    <p:sldLayoutId id="2147484090" r:id="rId33"/>
    <p:sldLayoutId id="2147484091" r:id="rId34"/>
    <p:sldLayoutId id="2147484092" r:id="rId35"/>
    <p:sldLayoutId id="2147484093" r:id="rId36"/>
    <p:sldLayoutId id="2147484094" r:id="rId37"/>
    <p:sldLayoutId id="2147484095" r:id="rId38"/>
    <p:sldLayoutId id="2147484096" r:id="rId39"/>
    <p:sldLayoutId id="2147484097" r:id="rId40"/>
    <p:sldLayoutId id="2147484098" r:id="rId41"/>
    <p:sldLayoutId id="2147484099" r:id="rId42"/>
    <p:sldLayoutId id="2147484100" r:id="rId43"/>
    <p:sldLayoutId id="2147484101" r:id="rId44"/>
  </p:sldLayoutIdLst>
  <p:transition spd="med">
    <p:fade/>
  </p:transition>
  <p:timing>
    <p:tnLst>
      <p:par>
        <p:cTn id="1" dur="indefinite" restart="never" nodeType="tmRoot"/>
      </p:par>
    </p:tnLst>
  </p:timing>
  <p:hf sldNum="0" hdr="0" ftr="0" dt="0"/>
  <p:txStyles>
    <p:titleStyle>
      <a:lvl1pPr algn="l" rtl="0" fontAlgn="base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Verdana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Verdana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Verdana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Verdana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Verdana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Verdana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Verdana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Verdana" pitchFamily="34" charset="0"/>
        </a:defRPr>
      </a:lvl9pPr>
    </p:titleStyle>
    <p:bodyStyle>
      <a:lvl1pPr marL="263525" indent="-263525" algn="l" rtl="0" fontAlgn="base">
        <a:spcBef>
          <a:spcPct val="20000"/>
        </a:spcBef>
        <a:spcAft>
          <a:spcPct val="0"/>
        </a:spcAft>
        <a:buClr>
          <a:schemeClr val="tx1"/>
        </a:buClr>
        <a:buFont typeface="Wingdings" pitchFamily="2" charset="2"/>
        <a:buChar char="§"/>
        <a:defRPr sz="2200">
          <a:solidFill>
            <a:schemeClr val="tx1"/>
          </a:solidFill>
          <a:latin typeface="+mn-lt"/>
          <a:ea typeface="+mn-ea"/>
          <a:cs typeface="+mn-cs"/>
        </a:defRPr>
      </a:lvl1pPr>
      <a:lvl2pPr marL="803275" indent="-263525" algn="l" rtl="0" fontAlgn="base">
        <a:spcBef>
          <a:spcPct val="20000"/>
        </a:spcBef>
        <a:spcAft>
          <a:spcPct val="0"/>
        </a:spcAft>
        <a:buClr>
          <a:schemeClr val="tx1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2pPr>
      <a:lvl3pPr marL="1344613" indent="-268288" algn="l" rtl="0" fontAlgn="base">
        <a:spcBef>
          <a:spcPct val="20000"/>
        </a:spcBef>
        <a:spcAft>
          <a:spcPct val="0"/>
        </a:spcAft>
        <a:buClr>
          <a:schemeClr val="tx1"/>
        </a:buClr>
        <a:buFont typeface="Wingdings" pitchFamily="2" charset="2"/>
        <a:buChar char="§"/>
        <a:defRPr>
          <a:solidFill>
            <a:schemeClr val="tx1"/>
          </a:solidFill>
          <a:latin typeface="+mn-lt"/>
        </a:defRPr>
      </a:lvl3pPr>
      <a:lvl4pPr marL="1884363" indent="-263525" algn="l" rtl="0" fontAlgn="base">
        <a:spcBef>
          <a:spcPct val="20000"/>
        </a:spcBef>
        <a:spcAft>
          <a:spcPct val="0"/>
        </a:spcAft>
        <a:buClr>
          <a:schemeClr val="tx1"/>
        </a:buClr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4pPr>
      <a:lvl5pPr marL="2424113" indent="-277813" algn="l" rtl="0" fontAlgn="base">
        <a:spcBef>
          <a:spcPct val="20000"/>
        </a:spcBef>
        <a:spcAft>
          <a:spcPct val="0"/>
        </a:spcAft>
        <a:buClr>
          <a:schemeClr val="tx1"/>
        </a:buClr>
        <a:buFont typeface="Wingdings" pitchFamily="2" charset="2"/>
        <a:buChar char="§"/>
        <a:defRPr sz="1400">
          <a:solidFill>
            <a:schemeClr val="tx1"/>
          </a:solidFill>
          <a:latin typeface="+mn-lt"/>
        </a:defRPr>
      </a:lvl5pPr>
      <a:lvl6pPr marL="2881313" indent="-277813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Font typeface="Wingdings" pitchFamily="2" charset="2"/>
        <a:buChar char="§"/>
        <a:defRPr sz="1400">
          <a:solidFill>
            <a:schemeClr val="tx1"/>
          </a:solidFill>
          <a:latin typeface="+mn-lt"/>
        </a:defRPr>
      </a:lvl6pPr>
      <a:lvl7pPr marL="3338513" indent="-277813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Font typeface="Wingdings" pitchFamily="2" charset="2"/>
        <a:buChar char="§"/>
        <a:defRPr sz="1400">
          <a:solidFill>
            <a:schemeClr val="tx1"/>
          </a:solidFill>
          <a:latin typeface="+mn-lt"/>
        </a:defRPr>
      </a:lvl7pPr>
      <a:lvl8pPr marL="3795713" indent="-277813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Font typeface="Wingdings" pitchFamily="2" charset="2"/>
        <a:buChar char="§"/>
        <a:defRPr sz="1400">
          <a:solidFill>
            <a:schemeClr val="tx1"/>
          </a:solidFill>
          <a:latin typeface="+mn-lt"/>
        </a:defRPr>
      </a:lvl8pPr>
      <a:lvl9pPr marL="4252913" indent="-277813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Font typeface="Wingdings" pitchFamily="2" charset="2"/>
        <a:buChar char="§"/>
        <a:defRPr sz="14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4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Office_Excel_Chart1.xls"/><Relationship Id="rId2" Type="http://schemas.openxmlformats.org/officeDocument/2006/relationships/slideLayout" Target="../slideLayouts/slideLayout44.xml"/><Relationship Id="rId1" Type="http://schemas.openxmlformats.org/officeDocument/2006/relationships/vmlDrawing" Target="../drawings/vmlDrawing1.v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Office_Excel_Chart2.xls"/><Relationship Id="rId2" Type="http://schemas.openxmlformats.org/officeDocument/2006/relationships/slideLayout" Target="../slideLayouts/slideLayout44.xml"/><Relationship Id="rId1" Type="http://schemas.openxmlformats.org/officeDocument/2006/relationships/vmlDrawing" Target="../drawings/vmlDrawing2.vml"/><Relationship Id="rId4" Type="http://schemas.openxmlformats.org/officeDocument/2006/relationships/oleObject" Target="../embeddings/Microsoft_Office_Excel_Chart3.xls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Office_Excel_97-2003_Worksheet4.xls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3.v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Office_Excel_Chart5.xls"/><Relationship Id="rId2" Type="http://schemas.openxmlformats.org/officeDocument/2006/relationships/slideLayout" Target="../slideLayouts/slideLayout44.xml"/><Relationship Id="rId1" Type="http://schemas.openxmlformats.org/officeDocument/2006/relationships/vmlDrawing" Target="../drawings/vmlDrawing4.v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Office_Excel_Chart6.xls"/><Relationship Id="rId2" Type="http://schemas.openxmlformats.org/officeDocument/2006/relationships/slideLayout" Target="../slideLayouts/slideLayout21.xml"/><Relationship Id="rId1" Type="http://schemas.openxmlformats.org/officeDocument/2006/relationships/vmlDrawing" Target="../drawings/vmlDrawing5.v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Office_Excel_Worksheet1.xlsx"/><Relationship Id="rId2" Type="http://schemas.openxmlformats.org/officeDocument/2006/relationships/slideLayout" Target="../slideLayouts/slideLayout45.xml"/><Relationship Id="rId1" Type="http://schemas.openxmlformats.org/officeDocument/2006/relationships/vmlDrawing" Target="../drawings/vmlDrawing6.vml"/><Relationship Id="rId4" Type="http://schemas.openxmlformats.org/officeDocument/2006/relationships/package" Target="../embeddings/Microsoft_Office_Excel_Worksheet2.xlsx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Office_Excel_Chart7.xls"/><Relationship Id="rId2" Type="http://schemas.openxmlformats.org/officeDocument/2006/relationships/slideLayout" Target="../slideLayouts/slideLayout24.xml"/><Relationship Id="rId1" Type="http://schemas.openxmlformats.org/officeDocument/2006/relationships/vmlDrawing" Target="../drawings/vmlDrawing7.vml"/><Relationship Id="rId4" Type="http://schemas.openxmlformats.org/officeDocument/2006/relationships/oleObject" Target="../embeddings/Microsoft_Office_Excel_Chart8.xls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Office_Excel_Chart9.xls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8.v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Office_Excel_Chart10.xls"/><Relationship Id="rId2" Type="http://schemas.openxmlformats.org/officeDocument/2006/relationships/slideLayout" Target="../slideLayouts/slideLayout44.xml"/><Relationship Id="rId1" Type="http://schemas.openxmlformats.org/officeDocument/2006/relationships/vmlDrawing" Target="../drawings/vmlDrawing9.vml"/><Relationship Id="rId4" Type="http://schemas.openxmlformats.org/officeDocument/2006/relationships/oleObject" Target="../embeddings/Microsoft_Office_Excel_Chart11.xls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47700" y="3857625"/>
            <a:ext cx="5343525" cy="914400"/>
          </a:xfrm>
        </p:spPr>
        <p:txBody>
          <a:bodyPr/>
          <a:lstStyle/>
          <a:p>
            <a:r>
              <a:rPr lang="en-US" smtClean="0"/>
              <a:t>David Maradyn</a:t>
            </a:r>
            <a:endParaRPr lang="en-US" smtClean="0">
              <a:cs typeface="Arial" charset="0"/>
            </a:endParaRPr>
          </a:p>
          <a:p>
            <a:r>
              <a:rPr lang="en-US" smtClean="0">
                <a:cs typeface="Arial" charset="0"/>
              </a:rPr>
              <a:t>Novozymes North America</a:t>
            </a:r>
          </a:p>
          <a:p>
            <a:r>
              <a:rPr lang="en-US" smtClean="0">
                <a:cs typeface="Arial" charset="0"/>
              </a:rPr>
              <a:t>Franklinton, NC, USA</a:t>
            </a:r>
          </a:p>
        </p:txBody>
      </p:sp>
      <p:sp>
        <p:nvSpPr>
          <p:cNvPr id="108547" name="Rectangle 1"/>
          <p:cNvSpPr>
            <a:spLocks noGrp="1" noChangeArrowheads="1"/>
          </p:cNvSpPr>
          <p:nvPr>
            <p:ph type="ctrTitle"/>
          </p:nvPr>
        </p:nvSpPr>
        <p:spPr>
          <a:xfrm>
            <a:off x="504825" y="2679700"/>
            <a:ext cx="6169025" cy="522288"/>
          </a:xfrm>
        </p:spPr>
        <p:txBody>
          <a:bodyPr wrap="none" lIns="91440" tIns="45720" rIns="91440" bIns="45720" anchor="ctr">
            <a:spAutoFit/>
          </a:bodyPr>
          <a:lstStyle/>
          <a:p>
            <a:pPr>
              <a:lnSpc>
                <a:spcPct val="100000"/>
              </a:lnSpc>
            </a:pPr>
            <a:r>
              <a:rPr lang="en-US" smtClean="0">
                <a:latin typeface="Arial" charset="0"/>
                <a:ea typeface="Calibri" pitchFamily="34" charset="0"/>
                <a:cs typeface="Arial" charset="0"/>
              </a:rPr>
              <a:t>100% Barley Brewing Made Possible</a:t>
            </a:r>
            <a:r>
              <a:rPr lang="en-US" sz="1200" smtClean="0">
                <a:latin typeface="Arial" charset="0"/>
                <a:ea typeface="Calibri" pitchFamily="34" charset="0"/>
                <a:cs typeface="Arial" charset="0"/>
              </a:rPr>
              <a:t> </a:t>
            </a:r>
            <a:endParaRPr lang="en-US" sz="1800" smtClean="0">
              <a:latin typeface="Arial" charset="0"/>
              <a:ea typeface="Calibri" pitchFamily="34" charset="0"/>
              <a:cs typeface="Arial" charset="0"/>
            </a:endParaRPr>
          </a:p>
        </p:txBody>
      </p:sp>
      <p:pic>
        <p:nvPicPr>
          <p:cNvPr id="108548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42125" y="4686300"/>
            <a:ext cx="895350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8549" name="Rectangle 6"/>
          <p:cNvSpPr>
            <a:spLocks noChangeArrowheads="1"/>
          </p:cNvSpPr>
          <p:nvPr/>
        </p:nvSpPr>
        <p:spPr bwMode="auto">
          <a:xfrm>
            <a:off x="6065838" y="5380038"/>
            <a:ext cx="2498725" cy="554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tabLst>
                <a:tab pos="2971800" algn="ctr"/>
                <a:tab pos="5943600" algn="r"/>
              </a:tabLst>
            </a:pPr>
            <a:r>
              <a:rPr lang="en-US" sz="1000" b="1">
                <a:solidFill>
                  <a:schemeClr val="bg1"/>
                </a:solidFill>
                <a:latin typeface="Book Antiqua" pitchFamily="18" charset="0"/>
                <a:cs typeface="Times New Roman" pitchFamily="18" charset="0"/>
              </a:rPr>
              <a:t>MBAA-RMD  Technical Summit</a:t>
            </a:r>
            <a:endParaRPr lang="en-US" sz="1000">
              <a:solidFill>
                <a:schemeClr val="bg1"/>
              </a:solidFill>
            </a:endParaRPr>
          </a:p>
          <a:p>
            <a:pPr algn="ctr" eaLnBrk="0" hangingPunct="0">
              <a:tabLst>
                <a:tab pos="2971800" algn="ctr"/>
                <a:tab pos="5943600" algn="r"/>
              </a:tabLst>
            </a:pPr>
            <a:r>
              <a:rPr lang="en-US" sz="1000" b="1">
                <a:solidFill>
                  <a:schemeClr val="bg1"/>
                </a:solidFill>
                <a:latin typeface="Book Antiqua" pitchFamily="18" charset="0"/>
                <a:cs typeface="Times New Roman" pitchFamily="18" charset="0"/>
              </a:rPr>
              <a:t>Fort Collins, CO</a:t>
            </a:r>
          </a:p>
          <a:p>
            <a:pPr algn="ctr" eaLnBrk="0" hangingPunct="0">
              <a:tabLst>
                <a:tab pos="2971800" algn="ctr"/>
                <a:tab pos="5943600" algn="r"/>
              </a:tabLst>
            </a:pPr>
            <a:r>
              <a:rPr lang="en-US" sz="1000" b="1">
                <a:solidFill>
                  <a:schemeClr val="bg1"/>
                </a:solidFill>
                <a:latin typeface="Book Antiqua" pitchFamily="18" charset="0"/>
                <a:cs typeface="Times New Roman" pitchFamily="18" charset="0"/>
              </a:rPr>
              <a:t>Friday June 25, 2010</a:t>
            </a:r>
            <a:endParaRPr lang="en-US" sz="100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5"/>
          </p:nvPr>
        </p:nvSpPr>
        <p:spPr>
          <a:xfrm>
            <a:off x="0" y="1801813"/>
            <a:ext cx="3340100" cy="5056187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  </a:t>
            </a:r>
            <a:endParaRPr lang="en-US" dirty="0"/>
          </a:p>
        </p:txBody>
      </p:sp>
      <p:sp>
        <p:nvSpPr>
          <p:cNvPr id="109571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smtClean="0"/>
              <a:t>Agenda</a:t>
            </a:r>
          </a:p>
        </p:txBody>
      </p:sp>
      <p:sp>
        <p:nvSpPr>
          <p:cNvPr id="109572" name="Text Placeholder 3"/>
          <p:cNvSpPr>
            <a:spLocks noGrp="1"/>
          </p:cNvSpPr>
          <p:nvPr>
            <p:ph type="body" sz="quarter" idx="16"/>
          </p:nvPr>
        </p:nvSpPr>
        <p:spPr>
          <a:xfrm>
            <a:off x="1962150" y="1123950"/>
            <a:ext cx="7181850" cy="5734050"/>
          </a:xfrm>
          <a:custGeom>
            <a:avLst/>
            <a:gdLst>
              <a:gd name="T0" fmla="*/ 0 w 7416800"/>
              <a:gd name="T1" fmla="*/ 743836 h 5369870"/>
              <a:gd name="T2" fmla="*/ 7182464 w 7416800"/>
              <a:gd name="T3" fmla="*/ 0 h 5369870"/>
              <a:gd name="T4" fmla="*/ 7182464 w 7416800"/>
              <a:gd name="T5" fmla="*/ 5077861 h 5369870"/>
              <a:gd name="T6" fmla="*/ 7167349 w 7416800"/>
              <a:gd name="T7" fmla="*/ 5733286 h 5369870"/>
              <a:gd name="T8" fmla="*/ 0 w 7416800"/>
              <a:gd name="T9" fmla="*/ 4749251 h 5369870"/>
              <a:gd name="T10" fmla="*/ 0 w 7416800"/>
              <a:gd name="T11" fmla="*/ 743836 h 536987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7416800"/>
              <a:gd name="T19" fmla="*/ 0 h 5369870"/>
              <a:gd name="T20" fmla="*/ 7416800 w 7416800"/>
              <a:gd name="T21" fmla="*/ 5369870 h 536987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7416800" h="5369870">
                <a:moveTo>
                  <a:pt x="0" y="696686"/>
                </a:moveTo>
                <a:lnTo>
                  <a:pt x="7416800" y="0"/>
                </a:lnTo>
                <a:lnTo>
                  <a:pt x="7416800" y="4755990"/>
                </a:lnTo>
                <a:lnTo>
                  <a:pt x="7401194" y="5369870"/>
                </a:lnTo>
                <a:lnTo>
                  <a:pt x="0" y="4448208"/>
                </a:lnTo>
                <a:lnTo>
                  <a:pt x="0" y="696686"/>
                </a:lnTo>
                <a:close/>
              </a:path>
            </a:pathLst>
          </a:custGeom>
        </p:spPr>
        <p:txBody>
          <a:bodyPr/>
          <a:lstStyle/>
          <a:p>
            <a:r>
              <a:rPr lang="en-US" sz="2000" smtClean="0"/>
              <a:t>Introduction and History</a:t>
            </a:r>
          </a:p>
          <a:p>
            <a:r>
              <a:rPr lang="en-US" sz="2000" smtClean="0"/>
              <a:t>Ondea Pro Concept</a:t>
            </a:r>
          </a:p>
          <a:p>
            <a:r>
              <a:rPr lang="en-US" sz="2000" smtClean="0"/>
              <a:t>Components of Ondea Pro</a:t>
            </a:r>
          </a:p>
          <a:p>
            <a:r>
              <a:rPr lang="en-US" sz="2000" smtClean="0"/>
              <a:t>Barley Considerations</a:t>
            </a:r>
          </a:p>
          <a:p>
            <a:r>
              <a:rPr lang="en-US" sz="2000" smtClean="0"/>
              <a:t>Amino Acid and FAN</a:t>
            </a:r>
          </a:p>
          <a:p>
            <a:r>
              <a:rPr lang="en-US" sz="2000" smtClean="0"/>
              <a:t>Filtration</a:t>
            </a:r>
          </a:p>
          <a:p>
            <a:r>
              <a:rPr lang="en-US" sz="2000" smtClean="0"/>
              <a:t>Milling</a:t>
            </a:r>
          </a:p>
          <a:p>
            <a:r>
              <a:rPr lang="en-US" sz="2000" smtClean="0"/>
              <a:t>Lautering</a:t>
            </a:r>
          </a:p>
          <a:p>
            <a:r>
              <a:rPr lang="en-US" sz="2000" smtClean="0"/>
              <a:t>Flavor</a:t>
            </a:r>
          </a:p>
          <a:p>
            <a:r>
              <a:rPr lang="en-US" sz="2000" smtClean="0"/>
              <a:t>North American Experience</a:t>
            </a:r>
          </a:p>
          <a:p>
            <a:r>
              <a:rPr lang="en-US" sz="2000" smtClean="0"/>
              <a:t>Conclusions Q&amp;A</a:t>
            </a:r>
          </a:p>
          <a:p>
            <a:endParaRPr lang="en-US" smtClean="0"/>
          </a:p>
          <a:p>
            <a:endParaRPr lang="en-US" smtClean="0"/>
          </a:p>
          <a:p>
            <a:endParaRPr lang="en-US" smtClean="0"/>
          </a:p>
        </p:txBody>
      </p:sp>
    </p:spTree>
  </p:cSld>
  <p:clrMapOvr>
    <a:masterClrMapping/>
  </p:clrMapOvr>
  <p:transition spd="med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Title 12"/>
          <p:cNvSpPr>
            <a:spLocks noGrp="1"/>
          </p:cNvSpPr>
          <p:nvPr>
            <p:ph type="title"/>
          </p:nvPr>
        </p:nvSpPr>
        <p:spPr>
          <a:xfrm>
            <a:off x="396875" y="255588"/>
            <a:ext cx="6942138" cy="781050"/>
          </a:xfrm>
        </p:spPr>
        <p:txBody>
          <a:bodyPr/>
          <a:lstStyle/>
          <a:p>
            <a:r>
              <a:rPr lang="en-US" sz="2800" smtClean="0"/>
              <a:t>Introduction</a:t>
            </a:r>
          </a:p>
        </p:txBody>
      </p:sp>
      <p:sp>
        <p:nvSpPr>
          <p:cNvPr id="110595" name="Content Placeholder 13"/>
          <p:cNvSpPr>
            <a:spLocks noGrp="1"/>
          </p:cNvSpPr>
          <p:nvPr>
            <p:ph idx="1"/>
          </p:nvPr>
        </p:nvSpPr>
        <p:spPr>
          <a:xfrm>
            <a:off x="323850" y="1177925"/>
            <a:ext cx="8580438" cy="5037138"/>
          </a:xfrm>
        </p:spPr>
        <p:txBody>
          <a:bodyPr/>
          <a:lstStyle/>
          <a:p>
            <a:r>
              <a:rPr lang="en-US" smtClean="0"/>
              <a:t>Brewing with increased amount barley is primarily driven by the lower cost of barley compared with malt</a:t>
            </a:r>
          </a:p>
          <a:p>
            <a:r>
              <a:rPr lang="en-US" smtClean="0"/>
              <a:t>Other drivers includes</a:t>
            </a:r>
          </a:p>
          <a:p>
            <a:pPr lvl="1"/>
            <a:r>
              <a:rPr lang="en-US" smtClean="0"/>
              <a:t>Reduction of the CO</a:t>
            </a:r>
            <a:r>
              <a:rPr lang="en-US" baseline="-25000" smtClean="0"/>
              <a:t>2</a:t>
            </a:r>
            <a:r>
              <a:rPr lang="en-US" smtClean="0"/>
              <a:t> emission</a:t>
            </a:r>
          </a:p>
          <a:p>
            <a:pPr lvl="1"/>
            <a:r>
              <a:rPr lang="en-US" smtClean="0"/>
              <a:t>Use of local raw materials</a:t>
            </a:r>
          </a:p>
          <a:p>
            <a:r>
              <a:rPr lang="en-US" smtClean="0"/>
              <a:t>Barley is usually added by mashing-in of a limited percentage of barley, up to 30%</a:t>
            </a:r>
          </a:p>
          <a:p>
            <a:r>
              <a:rPr lang="en-US" smtClean="0"/>
              <a:t>The Novozymes Ondea</a:t>
            </a:r>
            <a:r>
              <a:rPr lang="en-US" baseline="30000" smtClean="0"/>
              <a:t>®</a:t>
            </a:r>
            <a:r>
              <a:rPr lang="en-US" smtClean="0"/>
              <a:t> Pro concept enables for brewing of 100% barley (or combinations between barley and adjuncts)</a:t>
            </a:r>
          </a:p>
          <a:p>
            <a:pPr lvl="1"/>
            <a:r>
              <a:rPr lang="en-US" smtClean="0"/>
              <a:t>where the resulting beer can be blended with other brews</a:t>
            </a:r>
          </a:p>
          <a:p>
            <a:pPr lvl="1"/>
            <a:r>
              <a:rPr lang="en-US" smtClean="0"/>
              <a:t>or be sold as is</a:t>
            </a:r>
          </a:p>
          <a:p>
            <a:r>
              <a:rPr lang="en-US" smtClean="0"/>
              <a:t>This presentation is focused on the enzymatic solution behind Ondea</a:t>
            </a:r>
            <a:r>
              <a:rPr lang="en-US" baseline="30000" smtClean="0"/>
              <a:t>®</a:t>
            </a:r>
            <a:r>
              <a:rPr lang="en-US" smtClean="0"/>
              <a:t> Pro</a:t>
            </a:r>
          </a:p>
          <a:p>
            <a:endParaRPr lang="en-US" smtClean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Title 1"/>
          <p:cNvSpPr>
            <a:spLocks noGrp="1"/>
          </p:cNvSpPr>
          <p:nvPr>
            <p:ph type="title"/>
          </p:nvPr>
        </p:nvSpPr>
        <p:spPr>
          <a:xfrm>
            <a:off x="450850" y="239713"/>
            <a:ext cx="6942138" cy="781050"/>
          </a:xfrm>
        </p:spPr>
        <p:txBody>
          <a:bodyPr/>
          <a:lstStyle/>
          <a:p>
            <a:r>
              <a:rPr lang="en-US" sz="2800" smtClean="0"/>
              <a:t>History</a:t>
            </a:r>
            <a:r>
              <a:rPr lang="en-US" smtClean="0"/>
              <a:t>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2100" y="1230313"/>
            <a:ext cx="8580438" cy="5037137"/>
          </a:xfrm>
        </p:spPr>
        <p:txBody>
          <a:bodyPr/>
          <a:lstStyle/>
          <a:p>
            <a:pPr marL="624078" indent="-514350" fontAlgn="auto">
              <a:spcAft>
                <a:spcPts val="0"/>
              </a:spcAft>
              <a:defRPr/>
            </a:pPr>
            <a:r>
              <a:rPr lang="en-US" dirty="0" smtClean="0"/>
              <a:t>Replacement of malted barley with enzymes and raw barley in the brewing process is not new …</a:t>
            </a:r>
          </a:p>
          <a:p>
            <a:pPr marL="624078" indent="-514350" fontAlgn="auto">
              <a:spcAft>
                <a:spcPts val="0"/>
              </a:spcAft>
              <a:defRPr/>
            </a:pPr>
            <a:r>
              <a:rPr lang="en-US" dirty="0" smtClean="0"/>
              <a:t>Concept has been under investigation for over 50 years </a:t>
            </a:r>
          </a:p>
          <a:p>
            <a:pPr marL="624078" indent="-514350" fontAlgn="auto">
              <a:spcAft>
                <a:spcPts val="0"/>
              </a:spcAft>
              <a:defRPr/>
            </a:pPr>
            <a:r>
              <a:rPr lang="en-US" dirty="0" smtClean="0"/>
              <a:t>In the early 1960’s researchers at Labatt Breweries of Canada studied the feasibility of adding </a:t>
            </a:r>
            <a:r>
              <a:rPr lang="en-US" dirty="0" err="1" smtClean="0"/>
              <a:t>protolytic</a:t>
            </a:r>
            <a:r>
              <a:rPr lang="en-US" dirty="0" smtClean="0"/>
              <a:t> and </a:t>
            </a:r>
            <a:r>
              <a:rPr lang="en-US" dirty="0" err="1" smtClean="0"/>
              <a:t>diastatic</a:t>
            </a:r>
            <a:r>
              <a:rPr lang="en-US" dirty="0" smtClean="0"/>
              <a:t> enzymes to raw cereal mash, such as </a:t>
            </a:r>
            <a:r>
              <a:rPr lang="en-US" dirty="0" err="1" smtClean="0"/>
              <a:t>unmalted</a:t>
            </a:r>
            <a:r>
              <a:rPr lang="en-US" dirty="0" smtClean="0"/>
              <a:t> barley or corn, to produce a brewers </a:t>
            </a:r>
            <a:r>
              <a:rPr lang="en-US" dirty="0" err="1" smtClean="0"/>
              <a:t>wort</a:t>
            </a:r>
            <a:endParaRPr lang="en-US" dirty="0" smtClean="0"/>
          </a:p>
          <a:p>
            <a:pPr marL="624078" indent="-514350" fontAlgn="auto">
              <a:spcAft>
                <a:spcPts val="0"/>
              </a:spcAft>
              <a:defRPr/>
            </a:pPr>
            <a:r>
              <a:rPr lang="en-US" dirty="0" smtClean="0"/>
              <a:t>Claimed to produce an acceptable beer both analytically and </a:t>
            </a:r>
            <a:r>
              <a:rPr lang="en-US" dirty="0" err="1" smtClean="0"/>
              <a:t>organoleptically</a:t>
            </a:r>
            <a:endParaRPr lang="en-US" dirty="0" smtClean="0"/>
          </a:p>
          <a:p>
            <a:pPr marL="624078" indent="-514350" fontAlgn="auto">
              <a:spcAft>
                <a:spcPts val="0"/>
              </a:spcAft>
              <a:buFont typeface="Wingdings" pitchFamily="2" charset="2"/>
              <a:buNone/>
              <a:defRPr/>
            </a:pPr>
            <a:endParaRPr lang="en-US" dirty="0" smtClean="0"/>
          </a:p>
          <a:p>
            <a:pPr marL="365760" indent="-256032" fontAlgn="auto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en-US" sz="1200" dirty="0" smtClean="0"/>
              <a:t>	      DENNIS. G.E . and QUITTENTON, R.C. U. S. Patent No. 3 ,081,172 (March 12, 1963)</a:t>
            </a:r>
          </a:p>
          <a:p>
            <a:pPr>
              <a:defRPr/>
            </a:pPr>
            <a:endParaRPr lang="en-US" dirty="0"/>
          </a:p>
        </p:txBody>
      </p:sp>
    </p:spTree>
  </p:cSld>
  <p:clrMapOvr>
    <a:masterClrMapping/>
  </p:clrMapOvr>
  <p:transition spd="med"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Title 1"/>
          <p:cNvSpPr>
            <a:spLocks noGrp="1"/>
          </p:cNvSpPr>
          <p:nvPr>
            <p:ph type="title"/>
          </p:nvPr>
        </p:nvSpPr>
        <p:spPr>
          <a:xfrm>
            <a:off x="304800" y="269875"/>
            <a:ext cx="6942138" cy="781050"/>
          </a:xfrm>
        </p:spPr>
        <p:txBody>
          <a:bodyPr/>
          <a:lstStyle/>
          <a:p>
            <a:r>
              <a:rPr lang="en-US" sz="2800" smtClean="0"/>
              <a:t>History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5750" y="1254125"/>
            <a:ext cx="8580438" cy="5037138"/>
          </a:xfrm>
        </p:spPr>
        <p:txBody>
          <a:bodyPr/>
          <a:lstStyle/>
          <a:p>
            <a:pPr marL="365760" indent="-256032" fontAlgn="auto">
              <a:spcAft>
                <a:spcPts val="0"/>
              </a:spcAft>
              <a:defRPr/>
            </a:pPr>
            <a:r>
              <a:rPr lang="en-US" dirty="0" smtClean="0"/>
              <a:t>A subsequent publication revealed that the </a:t>
            </a:r>
            <a:r>
              <a:rPr lang="en-US" dirty="0" err="1" smtClean="0"/>
              <a:t>enzymatically</a:t>
            </a:r>
            <a:r>
              <a:rPr lang="en-US" dirty="0" smtClean="0"/>
              <a:t> produced barley </a:t>
            </a:r>
            <a:r>
              <a:rPr lang="en-US" dirty="0" err="1" smtClean="0"/>
              <a:t>wort</a:t>
            </a:r>
            <a:r>
              <a:rPr lang="en-US" dirty="0" smtClean="0"/>
              <a:t> had issues compared to a traditional malted barley </a:t>
            </a:r>
            <a:r>
              <a:rPr lang="en-US" dirty="0" err="1" smtClean="0"/>
              <a:t>wort</a:t>
            </a:r>
            <a:endParaRPr lang="en-US" dirty="0" smtClean="0"/>
          </a:p>
          <a:p>
            <a:pPr marL="621792" lvl="1" fontAlgn="auto">
              <a:spcBef>
                <a:spcPts val="324"/>
              </a:spcBef>
              <a:spcAft>
                <a:spcPts val="0"/>
              </a:spcAft>
              <a:buFont typeface="Verdana"/>
              <a:buChar char="◦"/>
              <a:defRPr/>
            </a:pPr>
            <a:r>
              <a:rPr lang="en-US" dirty="0" smtClean="0"/>
              <a:t>Lower total nitrogen and fermentable sugars</a:t>
            </a:r>
          </a:p>
          <a:p>
            <a:pPr marL="365760" indent="-256032" fontAlgn="auto">
              <a:spcAft>
                <a:spcPts val="0"/>
              </a:spcAft>
              <a:defRPr/>
            </a:pPr>
            <a:r>
              <a:rPr lang="en-US" dirty="0" smtClean="0"/>
              <a:t>Other issues</a:t>
            </a:r>
          </a:p>
          <a:p>
            <a:pPr marL="621792" lvl="1" fontAlgn="auto">
              <a:spcBef>
                <a:spcPts val="324"/>
              </a:spcBef>
              <a:spcAft>
                <a:spcPts val="0"/>
              </a:spcAft>
              <a:buFont typeface="Verdana"/>
              <a:buChar char="◦"/>
              <a:defRPr/>
            </a:pPr>
            <a:r>
              <a:rPr lang="en-US" dirty="0" smtClean="0"/>
              <a:t>Difficulty in milling raw barley to produce a proper particle size suitable for enzymatic hydrolysis</a:t>
            </a:r>
          </a:p>
          <a:p>
            <a:pPr marL="621792" lvl="1" fontAlgn="auto">
              <a:spcBef>
                <a:spcPts val="324"/>
              </a:spcBef>
              <a:spcAft>
                <a:spcPts val="0"/>
              </a:spcAft>
              <a:buFont typeface="Verdana"/>
              <a:buChar char="◦"/>
              <a:defRPr/>
            </a:pPr>
            <a:r>
              <a:rPr lang="en-US" dirty="0" smtClean="0"/>
              <a:t>Higher final </a:t>
            </a:r>
            <a:r>
              <a:rPr lang="en-US" dirty="0" err="1" smtClean="0"/>
              <a:t>diacetyl</a:t>
            </a:r>
            <a:r>
              <a:rPr lang="en-US" dirty="0" smtClean="0"/>
              <a:t> levels were found at end of fermentation</a:t>
            </a:r>
          </a:p>
          <a:p>
            <a:pPr marL="621792" lvl="1" fontAlgn="auto">
              <a:spcBef>
                <a:spcPts val="324"/>
              </a:spcBef>
              <a:spcAft>
                <a:spcPts val="0"/>
              </a:spcAft>
              <a:buFont typeface="Verdana"/>
              <a:buChar char="◦"/>
              <a:defRPr/>
            </a:pPr>
            <a:r>
              <a:rPr lang="en-US" dirty="0" smtClean="0"/>
              <a:t>Lower colloidal stability was found in the final product</a:t>
            </a:r>
            <a:endParaRPr lang="en-US" sz="1200" dirty="0" smtClean="0"/>
          </a:p>
          <a:p>
            <a:pPr marL="365760" indent="-256032" fontAlgn="auto">
              <a:spcAft>
                <a:spcPts val="0"/>
              </a:spcAft>
              <a:defRPr/>
            </a:pPr>
            <a:r>
              <a:rPr lang="en-US" dirty="0" smtClean="0"/>
              <a:t>Conclusion that idea was still in development and needs further research</a:t>
            </a:r>
          </a:p>
          <a:p>
            <a:pPr marL="621792" lvl="1" fontAlgn="auto">
              <a:spcBef>
                <a:spcPts val="324"/>
              </a:spcBef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en-US" sz="1200" dirty="0" smtClean="0"/>
              <a:t>  </a:t>
            </a:r>
          </a:p>
          <a:p>
            <a:pPr marL="621792" lvl="1" fontAlgn="auto">
              <a:spcBef>
                <a:spcPts val="324"/>
              </a:spcBef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en-US" sz="1200" dirty="0" smtClean="0"/>
              <a:t>LATTIMER. R.A.; LAKSHMINARAYANA, K.; QUIT-TENTON, R. and DENNIS, G.E. Inst Brew (</a:t>
            </a:r>
            <a:r>
              <a:rPr lang="en-US" sz="1200" dirty="0" err="1" smtClean="0"/>
              <a:t>Aust</a:t>
            </a:r>
            <a:r>
              <a:rPr lang="en-US" sz="1200" dirty="0" smtClean="0"/>
              <a:t> Section) Proc 9</a:t>
            </a:r>
            <a:r>
              <a:rPr lang="en-US" sz="1200" baseline="30000" dirty="0" smtClean="0"/>
              <a:t>th</a:t>
            </a:r>
            <a:r>
              <a:rPr lang="en-US" sz="1200" dirty="0" smtClean="0"/>
              <a:t> Conv. 1966, pp. 111-16.</a:t>
            </a:r>
          </a:p>
          <a:p>
            <a:pPr>
              <a:defRPr/>
            </a:pPr>
            <a:endParaRPr lang="en-US" dirty="0"/>
          </a:p>
        </p:txBody>
      </p:sp>
    </p:spTree>
  </p:cSld>
  <p:clrMapOvr>
    <a:masterClrMapping/>
  </p:clrMapOvr>
  <p:transition spd="med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261938" y="1500188"/>
            <a:ext cx="4310062" cy="5087937"/>
          </a:xfrm>
          <a:ln w="38100">
            <a:solidFill>
              <a:schemeClr val="bg2">
                <a:lumMod val="60000"/>
                <a:lumOff val="40000"/>
              </a:schemeClr>
            </a:solidFill>
          </a:ln>
        </p:spPr>
        <p:txBody>
          <a:bodyPr/>
          <a:lstStyle/>
          <a:p>
            <a:pPr>
              <a:defRPr/>
            </a:pPr>
            <a:r>
              <a:rPr lang="en-US" sz="1800" dirty="0" smtClean="0">
                <a:solidFill>
                  <a:schemeClr val="tx2"/>
                </a:solidFill>
                <a:cs typeface="Arial" charset="0"/>
              </a:rPr>
              <a:t>The attenuation is ensured through a synergetic action between</a:t>
            </a:r>
          </a:p>
          <a:p>
            <a:pPr lvl="1">
              <a:defRPr/>
            </a:pPr>
            <a:r>
              <a:rPr lang="en-US" sz="1600" dirty="0" smtClean="0">
                <a:solidFill>
                  <a:schemeClr val="tx2"/>
                </a:solidFill>
                <a:cs typeface="Arial" charset="0"/>
              </a:rPr>
              <a:t>Endogenous action of the barley beta-amylase </a:t>
            </a:r>
          </a:p>
          <a:p>
            <a:pPr lvl="1">
              <a:defRPr/>
            </a:pPr>
            <a:r>
              <a:rPr lang="en-US" sz="1600" dirty="0" smtClean="0">
                <a:solidFill>
                  <a:schemeClr val="tx2"/>
                </a:solidFill>
                <a:cs typeface="Arial" charset="0"/>
              </a:rPr>
              <a:t>Exogenous added pullulanase and alpha-amylase  </a:t>
            </a:r>
          </a:p>
          <a:p>
            <a:pPr>
              <a:defRPr/>
            </a:pPr>
            <a:r>
              <a:rPr lang="en-US" sz="1800" dirty="0" smtClean="0">
                <a:solidFill>
                  <a:schemeClr val="tx2"/>
                </a:solidFill>
                <a:cs typeface="Arial" charset="0"/>
              </a:rPr>
              <a:t>The fermentable amino acids are provided by a synergistic action of </a:t>
            </a:r>
          </a:p>
          <a:p>
            <a:pPr lvl="1">
              <a:defRPr/>
            </a:pPr>
            <a:r>
              <a:rPr lang="en-US" sz="1600" dirty="0" smtClean="0">
                <a:solidFill>
                  <a:schemeClr val="tx2"/>
                </a:solidFill>
                <a:cs typeface="Arial" charset="0"/>
              </a:rPr>
              <a:t>Endogenous </a:t>
            </a:r>
            <a:r>
              <a:rPr lang="en-US" sz="1600" dirty="0" err="1" smtClean="0">
                <a:solidFill>
                  <a:schemeClr val="tx2"/>
                </a:solidFill>
                <a:cs typeface="Arial" charset="0"/>
              </a:rPr>
              <a:t>exo</a:t>
            </a:r>
            <a:r>
              <a:rPr lang="en-US" sz="1600" dirty="0" smtClean="0">
                <a:solidFill>
                  <a:schemeClr val="tx2"/>
                </a:solidFill>
                <a:cs typeface="Arial" charset="0"/>
              </a:rPr>
              <a:t>-peptidases</a:t>
            </a:r>
          </a:p>
          <a:p>
            <a:pPr lvl="1">
              <a:defRPr/>
            </a:pPr>
            <a:r>
              <a:rPr lang="en-US" sz="1600" dirty="0" smtClean="0">
                <a:solidFill>
                  <a:schemeClr val="tx2"/>
                </a:solidFill>
                <a:cs typeface="Arial" charset="0"/>
              </a:rPr>
              <a:t>An added protease</a:t>
            </a:r>
          </a:p>
          <a:p>
            <a:pPr>
              <a:defRPr/>
            </a:pPr>
            <a:r>
              <a:rPr lang="en-US" sz="1800" dirty="0" smtClean="0"/>
              <a:t>Good lautering with a clear wort is provided by a combination of well adjusted mills and  </a:t>
            </a:r>
          </a:p>
          <a:p>
            <a:pPr lvl="1">
              <a:defRPr/>
            </a:pPr>
            <a:r>
              <a:rPr lang="en-US" sz="1600" dirty="0" smtClean="0"/>
              <a:t>A filtration enzyme system including both beta-glucanase and xylanase components, and</a:t>
            </a:r>
          </a:p>
          <a:p>
            <a:pPr lvl="1">
              <a:defRPr/>
            </a:pPr>
            <a:r>
              <a:rPr lang="en-US" sz="1600" dirty="0" smtClean="0"/>
              <a:t>A lipase to ensure the wort clarity</a:t>
            </a:r>
          </a:p>
        </p:txBody>
      </p:sp>
      <p:sp>
        <p:nvSpPr>
          <p:cNvPr id="113667" name="Title 10"/>
          <p:cNvSpPr>
            <a:spLocks noGrp="1"/>
          </p:cNvSpPr>
          <p:nvPr>
            <p:ph type="title"/>
          </p:nvPr>
        </p:nvSpPr>
        <p:spPr>
          <a:xfrm>
            <a:off x="282575" y="552450"/>
            <a:ext cx="7429500" cy="781050"/>
          </a:xfrm>
        </p:spPr>
        <p:txBody>
          <a:bodyPr/>
          <a:lstStyle/>
          <a:p>
            <a:r>
              <a:rPr lang="en-US" smtClean="0"/>
              <a:t>Summary of the Ondea</a:t>
            </a:r>
            <a:r>
              <a:rPr lang="en-US" baseline="30000" smtClean="0"/>
              <a:t>®</a:t>
            </a:r>
            <a:r>
              <a:rPr lang="en-US" smtClean="0"/>
              <a:t> Pro enzymatic solution for brewing with 100% unmalted barley</a:t>
            </a:r>
            <a:endParaRPr lang="da-DK" smtClean="0"/>
          </a:p>
        </p:txBody>
      </p:sp>
      <p:sp>
        <p:nvSpPr>
          <p:cNvPr id="113668" name="Title 8"/>
          <p:cNvSpPr txBox="1">
            <a:spLocks/>
          </p:cNvSpPr>
          <p:nvPr/>
        </p:nvSpPr>
        <p:spPr bwMode="auto">
          <a:xfrm>
            <a:off x="428625" y="642938"/>
            <a:ext cx="6942138" cy="781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b"/>
          <a:lstStyle/>
          <a:p>
            <a:r>
              <a:rPr lang="en-US" sz="2400">
                <a:solidFill>
                  <a:srgbClr val="28082E"/>
                </a:solidFill>
                <a:latin typeface="Verdana" pitchFamily="34" charset="0"/>
              </a:rPr>
              <a:t/>
            </a:r>
            <a:br>
              <a:rPr lang="en-US" sz="2400">
                <a:solidFill>
                  <a:srgbClr val="28082E"/>
                </a:solidFill>
                <a:latin typeface="Verdana" pitchFamily="34" charset="0"/>
              </a:rPr>
            </a:br>
            <a:endParaRPr lang="en-US" sz="2400">
              <a:solidFill>
                <a:srgbClr val="28082E"/>
              </a:solidFill>
              <a:latin typeface="Verdana" pitchFamily="34" charset="0"/>
            </a:endParaRPr>
          </a:p>
        </p:txBody>
      </p:sp>
      <p:sp>
        <p:nvSpPr>
          <p:cNvPr id="31" name="Content Placeholder 7"/>
          <p:cNvSpPr txBox="1">
            <a:spLocks/>
          </p:cNvSpPr>
          <p:nvPr/>
        </p:nvSpPr>
        <p:spPr bwMode="auto">
          <a:xfrm>
            <a:off x="4799013" y="4598988"/>
            <a:ext cx="4019550" cy="2025650"/>
          </a:xfrm>
          <a:prstGeom prst="rect">
            <a:avLst/>
          </a:prstGeom>
          <a:noFill/>
          <a:ln w="38100">
            <a:solidFill>
              <a:schemeClr val="bg2">
                <a:lumMod val="60000"/>
                <a:lumOff val="40000"/>
              </a:schemeClr>
            </a:solidFill>
            <a:miter lim="800000"/>
            <a:headEnd/>
            <a:tailEnd/>
          </a:ln>
          <a:effectLst/>
        </p:spPr>
        <p:txBody>
          <a:bodyPr lIns="0" tIns="0" rIns="0" bIns="0"/>
          <a:lstStyle/>
          <a:p>
            <a:pPr marL="263525" indent="-263525">
              <a:spcBef>
                <a:spcPct val="20000"/>
              </a:spcBef>
              <a:buClr>
                <a:srgbClr val="28082E"/>
              </a:buClr>
              <a:buFont typeface="Wingdings" pitchFamily="2" charset="2"/>
              <a:buChar char="§"/>
              <a:defRPr/>
            </a:pPr>
            <a:r>
              <a:rPr lang="en-US" dirty="0">
                <a:solidFill>
                  <a:srgbClr val="28082E"/>
                </a:solidFill>
                <a:latin typeface="Verdana"/>
                <a:cs typeface="Arial" charset="0"/>
              </a:rPr>
              <a:t>The synergies between the enzymes are ensured through  </a:t>
            </a:r>
            <a:endParaRPr lang="en-US" dirty="0">
              <a:solidFill>
                <a:srgbClr val="28082E"/>
              </a:solidFill>
              <a:latin typeface="Verdana"/>
              <a:cs typeface="Arial" charset="0"/>
            </a:endParaRPr>
          </a:p>
          <a:p>
            <a:pPr marL="720725" lvl="1" indent="-263525">
              <a:spcBef>
                <a:spcPct val="20000"/>
              </a:spcBef>
              <a:buClr>
                <a:srgbClr val="28082E"/>
              </a:buClr>
              <a:buFont typeface="Wingdings" pitchFamily="2" charset="2"/>
              <a:buChar char="§"/>
              <a:defRPr/>
            </a:pPr>
            <a:r>
              <a:rPr lang="en-US" sz="1600" dirty="0">
                <a:solidFill>
                  <a:srgbClr val="28082E"/>
                </a:solidFill>
                <a:latin typeface="Verdana"/>
              </a:rPr>
              <a:t>A three temperature step infusion mashing profile</a:t>
            </a:r>
          </a:p>
          <a:p>
            <a:pPr marL="720725" lvl="1" indent="-263525">
              <a:spcBef>
                <a:spcPct val="20000"/>
              </a:spcBef>
              <a:buClr>
                <a:srgbClr val="28082E"/>
              </a:buClr>
              <a:buFont typeface="Wingdings" pitchFamily="2" charset="2"/>
              <a:buChar char="§"/>
              <a:defRPr/>
            </a:pPr>
            <a:r>
              <a:rPr lang="en-US" sz="1600" dirty="0">
                <a:solidFill>
                  <a:srgbClr val="28082E"/>
                </a:solidFill>
                <a:latin typeface="Verdana"/>
              </a:rPr>
              <a:t>With a pH of 5.6-5.8</a:t>
            </a:r>
          </a:p>
          <a:p>
            <a:pPr marL="720725" lvl="1" indent="-263525">
              <a:spcBef>
                <a:spcPct val="20000"/>
              </a:spcBef>
              <a:buClr>
                <a:srgbClr val="28082E"/>
              </a:buClr>
              <a:defRPr/>
            </a:pPr>
            <a:endParaRPr lang="en-US" sz="1600" b="1" dirty="0">
              <a:solidFill>
                <a:srgbClr val="28082E"/>
              </a:solidFill>
              <a:latin typeface="Verdana"/>
            </a:endParaRPr>
          </a:p>
        </p:txBody>
      </p:sp>
      <p:grpSp>
        <p:nvGrpSpPr>
          <p:cNvPr id="113670" name="Group 73"/>
          <p:cNvGrpSpPr>
            <a:grpSpLocks/>
          </p:cNvGrpSpPr>
          <p:nvPr/>
        </p:nvGrpSpPr>
        <p:grpSpPr bwMode="auto">
          <a:xfrm>
            <a:off x="4784725" y="2025650"/>
            <a:ext cx="4000500" cy="2357438"/>
            <a:chOff x="4857752" y="1500174"/>
            <a:chExt cx="4000528" cy="2357454"/>
          </a:xfrm>
        </p:grpSpPr>
        <p:sp>
          <p:nvSpPr>
            <p:cNvPr id="25" name="Rectangle 24"/>
            <p:cNvSpPr/>
            <p:nvPr/>
          </p:nvSpPr>
          <p:spPr bwMode="auto">
            <a:xfrm>
              <a:off x="4857752" y="1500174"/>
              <a:ext cx="4000528" cy="2357454"/>
            </a:xfrm>
            <a:prstGeom prst="rect">
              <a:avLst/>
            </a:prstGeom>
            <a:solidFill>
              <a:schemeClr val="bg2">
                <a:lumMod val="60000"/>
                <a:lumOff val="40000"/>
              </a:schemeClr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lIns="72000" tIns="72000" rIns="72000" bIns="72000" anchor="ctr"/>
            <a:lstStyle/>
            <a:p>
              <a:pPr algn="ctr">
                <a:spcBef>
                  <a:spcPct val="50000"/>
                </a:spcBef>
                <a:defRPr/>
              </a:pPr>
              <a:endParaRPr lang="da-DK" sz="1600">
                <a:latin typeface="Verdana" pitchFamily="34" charset="0"/>
              </a:endParaRPr>
            </a:p>
          </p:txBody>
        </p:sp>
        <p:grpSp>
          <p:nvGrpSpPr>
            <p:cNvPr id="113673" name="Group 59"/>
            <p:cNvGrpSpPr>
              <a:grpSpLocks/>
            </p:cNvGrpSpPr>
            <p:nvPr/>
          </p:nvGrpSpPr>
          <p:grpSpPr bwMode="auto">
            <a:xfrm>
              <a:off x="5214942" y="1643050"/>
              <a:ext cx="3324225" cy="2038353"/>
              <a:chOff x="5334000" y="1676400"/>
              <a:chExt cx="3324225" cy="2038353"/>
            </a:xfrm>
          </p:grpSpPr>
          <p:sp>
            <p:nvSpPr>
              <p:cNvPr id="61" name="Line 10"/>
              <p:cNvSpPr>
                <a:spLocks noChangeShapeType="1"/>
              </p:cNvSpPr>
              <p:nvPr/>
            </p:nvSpPr>
            <p:spPr bwMode="auto">
              <a:xfrm flipV="1">
                <a:off x="5334000" y="1697038"/>
                <a:ext cx="0" cy="2012964"/>
              </a:xfrm>
              <a:prstGeom prst="line">
                <a:avLst/>
              </a:prstGeom>
              <a:noFill/>
              <a:ln w="28575">
                <a:solidFill>
                  <a:schemeClr val="accent3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dirty="0">
                  <a:solidFill>
                    <a:srgbClr val="28082E"/>
                  </a:solidFill>
                  <a:latin typeface="Verdana"/>
                </a:endParaRPr>
              </a:p>
            </p:txBody>
          </p:sp>
          <p:sp>
            <p:nvSpPr>
              <p:cNvPr id="113675" name="Text Box 11"/>
              <p:cNvSpPr txBox="1">
                <a:spLocks noChangeArrowheads="1"/>
              </p:cNvSpPr>
              <p:nvPr/>
            </p:nvSpPr>
            <p:spPr bwMode="auto">
              <a:xfrm>
                <a:off x="7924802" y="3352800"/>
                <a:ext cx="420687" cy="22542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40965" tIns="20483" rIns="40965" bIns="20483">
                <a:spAutoFit/>
              </a:bodyPr>
              <a:lstStyle/>
              <a:p>
                <a:r>
                  <a:rPr lang="en-US" sz="1200">
                    <a:solidFill>
                      <a:srgbClr val="000000"/>
                    </a:solidFill>
                  </a:rPr>
                  <a:t>Time</a:t>
                </a:r>
                <a:endParaRPr lang="en-US" sz="1200">
                  <a:solidFill>
                    <a:srgbClr val="28082E"/>
                  </a:solidFill>
                  <a:latin typeface="Verdana" pitchFamily="34" charset="0"/>
                </a:endParaRPr>
              </a:p>
            </p:txBody>
          </p:sp>
          <p:grpSp>
            <p:nvGrpSpPr>
              <p:cNvPr id="113676" name="Group 22"/>
              <p:cNvGrpSpPr>
                <a:grpSpLocks/>
              </p:cNvGrpSpPr>
              <p:nvPr/>
            </p:nvGrpSpPr>
            <p:grpSpPr bwMode="auto">
              <a:xfrm>
                <a:off x="5334010" y="2508250"/>
                <a:ext cx="3086093" cy="804863"/>
                <a:chOff x="3360" y="2203451"/>
                <a:chExt cx="1616" cy="804863"/>
              </a:xfrm>
            </p:grpSpPr>
            <p:sp>
              <p:nvSpPr>
                <p:cNvPr id="69" name="Line 12"/>
                <p:cNvSpPr>
                  <a:spLocks noChangeShapeType="1"/>
                </p:cNvSpPr>
                <p:nvPr/>
              </p:nvSpPr>
              <p:spPr bwMode="auto">
                <a:xfrm>
                  <a:off x="3360" y="3003563"/>
                  <a:ext cx="308" cy="0"/>
                </a:xfrm>
                <a:prstGeom prst="line">
                  <a:avLst/>
                </a:prstGeom>
                <a:noFill/>
                <a:ln w="38100">
                  <a:solidFill>
                    <a:schemeClr val="accent3">
                      <a:lumMod val="75000"/>
                    </a:schemeClr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dirty="0">
                    <a:solidFill>
                      <a:srgbClr val="28082E"/>
                    </a:solidFill>
                    <a:latin typeface="Verdana"/>
                  </a:endParaRPr>
                </a:p>
              </p:txBody>
            </p:sp>
            <p:sp>
              <p:nvSpPr>
                <p:cNvPr id="70" name="Line 13"/>
                <p:cNvSpPr>
                  <a:spLocks noChangeShapeType="1"/>
                </p:cNvSpPr>
                <p:nvPr/>
              </p:nvSpPr>
              <p:spPr bwMode="auto">
                <a:xfrm flipV="1">
                  <a:off x="3663" y="2606685"/>
                  <a:ext cx="184" cy="401641"/>
                </a:xfrm>
                <a:prstGeom prst="line">
                  <a:avLst/>
                </a:prstGeom>
                <a:noFill/>
                <a:ln w="38100">
                  <a:solidFill>
                    <a:schemeClr val="accent3">
                      <a:lumMod val="75000"/>
                    </a:schemeClr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dirty="0">
                    <a:solidFill>
                      <a:srgbClr val="28082E"/>
                    </a:solidFill>
                    <a:latin typeface="Verdana"/>
                  </a:endParaRPr>
                </a:p>
              </p:txBody>
            </p:sp>
            <p:sp>
              <p:nvSpPr>
                <p:cNvPr id="71" name="Line 14"/>
                <p:cNvSpPr>
                  <a:spLocks noChangeShapeType="1"/>
                </p:cNvSpPr>
                <p:nvPr/>
              </p:nvSpPr>
              <p:spPr bwMode="auto">
                <a:xfrm>
                  <a:off x="3846" y="2600335"/>
                  <a:ext cx="617" cy="0"/>
                </a:xfrm>
                <a:prstGeom prst="line">
                  <a:avLst/>
                </a:prstGeom>
                <a:noFill/>
                <a:ln w="38100">
                  <a:solidFill>
                    <a:schemeClr val="accent3">
                      <a:lumMod val="75000"/>
                    </a:schemeClr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dirty="0">
                    <a:solidFill>
                      <a:srgbClr val="28082E"/>
                    </a:solidFill>
                    <a:latin typeface="Verdana"/>
                  </a:endParaRPr>
                </a:p>
              </p:txBody>
            </p:sp>
            <p:sp>
              <p:nvSpPr>
                <p:cNvPr id="72" name="Line 15"/>
                <p:cNvSpPr>
                  <a:spLocks noChangeShapeType="1"/>
                </p:cNvSpPr>
                <p:nvPr/>
              </p:nvSpPr>
              <p:spPr bwMode="auto">
                <a:xfrm flipV="1">
                  <a:off x="4465" y="2203457"/>
                  <a:ext cx="206" cy="403228"/>
                </a:xfrm>
                <a:prstGeom prst="line">
                  <a:avLst/>
                </a:prstGeom>
                <a:noFill/>
                <a:ln w="38100">
                  <a:solidFill>
                    <a:schemeClr val="accent3">
                      <a:lumMod val="75000"/>
                    </a:schemeClr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dirty="0">
                    <a:solidFill>
                      <a:srgbClr val="28082E"/>
                    </a:solidFill>
                    <a:latin typeface="Verdana"/>
                  </a:endParaRPr>
                </a:p>
              </p:txBody>
            </p:sp>
            <p:sp>
              <p:nvSpPr>
                <p:cNvPr id="73" name="Line 16"/>
                <p:cNvSpPr>
                  <a:spLocks noChangeShapeType="1"/>
                </p:cNvSpPr>
                <p:nvPr/>
              </p:nvSpPr>
              <p:spPr bwMode="auto">
                <a:xfrm>
                  <a:off x="4669" y="2228857"/>
                  <a:ext cx="307" cy="0"/>
                </a:xfrm>
                <a:prstGeom prst="line">
                  <a:avLst/>
                </a:prstGeom>
                <a:noFill/>
                <a:ln w="38100">
                  <a:solidFill>
                    <a:schemeClr val="accent3">
                      <a:lumMod val="75000"/>
                    </a:schemeClr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dirty="0">
                    <a:solidFill>
                      <a:srgbClr val="28082E"/>
                    </a:solidFill>
                    <a:latin typeface="Verdana"/>
                  </a:endParaRPr>
                </a:p>
              </p:txBody>
            </p:sp>
          </p:grpSp>
          <p:sp>
            <p:nvSpPr>
              <p:cNvPr id="113677" name="Text Box 17"/>
              <p:cNvSpPr txBox="1">
                <a:spLocks noChangeArrowheads="1"/>
              </p:cNvSpPr>
              <p:nvPr/>
            </p:nvSpPr>
            <p:spPr bwMode="auto">
              <a:xfrm>
                <a:off x="5334000" y="3048000"/>
                <a:ext cx="1186070" cy="2260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40965" tIns="20483" rIns="40965" bIns="20483">
                <a:spAutoFit/>
              </a:bodyPr>
              <a:lstStyle/>
              <a:p>
                <a:r>
                  <a:rPr lang="en-US" sz="1200">
                    <a:solidFill>
                      <a:srgbClr val="000000"/>
                    </a:solidFill>
                  </a:rPr>
                  <a:t>54 °C / 30 min</a:t>
                </a:r>
                <a:endParaRPr lang="en-US" sz="1200">
                  <a:solidFill>
                    <a:srgbClr val="28082E"/>
                  </a:solidFill>
                  <a:latin typeface="Verdana" pitchFamily="34" charset="0"/>
                </a:endParaRPr>
              </a:p>
            </p:txBody>
          </p:sp>
          <p:sp>
            <p:nvSpPr>
              <p:cNvPr id="113678" name="Rectangle 18"/>
              <p:cNvSpPr>
                <a:spLocks noChangeArrowheads="1"/>
              </p:cNvSpPr>
              <p:nvPr/>
            </p:nvSpPr>
            <p:spPr bwMode="auto">
              <a:xfrm>
                <a:off x="6215074" y="2643182"/>
                <a:ext cx="1278567" cy="2260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40965" tIns="20483" rIns="40965" bIns="20483">
                <a:spAutoFit/>
              </a:bodyPr>
              <a:lstStyle/>
              <a:p>
                <a:r>
                  <a:rPr lang="en-US" sz="1200">
                    <a:solidFill>
                      <a:srgbClr val="000000"/>
                    </a:solidFill>
                  </a:rPr>
                  <a:t>64 °C / 45-75 min</a:t>
                </a:r>
                <a:endParaRPr lang="en-US" sz="1200">
                  <a:solidFill>
                    <a:srgbClr val="28082E"/>
                  </a:solidFill>
                  <a:latin typeface="Verdana" pitchFamily="34" charset="0"/>
                </a:endParaRPr>
              </a:p>
            </p:txBody>
          </p:sp>
          <p:sp>
            <p:nvSpPr>
              <p:cNvPr id="113679" name="Rectangle 19"/>
              <p:cNvSpPr>
                <a:spLocks noChangeArrowheads="1"/>
              </p:cNvSpPr>
              <p:nvPr/>
            </p:nvSpPr>
            <p:spPr bwMode="auto">
              <a:xfrm>
                <a:off x="7391403" y="2209800"/>
                <a:ext cx="1266822" cy="22383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40965" tIns="20483" rIns="40965" bIns="20483">
                <a:spAutoFit/>
              </a:bodyPr>
              <a:lstStyle/>
              <a:p>
                <a:r>
                  <a:rPr lang="en-US" sz="1200">
                    <a:solidFill>
                      <a:srgbClr val="000000"/>
                    </a:solidFill>
                  </a:rPr>
                  <a:t>78-82 °C / 10 min</a:t>
                </a:r>
                <a:endParaRPr lang="en-US" sz="1200">
                  <a:solidFill>
                    <a:srgbClr val="28082E"/>
                  </a:solidFill>
                  <a:latin typeface="Verdana" pitchFamily="34" charset="0"/>
                </a:endParaRPr>
              </a:p>
            </p:txBody>
          </p:sp>
          <p:sp>
            <p:nvSpPr>
              <p:cNvPr id="113680" name="Text Box 20"/>
              <p:cNvSpPr txBox="1">
                <a:spLocks noChangeArrowheads="1"/>
              </p:cNvSpPr>
              <p:nvPr/>
            </p:nvSpPr>
            <p:spPr bwMode="auto">
              <a:xfrm>
                <a:off x="5410207" y="1676400"/>
                <a:ext cx="952498" cy="22383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40965" tIns="20483" rIns="40965" bIns="20483">
                <a:spAutoFit/>
              </a:bodyPr>
              <a:lstStyle/>
              <a:p>
                <a:r>
                  <a:rPr lang="en-US" sz="1200">
                    <a:solidFill>
                      <a:srgbClr val="000000"/>
                    </a:solidFill>
                  </a:rPr>
                  <a:t>Temperature</a:t>
                </a:r>
                <a:endParaRPr lang="en-US" sz="1200">
                  <a:solidFill>
                    <a:srgbClr val="28082E"/>
                  </a:solidFill>
                  <a:latin typeface="Verdana" pitchFamily="34" charset="0"/>
                </a:endParaRPr>
              </a:p>
            </p:txBody>
          </p:sp>
          <p:cxnSp>
            <p:nvCxnSpPr>
              <p:cNvPr id="113681" name="Straight Arrow Connector 67"/>
              <p:cNvCxnSpPr>
                <a:cxnSpLocks noChangeShapeType="1"/>
                <a:stCxn id="61" idx="0"/>
              </p:cNvCxnSpPr>
              <p:nvPr/>
            </p:nvCxnSpPr>
            <p:spPr bwMode="auto">
              <a:xfrm rot="16200000" flipH="1">
                <a:off x="6915166" y="2128829"/>
                <a:ext cx="4764" cy="3167083"/>
              </a:xfrm>
              <a:prstGeom prst="straightConnector1">
                <a:avLst/>
              </a:prstGeom>
              <a:noFill/>
              <a:ln w="28575" algn="ctr">
                <a:solidFill>
                  <a:srgbClr val="9D8E3E"/>
                </a:solidFill>
                <a:round/>
                <a:headEnd/>
                <a:tailEnd type="arrow" w="med" len="med"/>
              </a:ln>
            </p:spPr>
          </p:cxnSp>
        </p:grpSp>
      </p:grpSp>
      <p:sp>
        <p:nvSpPr>
          <p:cNvPr id="113671" name="TextBox 25"/>
          <p:cNvSpPr txBox="1">
            <a:spLocks noChangeArrowheads="1"/>
          </p:cNvSpPr>
          <p:nvPr/>
        </p:nvSpPr>
        <p:spPr bwMode="auto">
          <a:xfrm>
            <a:off x="5867400" y="1611313"/>
            <a:ext cx="219392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>
                <a:latin typeface="Verdana" pitchFamily="34" charset="0"/>
              </a:rPr>
              <a:t>Mashing Profile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Rectangle 2"/>
          <p:cNvSpPr>
            <a:spLocks noGrp="1" noChangeArrowheads="1"/>
          </p:cNvSpPr>
          <p:nvPr>
            <p:ph type="title"/>
          </p:nvPr>
        </p:nvSpPr>
        <p:spPr>
          <a:xfrm>
            <a:off x="288925" y="544513"/>
            <a:ext cx="7299325" cy="795337"/>
          </a:xfrm>
        </p:spPr>
        <p:txBody>
          <a:bodyPr/>
          <a:lstStyle/>
          <a:p>
            <a:r>
              <a:rPr lang="en-US" sz="2000" smtClean="0"/>
              <a:t>The pullulanase is the key for the attenuation performance of Ondea</a:t>
            </a:r>
            <a:r>
              <a:rPr lang="en-US" sz="2000" baseline="30000" smtClean="0"/>
              <a:t>®</a:t>
            </a:r>
            <a:r>
              <a:rPr lang="en-US" sz="2000" smtClean="0"/>
              <a:t> Pro</a:t>
            </a:r>
          </a:p>
        </p:txBody>
      </p:sp>
      <p:sp>
        <p:nvSpPr>
          <p:cNvPr id="11469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228600" y="1555750"/>
            <a:ext cx="4267200" cy="5164138"/>
          </a:xfrm>
          <a:ln w="38100">
            <a:solidFill>
              <a:schemeClr val="bg2"/>
            </a:solidFill>
          </a:ln>
        </p:spPr>
        <p:txBody>
          <a:bodyPr/>
          <a:lstStyle/>
          <a:p>
            <a:pPr marL="173038" indent="-173038"/>
            <a:r>
              <a:rPr lang="en-US" sz="1600" smtClean="0"/>
              <a:t>Starch is degraded by a synergetic action of the added pullulanase and alpha-amylase and the beta-amylase from barley</a:t>
            </a:r>
          </a:p>
          <a:p>
            <a:pPr marL="173038" indent="-173038"/>
            <a:endParaRPr lang="en-US" sz="1600" smtClean="0"/>
          </a:p>
          <a:p>
            <a:pPr marL="173038" indent="-173038"/>
            <a:endParaRPr lang="en-US" sz="1600" smtClean="0"/>
          </a:p>
          <a:p>
            <a:pPr marL="173038" indent="-173038"/>
            <a:endParaRPr lang="en-US" sz="1600" smtClean="0"/>
          </a:p>
          <a:p>
            <a:pPr marL="173038" indent="-173038"/>
            <a:endParaRPr lang="en-US" sz="1600" smtClean="0"/>
          </a:p>
          <a:p>
            <a:pPr marL="173038" indent="-173038"/>
            <a:endParaRPr lang="en-US" sz="1600" smtClean="0"/>
          </a:p>
          <a:p>
            <a:pPr marL="173038" indent="-173038"/>
            <a:r>
              <a:rPr lang="en-US" sz="1600" smtClean="0"/>
              <a:t>The key is selection of the pullulanase</a:t>
            </a:r>
          </a:p>
          <a:p>
            <a:pPr marL="173038" indent="-173038">
              <a:buFont typeface="Wingdings" pitchFamily="2" charset="2"/>
              <a:buNone/>
            </a:pPr>
            <a:endParaRPr lang="en-US" sz="1800" smtClean="0"/>
          </a:p>
        </p:txBody>
      </p:sp>
      <p:sp>
        <p:nvSpPr>
          <p:cNvPr id="114692" name="Rectangle 32"/>
          <p:cNvSpPr>
            <a:spLocks noGrp="1" noChangeArrowheads="1"/>
          </p:cNvSpPr>
          <p:nvPr>
            <p:ph type="body" sz="half" idx="2"/>
          </p:nvPr>
        </p:nvSpPr>
        <p:spPr>
          <a:xfrm>
            <a:off x="4648200" y="1555750"/>
            <a:ext cx="4267200" cy="5156200"/>
          </a:xfrm>
          <a:ln w="38100">
            <a:solidFill>
              <a:schemeClr val="bg2"/>
            </a:solidFill>
          </a:ln>
        </p:spPr>
        <p:txBody>
          <a:bodyPr/>
          <a:lstStyle/>
          <a:p>
            <a:pPr marL="173038" indent="-173038"/>
            <a:r>
              <a:rPr lang="en-US" sz="1800" smtClean="0"/>
              <a:t>The main reason for the good performance of the chosen pullulanase is the temperature profile (stability) which fits the gelatinization temperature of barley well.</a:t>
            </a:r>
          </a:p>
          <a:p>
            <a:pPr marL="173038" indent="-173038">
              <a:buFont typeface="Wingdings" pitchFamily="2" charset="2"/>
              <a:buNone/>
            </a:pPr>
            <a:endParaRPr lang="en-US" sz="2000" smtClean="0"/>
          </a:p>
        </p:txBody>
      </p:sp>
      <p:sp>
        <p:nvSpPr>
          <p:cNvPr id="114693" name="Text Box 6"/>
          <p:cNvSpPr txBox="1">
            <a:spLocks noChangeArrowheads="1"/>
          </p:cNvSpPr>
          <p:nvPr/>
        </p:nvSpPr>
        <p:spPr bwMode="auto">
          <a:xfrm>
            <a:off x="293688" y="6034088"/>
            <a:ext cx="4132262" cy="646112"/>
          </a:xfrm>
          <a:prstGeom prst="rect">
            <a:avLst/>
          </a:prstGeom>
          <a:solidFill>
            <a:schemeClr val="bg2"/>
          </a:solidFill>
          <a:ln w="63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1200" i="1">
                <a:solidFill>
                  <a:srgbClr val="28082E"/>
                </a:solidFill>
                <a:latin typeface="Verdana" pitchFamily="34" charset="0"/>
              </a:rPr>
              <a:t>Lab mashing trials. Ondea Pro is compared with 2 commercial pullulanases at equal dose in enzyme protein. DP 4+ measured by HPLC</a:t>
            </a:r>
          </a:p>
        </p:txBody>
      </p:sp>
      <p:graphicFrame>
        <p:nvGraphicFramePr>
          <p:cNvPr id="14" name="Table 13"/>
          <p:cNvGraphicFramePr>
            <a:graphicFrameLocks noGrp="1"/>
          </p:cNvGraphicFramePr>
          <p:nvPr/>
        </p:nvGraphicFramePr>
        <p:xfrm>
          <a:off x="271463" y="4389438"/>
          <a:ext cx="4175464" cy="1605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43866"/>
                <a:gridCol w="1043866"/>
                <a:gridCol w="1043866"/>
                <a:gridCol w="1043866"/>
              </a:tblGrid>
              <a:tr h="370840">
                <a:tc gridSpan="4">
                  <a:txBody>
                    <a:bodyPr/>
                    <a:lstStyle/>
                    <a:p>
                      <a:pPr algn="ctr"/>
                      <a:r>
                        <a:rPr lang="en-US" sz="1050" noProof="0" dirty="0" smtClean="0"/>
                        <a:t>Comparison of the amount of unfermentable</a:t>
                      </a:r>
                      <a:r>
                        <a:rPr lang="en-US" sz="1050" baseline="0" noProof="0" dirty="0" smtClean="0"/>
                        <a:t> dextrin  (DP4+) of 3 pullulanases </a:t>
                      </a:r>
                      <a:endParaRPr lang="en-US" sz="1050" noProof="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a-DK" sz="10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a-DK" sz="10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a-DK" sz="1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da-DK" sz="1000" dirty="0" smtClean="0"/>
                        <a:t>Dose</a:t>
                      </a:r>
                      <a:endParaRPr lang="da-DK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sz="1000" dirty="0" smtClean="0"/>
                        <a:t>Ondea</a:t>
                      </a:r>
                      <a:r>
                        <a:rPr lang="da-DK" sz="1000" baseline="0" dirty="0" smtClean="0"/>
                        <a:t> Pro</a:t>
                      </a:r>
                    </a:p>
                    <a:p>
                      <a:r>
                        <a:rPr lang="da-DK" sz="1000" baseline="0" dirty="0" smtClean="0"/>
                        <a:t>Pullulanase</a:t>
                      </a:r>
                      <a:endParaRPr lang="da-DK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sz="1000" dirty="0" smtClean="0"/>
                        <a:t>Commercial pullulanase A</a:t>
                      </a:r>
                      <a:endParaRPr lang="da-DK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sz="1000" dirty="0" smtClean="0"/>
                        <a:t>Commercial Pullulanase B</a:t>
                      </a:r>
                      <a:endParaRPr lang="da-DK" sz="1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da-DK" sz="1200" dirty="0" smtClean="0"/>
                        <a:t>0</a:t>
                      </a:r>
                      <a:endParaRPr lang="da-DK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sz="1200" dirty="0" smtClean="0"/>
                        <a:t>30.7</a:t>
                      </a:r>
                      <a:endParaRPr lang="da-DK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sz="1200" dirty="0" smtClean="0"/>
                        <a:t>30.7</a:t>
                      </a:r>
                      <a:endParaRPr lang="da-DK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sz="1200" dirty="0" smtClean="0"/>
                        <a:t>30.7</a:t>
                      </a:r>
                      <a:endParaRPr lang="da-DK" sz="12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da-DK" sz="1100" dirty="0" smtClean="0"/>
                        <a:t>17.5 g EP/T barley</a:t>
                      </a:r>
                      <a:endParaRPr lang="da-DK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sz="1200" dirty="0" smtClean="0"/>
                        <a:t>17.1</a:t>
                      </a:r>
                      <a:endParaRPr lang="da-DK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sz="1200" dirty="0" smtClean="0"/>
                        <a:t>20.1</a:t>
                      </a:r>
                      <a:endParaRPr lang="da-DK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sz="1200" dirty="0" smtClean="0"/>
                        <a:t>27.5</a:t>
                      </a:r>
                      <a:endParaRPr lang="da-DK" sz="12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14718" name="TextBox 14"/>
          <p:cNvSpPr txBox="1">
            <a:spLocks noChangeArrowheads="1"/>
          </p:cNvSpPr>
          <p:nvPr/>
        </p:nvSpPr>
        <p:spPr bwMode="auto">
          <a:xfrm>
            <a:off x="5024438" y="3248025"/>
            <a:ext cx="3835400" cy="831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1600">
                <a:latin typeface="Verdana" pitchFamily="34" charset="0"/>
              </a:rPr>
              <a:t>Comparison of the temperature </a:t>
            </a:r>
          </a:p>
          <a:p>
            <a:pPr algn="ctr"/>
            <a:r>
              <a:rPr lang="en-US" sz="1600">
                <a:latin typeface="Verdana" pitchFamily="34" charset="0"/>
              </a:rPr>
              <a:t>activity curves at pH 5 of three pullulanases</a:t>
            </a:r>
          </a:p>
        </p:txBody>
      </p:sp>
      <p:grpSp>
        <p:nvGrpSpPr>
          <p:cNvPr id="114719" name="Group 73"/>
          <p:cNvGrpSpPr>
            <a:grpSpLocks/>
          </p:cNvGrpSpPr>
          <p:nvPr/>
        </p:nvGrpSpPr>
        <p:grpSpPr bwMode="auto">
          <a:xfrm>
            <a:off x="4637088" y="3963988"/>
            <a:ext cx="4329112" cy="2743200"/>
            <a:chOff x="4636337" y="3539971"/>
            <a:chExt cx="4329587" cy="2743200"/>
          </a:xfrm>
        </p:grpSpPr>
        <p:graphicFrame>
          <p:nvGraphicFramePr>
            <p:cNvPr id="12" name="Chart 11"/>
            <p:cNvGraphicFramePr/>
            <p:nvPr/>
          </p:nvGraphicFramePr>
          <p:xfrm>
            <a:off x="4829452" y="3539971"/>
            <a:ext cx="4128117" cy="27432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sp>
          <p:nvSpPr>
            <p:cNvPr id="114771" name="TextBox 16"/>
            <p:cNvSpPr txBox="1">
              <a:spLocks noChangeArrowheads="1"/>
            </p:cNvSpPr>
            <p:nvPr/>
          </p:nvSpPr>
          <p:spPr bwMode="auto">
            <a:xfrm rot="-5400000">
              <a:off x="4021585" y="4598634"/>
              <a:ext cx="1491114" cy="2616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100">
                  <a:latin typeface="Verdana" pitchFamily="34" charset="0"/>
                </a:rPr>
                <a:t>% of max activity </a:t>
              </a:r>
            </a:p>
          </p:txBody>
        </p:sp>
        <p:sp>
          <p:nvSpPr>
            <p:cNvPr id="114772" name="TextBox 17"/>
            <p:cNvSpPr txBox="1">
              <a:spLocks noChangeArrowheads="1"/>
            </p:cNvSpPr>
            <p:nvPr/>
          </p:nvSpPr>
          <p:spPr bwMode="auto">
            <a:xfrm>
              <a:off x="8611340" y="5761608"/>
              <a:ext cx="354584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200" baseline="30000">
                  <a:latin typeface="Verdana" pitchFamily="34" charset="0"/>
                </a:rPr>
                <a:t>o</a:t>
              </a:r>
              <a:r>
                <a:rPr lang="en-US" sz="1200">
                  <a:latin typeface="Verdana" pitchFamily="34" charset="0"/>
                </a:rPr>
                <a:t>C</a:t>
              </a:r>
            </a:p>
          </p:txBody>
        </p:sp>
      </p:grpSp>
      <p:grpSp>
        <p:nvGrpSpPr>
          <p:cNvPr id="114720" name="Group 72"/>
          <p:cNvGrpSpPr>
            <a:grpSpLocks/>
          </p:cNvGrpSpPr>
          <p:nvPr/>
        </p:nvGrpSpPr>
        <p:grpSpPr bwMode="auto">
          <a:xfrm>
            <a:off x="319088" y="2433638"/>
            <a:ext cx="4075112" cy="1403350"/>
            <a:chOff x="284085" y="2665088"/>
            <a:chExt cx="4137102" cy="1403350"/>
          </a:xfrm>
        </p:grpSpPr>
        <p:sp>
          <p:nvSpPr>
            <p:cNvPr id="114721" name="Oval 8"/>
            <p:cNvSpPr>
              <a:spLocks noChangeArrowheads="1"/>
            </p:cNvSpPr>
            <p:nvPr/>
          </p:nvSpPr>
          <p:spPr bwMode="auto">
            <a:xfrm>
              <a:off x="358312" y="3357238"/>
              <a:ext cx="164949" cy="125413"/>
            </a:xfrm>
            <a:prstGeom prst="ellipse">
              <a:avLst/>
            </a:prstGeom>
            <a:solidFill>
              <a:srgbClr val="00B2CD"/>
            </a:solidFill>
            <a:ln w="6350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Verdana" pitchFamily="34" charset="0"/>
              </a:endParaRPr>
            </a:p>
          </p:txBody>
        </p:sp>
        <p:sp>
          <p:nvSpPr>
            <p:cNvPr id="114722" name="Oval 9"/>
            <p:cNvSpPr>
              <a:spLocks noChangeArrowheads="1"/>
            </p:cNvSpPr>
            <p:nvPr/>
          </p:nvSpPr>
          <p:spPr bwMode="auto">
            <a:xfrm>
              <a:off x="523261" y="3357238"/>
              <a:ext cx="163299" cy="125413"/>
            </a:xfrm>
            <a:prstGeom prst="ellipse">
              <a:avLst/>
            </a:prstGeom>
            <a:solidFill>
              <a:srgbClr val="00B2CD"/>
            </a:solidFill>
            <a:ln w="6350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Verdana" pitchFamily="34" charset="0"/>
              </a:endParaRPr>
            </a:p>
          </p:txBody>
        </p:sp>
        <p:sp>
          <p:nvSpPr>
            <p:cNvPr id="114723" name="Oval 10"/>
            <p:cNvSpPr>
              <a:spLocks noChangeArrowheads="1"/>
            </p:cNvSpPr>
            <p:nvPr/>
          </p:nvSpPr>
          <p:spPr bwMode="auto">
            <a:xfrm>
              <a:off x="686560" y="3357238"/>
              <a:ext cx="164949" cy="125413"/>
            </a:xfrm>
            <a:prstGeom prst="ellipse">
              <a:avLst/>
            </a:prstGeom>
            <a:solidFill>
              <a:srgbClr val="00B2CD"/>
            </a:solidFill>
            <a:ln w="6350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Verdana" pitchFamily="34" charset="0"/>
              </a:endParaRPr>
            </a:p>
          </p:txBody>
        </p:sp>
        <p:sp>
          <p:nvSpPr>
            <p:cNvPr id="114724" name="Oval 11"/>
            <p:cNvSpPr>
              <a:spLocks noChangeArrowheads="1"/>
            </p:cNvSpPr>
            <p:nvPr/>
          </p:nvSpPr>
          <p:spPr bwMode="auto">
            <a:xfrm>
              <a:off x="853158" y="3357238"/>
              <a:ext cx="163299" cy="125413"/>
            </a:xfrm>
            <a:prstGeom prst="ellipse">
              <a:avLst/>
            </a:prstGeom>
            <a:solidFill>
              <a:srgbClr val="00B2CD"/>
            </a:solidFill>
            <a:ln w="6350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Verdana" pitchFamily="34" charset="0"/>
              </a:endParaRPr>
            </a:p>
          </p:txBody>
        </p:sp>
        <p:sp>
          <p:nvSpPr>
            <p:cNvPr id="114725" name="Oval 12"/>
            <p:cNvSpPr>
              <a:spLocks noChangeArrowheads="1"/>
            </p:cNvSpPr>
            <p:nvPr/>
          </p:nvSpPr>
          <p:spPr bwMode="auto">
            <a:xfrm>
              <a:off x="1016458" y="3357238"/>
              <a:ext cx="164949" cy="125413"/>
            </a:xfrm>
            <a:prstGeom prst="ellipse">
              <a:avLst/>
            </a:prstGeom>
            <a:solidFill>
              <a:srgbClr val="00B2CD"/>
            </a:solidFill>
            <a:ln w="6350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Verdana" pitchFamily="34" charset="0"/>
              </a:endParaRPr>
            </a:p>
          </p:txBody>
        </p:sp>
        <p:sp>
          <p:nvSpPr>
            <p:cNvPr id="114726" name="Oval 13"/>
            <p:cNvSpPr>
              <a:spLocks noChangeArrowheads="1"/>
            </p:cNvSpPr>
            <p:nvPr/>
          </p:nvSpPr>
          <p:spPr bwMode="auto">
            <a:xfrm>
              <a:off x="1181406" y="3357238"/>
              <a:ext cx="164949" cy="125413"/>
            </a:xfrm>
            <a:prstGeom prst="ellipse">
              <a:avLst/>
            </a:prstGeom>
            <a:solidFill>
              <a:srgbClr val="00B2CD"/>
            </a:solidFill>
            <a:ln w="6350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Verdana" pitchFamily="34" charset="0"/>
              </a:endParaRPr>
            </a:p>
          </p:txBody>
        </p:sp>
        <p:sp>
          <p:nvSpPr>
            <p:cNvPr id="114727" name="Oval 14"/>
            <p:cNvSpPr>
              <a:spLocks noChangeArrowheads="1"/>
            </p:cNvSpPr>
            <p:nvPr/>
          </p:nvSpPr>
          <p:spPr bwMode="auto">
            <a:xfrm>
              <a:off x="1346355" y="3357238"/>
              <a:ext cx="164949" cy="125413"/>
            </a:xfrm>
            <a:prstGeom prst="ellipse">
              <a:avLst/>
            </a:prstGeom>
            <a:solidFill>
              <a:srgbClr val="00B2CD"/>
            </a:solidFill>
            <a:ln w="6350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Verdana" pitchFamily="34" charset="0"/>
              </a:endParaRPr>
            </a:p>
          </p:txBody>
        </p:sp>
        <p:sp>
          <p:nvSpPr>
            <p:cNvPr id="114728" name="Oval 15"/>
            <p:cNvSpPr>
              <a:spLocks noChangeArrowheads="1"/>
            </p:cNvSpPr>
            <p:nvPr/>
          </p:nvSpPr>
          <p:spPr bwMode="auto">
            <a:xfrm>
              <a:off x="1511304" y="3357238"/>
              <a:ext cx="164949" cy="125413"/>
            </a:xfrm>
            <a:prstGeom prst="ellipse">
              <a:avLst/>
            </a:prstGeom>
            <a:solidFill>
              <a:srgbClr val="00B2CD"/>
            </a:solidFill>
            <a:ln w="6350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Verdana" pitchFamily="34" charset="0"/>
              </a:endParaRPr>
            </a:p>
          </p:txBody>
        </p:sp>
        <p:sp>
          <p:nvSpPr>
            <p:cNvPr id="114729" name="Oval 16"/>
            <p:cNvSpPr>
              <a:spLocks noChangeArrowheads="1"/>
            </p:cNvSpPr>
            <p:nvPr/>
          </p:nvSpPr>
          <p:spPr bwMode="auto">
            <a:xfrm>
              <a:off x="1676253" y="3357238"/>
              <a:ext cx="164949" cy="125413"/>
            </a:xfrm>
            <a:prstGeom prst="ellipse">
              <a:avLst/>
            </a:prstGeom>
            <a:solidFill>
              <a:srgbClr val="00B2CD"/>
            </a:solidFill>
            <a:ln w="6350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Verdana" pitchFamily="34" charset="0"/>
              </a:endParaRPr>
            </a:p>
          </p:txBody>
        </p:sp>
        <p:sp>
          <p:nvSpPr>
            <p:cNvPr id="114730" name="Oval 17"/>
            <p:cNvSpPr>
              <a:spLocks noChangeArrowheads="1"/>
            </p:cNvSpPr>
            <p:nvPr/>
          </p:nvSpPr>
          <p:spPr bwMode="auto">
            <a:xfrm>
              <a:off x="1841202" y="3357238"/>
              <a:ext cx="164949" cy="125413"/>
            </a:xfrm>
            <a:prstGeom prst="ellipse">
              <a:avLst/>
            </a:prstGeom>
            <a:solidFill>
              <a:srgbClr val="00B2CD"/>
            </a:solidFill>
            <a:ln w="6350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Verdana" pitchFamily="34" charset="0"/>
              </a:endParaRPr>
            </a:p>
          </p:txBody>
        </p:sp>
        <p:sp>
          <p:nvSpPr>
            <p:cNvPr id="114731" name="Oval 18"/>
            <p:cNvSpPr>
              <a:spLocks noChangeArrowheads="1"/>
            </p:cNvSpPr>
            <p:nvPr/>
          </p:nvSpPr>
          <p:spPr bwMode="auto">
            <a:xfrm>
              <a:off x="2006150" y="3357238"/>
              <a:ext cx="163299" cy="125413"/>
            </a:xfrm>
            <a:prstGeom prst="ellipse">
              <a:avLst/>
            </a:prstGeom>
            <a:solidFill>
              <a:srgbClr val="00B2CD"/>
            </a:solidFill>
            <a:ln w="6350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Verdana" pitchFamily="34" charset="0"/>
              </a:endParaRPr>
            </a:p>
          </p:txBody>
        </p:sp>
        <p:sp>
          <p:nvSpPr>
            <p:cNvPr id="114732" name="Oval 19"/>
            <p:cNvSpPr>
              <a:spLocks noChangeArrowheads="1"/>
            </p:cNvSpPr>
            <p:nvPr/>
          </p:nvSpPr>
          <p:spPr bwMode="auto">
            <a:xfrm>
              <a:off x="2169450" y="3357238"/>
              <a:ext cx="164949" cy="125413"/>
            </a:xfrm>
            <a:prstGeom prst="ellipse">
              <a:avLst/>
            </a:prstGeom>
            <a:solidFill>
              <a:srgbClr val="00B2CD"/>
            </a:solidFill>
            <a:ln w="6350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Verdana" pitchFamily="34" charset="0"/>
              </a:endParaRPr>
            </a:p>
          </p:txBody>
        </p:sp>
        <p:sp>
          <p:nvSpPr>
            <p:cNvPr id="114733" name="Oval 20"/>
            <p:cNvSpPr>
              <a:spLocks noChangeArrowheads="1"/>
            </p:cNvSpPr>
            <p:nvPr/>
          </p:nvSpPr>
          <p:spPr bwMode="auto">
            <a:xfrm>
              <a:off x="2336048" y="3357238"/>
              <a:ext cx="163299" cy="125413"/>
            </a:xfrm>
            <a:prstGeom prst="ellipse">
              <a:avLst/>
            </a:prstGeom>
            <a:solidFill>
              <a:srgbClr val="00B2CD"/>
            </a:solidFill>
            <a:ln w="6350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Verdana" pitchFamily="34" charset="0"/>
              </a:endParaRPr>
            </a:p>
          </p:txBody>
        </p:sp>
        <p:sp>
          <p:nvSpPr>
            <p:cNvPr id="114734" name="Oval 21"/>
            <p:cNvSpPr>
              <a:spLocks noChangeArrowheads="1"/>
            </p:cNvSpPr>
            <p:nvPr/>
          </p:nvSpPr>
          <p:spPr bwMode="auto">
            <a:xfrm>
              <a:off x="2499347" y="3357238"/>
              <a:ext cx="164949" cy="125413"/>
            </a:xfrm>
            <a:prstGeom prst="ellipse">
              <a:avLst/>
            </a:prstGeom>
            <a:solidFill>
              <a:srgbClr val="00B2CD"/>
            </a:solidFill>
            <a:ln w="6350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Verdana" pitchFamily="34" charset="0"/>
              </a:endParaRPr>
            </a:p>
          </p:txBody>
        </p:sp>
        <p:sp>
          <p:nvSpPr>
            <p:cNvPr id="114735" name="Oval 22"/>
            <p:cNvSpPr>
              <a:spLocks noChangeArrowheads="1"/>
            </p:cNvSpPr>
            <p:nvPr/>
          </p:nvSpPr>
          <p:spPr bwMode="auto">
            <a:xfrm>
              <a:off x="2665946" y="3357238"/>
              <a:ext cx="163299" cy="125413"/>
            </a:xfrm>
            <a:prstGeom prst="ellipse">
              <a:avLst/>
            </a:prstGeom>
            <a:solidFill>
              <a:srgbClr val="00B2CD"/>
            </a:solidFill>
            <a:ln w="6350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Verdana" pitchFamily="34" charset="0"/>
              </a:endParaRPr>
            </a:p>
          </p:txBody>
        </p:sp>
        <p:sp>
          <p:nvSpPr>
            <p:cNvPr id="114736" name="Oval 23"/>
            <p:cNvSpPr>
              <a:spLocks noChangeArrowheads="1"/>
            </p:cNvSpPr>
            <p:nvPr/>
          </p:nvSpPr>
          <p:spPr bwMode="auto">
            <a:xfrm>
              <a:off x="1059344" y="3231826"/>
              <a:ext cx="163299" cy="125413"/>
            </a:xfrm>
            <a:prstGeom prst="ellipse">
              <a:avLst/>
            </a:prstGeom>
            <a:solidFill>
              <a:srgbClr val="00B2CD"/>
            </a:solidFill>
            <a:ln w="6350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Verdana" pitchFamily="34" charset="0"/>
              </a:endParaRPr>
            </a:p>
          </p:txBody>
        </p:sp>
        <p:sp>
          <p:nvSpPr>
            <p:cNvPr id="114737" name="Oval 24"/>
            <p:cNvSpPr>
              <a:spLocks noChangeArrowheads="1"/>
            </p:cNvSpPr>
            <p:nvPr/>
          </p:nvSpPr>
          <p:spPr bwMode="auto">
            <a:xfrm>
              <a:off x="1181406" y="3138163"/>
              <a:ext cx="164949" cy="125413"/>
            </a:xfrm>
            <a:prstGeom prst="ellipse">
              <a:avLst/>
            </a:prstGeom>
            <a:solidFill>
              <a:srgbClr val="00B2CD"/>
            </a:solidFill>
            <a:ln w="6350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Verdana" pitchFamily="34" charset="0"/>
              </a:endParaRPr>
            </a:p>
          </p:txBody>
        </p:sp>
        <p:sp>
          <p:nvSpPr>
            <p:cNvPr id="114738" name="Oval 25"/>
            <p:cNvSpPr>
              <a:spLocks noChangeArrowheads="1"/>
            </p:cNvSpPr>
            <p:nvPr/>
          </p:nvSpPr>
          <p:spPr bwMode="auto">
            <a:xfrm>
              <a:off x="1346355" y="3106413"/>
              <a:ext cx="164949" cy="125413"/>
            </a:xfrm>
            <a:prstGeom prst="ellipse">
              <a:avLst/>
            </a:prstGeom>
            <a:solidFill>
              <a:srgbClr val="00B2CD"/>
            </a:solidFill>
            <a:ln w="6350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Verdana" pitchFamily="34" charset="0"/>
              </a:endParaRPr>
            </a:p>
          </p:txBody>
        </p:sp>
        <p:sp>
          <p:nvSpPr>
            <p:cNvPr id="114739" name="Oval 26"/>
            <p:cNvSpPr>
              <a:spLocks noChangeArrowheads="1"/>
            </p:cNvSpPr>
            <p:nvPr/>
          </p:nvSpPr>
          <p:spPr bwMode="auto">
            <a:xfrm>
              <a:off x="1511304" y="3106413"/>
              <a:ext cx="164949" cy="125413"/>
            </a:xfrm>
            <a:prstGeom prst="ellipse">
              <a:avLst/>
            </a:prstGeom>
            <a:solidFill>
              <a:srgbClr val="00B2CD"/>
            </a:solidFill>
            <a:ln w="6350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Verdana" pitchFamily="34" charset="0"/>
              </a:endParaRPr>
            </a:p>
          </p:txBody>
        </p:sp>
        <p:sp>
          <p:nvSpPr>
            <p:cNvPr id="114740" name="Oval 27"/>
            <p:cNvSpPr>
              <a:spLocks noChangeArrowheads="1"/>
            </p:cNvSpPr>
            <p:nvPr/>
          </p:nvSpPr>
          <p:spPr bwMode="auto">
            <a:xfrm>
              <a:off x="1676253" y="3106413"/>
              <a:ext cx="164949" cy="125413"/>
            </a:xfrm>
            <a:prstGeom prst="ellipse">
              <a:avLst/>
            </a:prstGeom>
            <a:solidFill>
              <a:srgbClr val="00B2CD"/>
            </a:solidFill>
            <a:ln w="6350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Verdana" pitchFamily="34" charset="0"/>
              </a:endParaRPr>
            </a:p>
          </p:txBody>
        </p:sp>
        <p:sp>
          <p:nvSpPr>
            <p:cNvPr id="114741" name="Oval 28"/>
            <p:cNvSpPr>
              <a:spLocks noChangeArrowheads="1"/>
            </p:cNvSpPr>
            <p:nvPr/>
          </p:nvSpPr>
          <p:spPr bwMode="auto">
            <a:xfrm>
              <a:off x="1841202" y="3106413"/>
              <a:ext cx="164949" cy="125413"/>
            </a:xfrm>
            <a:prstGeom prst="ellipse">
              <a:avLst/>
            </a:prstGeom>
            <a:solidFill>
              <a:srgbClr val="00B2CD"/>
            </a:solidFill>
            <a:ln w="6350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Verdana" pitchFamily="34" charset="0"/>
              </a:endParaRPr>
            </a:p>
          </p:txBody>
        </p:sp>
        <p:sp>
          <p:nvSpPr>
            <p:cNvPr id="114742" name="Oval 29"/>
            <p:cNvSpPr>
              <a:spLocks noChangeArrowheads="1"/>
            </p:cNvSpPr>
            <p:nvPr/>
          </p:nvSpPr>
          <p:spPr bwMode="auto">
            <a:xfrm>
              <a:off x="2006150" y="3106413"/>
              <a:ext cx="163299" cy="125413"/>
            </a:xfrm>
            <a:prstGeom prst="ellipse">
              <a:avLst/>
            </a:prstGeom>
            <a:solidFill>
              <a:srgbClr val="00B2CD"/>
            </a:solidFill>
            <a:ln w="6350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Verdana" pitchFamily="34" charset="0"/>
              </a:endParaRPr>
            </a:p>
          </p:txBody>
        </p:sp>
        <p:sp>
          <p:nvSpPr>
            <p:cNvPr id="114743" name="Oval 30"/>
            <p:cNvSpPr>
              <a:spLocks noChangeArrowheads="1"/>
            </p:cNvSpPr>
            <p:nvPr/>
          </p:nvSpPr>
          <p:spPr bwMode="auto">
            <a:xfrm>
              <a:off x="2169450" y="3106413"/>
              <a:ext cx="164949" cy="125413"/>
            </a:xfrm>
            <a:prstGeom prst="ellipse">
              <a:avLst/>
            </a:prstGeom>
            <a:solidFill>
              <a:srgbClr val="00B2CD"/>
            </a:solidFill>
            <a:ln w="6350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Verdana" pitchFamily="34" charset="0"/>
              </a:endParaRPr>
            </a:p>
          </p:txBody>
        </p:sp>
        <p:sp>
          <p:nvSpPr>
            <p:cNvPr id="114744" name="Oval 31"/>
            <p:cNvSpPr>
              <a:spLocks noChangeArrowheads="1"/>
            </p:cNvSpPr>
            <p:nvPr/>
          </p:nvSpPr>
          <p:spPr bwMode="auto">
            <a:xfrm>
              <a:off x="2336048" y="3106413"/>
              <a:ext cx="163299" cy="125413"/>
            </a:xfrm>
            <a:prstGeom prst="ellipse">
              <a:avLst/>
            </a:prstGeom>
            <a:solidFill>
              <a:srgbClr val="00B2CD"/>
            </a:solidFill>
            <a:ln w="6350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Verdana" pitchFamily="34" charset="0"/>
              </a:endParaRPr>
            </a:p>
          </p:txBody>
        </p:sp>
        <p:sp>
          <p:nvSpPr>
            <p:cNvPr id="114745" name="Oval 32"/>
            <p:cNvSpPr>
              <a:spLocks noChangeArrowheads="1"/>
            </p:cNvSpPr>
            <p:nvPr/>
          </p:nvSpPr>
          <p:spPr bwMode="auto">
            <a:xfrm>
              <a:off x="2499347" y="3106413"/>
              <a:ext cx="164949" cy="125413"/>
            </a:xfrm>
            <a:prstGeom prst="ellipse">
              <a:avLst/>
            </a:prstGeom>
            <a:solidFill>
              <a:srgbClr val="00B2CD"/>
            </a:solidFill>
            <a:ln w="6350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Verdana" pitchFamily="34" charset="0"/>
              </a:endParaRPr>
            </a:p>
          </p:txBody>
        </p:sp>
        <p:sp>
          <p:nvSpPr>
            <p:cNvPr id="114746" name="Oval 33"/>
            <p:cNvSpPr>
              <a:spLocks noChangeArrowheads="1"/>
            </p:cNvSpPr>
            <p:nvPr/>
          </p:nvSpPr>
          <p:spPr bwMode="auto">
            <a:xfrm>
              <a:off x="2665946" y="3106413"/>
              <a:ext cx="163299" cy="125413"/>
            </a:xfrm>
            <a:prstGeom prst="ellipse">
              <a:avLst/>
            </a:prstGeom>
            <a:solidFill>
              <a:srgbClr val="00B2CD"/>
            </a:solidFill>
            <a:ln w="6350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Verdana" pitchFamily="34" charset="0"/>
              </a:endParaRPr>
            </a:p>
          </p:txBody>
        </p:sp>
        <p:sp>
          <p:nvSpPr>
            <p:cNvPr id="114747" name="Oval 34"/>
            <p:cNvSpPr>
              <a:spLocks noChangeArrowheads="1"/>
            </p:cNvSpPr>
            <p:nvPr/>
          </p:nvSpPr>
          <p:spPr bwMode="auto">
            <a:xfrm>
              <a:off x="3202029" y="3098476"/>
              <a:ext cx="164949" cy="125413"/>
            </a:xfrm>
            <a:prstGeom prst="ellipse">
              <a:avLst/>
            </a:prstGeom>
            <a:solidFill>
              <a:srgbClr val="00B2CD"/>
            </a:solidFill>
            <a:ln w="6350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Verdana" pitchFamily="34" charset="0"/>
              </a:endParaRPr>
            </a:p>
          </p:txBody>
        </p:sp>
        <p:sp>
          <p:nvSpPr>
            <p:cNvPr id="114748" name="Oval 36"/>
            <p:cNvSpPr>
              <a:spLocks noChangeArrowheads="1"/>
            </p:cNvSpPr>
            <p:nvPr/>
          </p:nvSpPr>
          <p:spPr bwMode="auto">
            <a:xfrm>
              <a:off x="3202029" y="3285801"/>
              <a:ext cx="164949" cy="125413"/>
            </a:xfrm>
            <a:prstGeom prst="ellipse">
              <a:avLst/>
            </a:prstGeom>
            <a:solidFill>
              <a:srgbClr val="00B2CD"/>
            </a:solidFill>
            <a:ln w="6350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Verdana" pitchFamily="34" charset="0"/>
              </a:endParaRPr>
            </a:p>
          </p:txBody>
        </p:sp>
        <p:sp>
          <p:nvSpPr>
            <p:cNvPr id="114749" name="Oval 37"/>
            <p:cNvSpPr>
              <a:spLocks noChangeArrowheads="1"/>
            </p:cNvSpPr>
            <p:nvPr/>
          </p:nvSpPr>
          <p:spPr bwMode="auto">
            <a:xfrm>
              <a:off x="3366978" y="3285801"/>
              <a:ext cx="164949" cy="125413"/>
            </a:xfrm>
            <a:prstGeom prst="ellipse">
              <a:avLst/>
            </a:prstGeom>
            <a:solidFill>
              <a:srgbClr val="00B2CD"/>
            </a:solidFill>
            <a:ln w="6350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Verdana" pitchFamily="34" charset="0"/>
              </a:endParaRPr>
            </a:p>
          </p:txBody>
        </p:sp>
        <p:sp>
          <p:nvSpPr>
            <p:cNvPr id="114750" name="Line 38"/>
            <p:cNvSpPr>
              <a:spLocks noChangeShapeType="1"/>
            </p:cNvSpPr>
            <p:nvPr/>
          </p:nvSpPr>
          <p:spPr bwMode="auto">
            <a:xfrm>
              <a:off x="853158" y="3138163"/>
              <a:ext cx="163299" cy="187325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4751" name="Text Box 39"/>
            <p:cNvSpPr txBox="1">
              <a:spLocks noChangeArrowheads="1"/>
            </p:cNvSpPr>
            <p:nvPr/>
          </p:nvSpPr>
          <p:spPr bwMode="auto">
            <a:xfrm>
              <a:off x="284085" y="2809551"/>
              <a:ext cx="1510931" cy="400050"/>
            </a:xfrm>
            <a:prstGeom prst="rect">
              <a:avLst/>
            </a:prstGeom>
            <a:noFill/>
            <a:ln w="6350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000">
                  <a:latin typeface="Verdana" pitchFamily="34" charset="0"/>
                </a:rPr>
                <a:t>Unique pullulanase </a:t>
              </a:r>
            </a:p>
            <a:p>
              <a:r>
                <a:rPr lang="en-US" sz="1000">
                  <a:latin typeface="Verdana" pitchFamily="34" charset="0"/>
                </a:rPr>
                <a:t>added</a:t>
              </a:r>
            </a:p>
          </p:txBody>
        </p:sp>
        <p:sp>
          <p:nvSpPr>
            <p:cNvPr id="114752" name="Line 40"/>
            <p:cNvSpPr>
              <a:spLocks noChangeShapeType="1"/>
            </p:cNvSpPr>
            <p:nvPr/>
          </p:nvSpPr>
          <p:spPr bwMode="auto">
            <a:xfrm flipH="1" flipV="1">
              <a:off x="853158" y="3452488"/>
              <a:ext cx="0" cy="187325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4753" name="Line 41"/>
            <p:cNvSpPr>
              <a:spLocks noChangeShapeType="1"/>
            </p:cNvSpPr>
            <p:nvPr/>
          </p:nvSpPr>
          <p:spPr bwMode="auto">
            <a:xfrm flipV="1">
              <a:off x="1511304" y="3452488"/>
              <a:ext cx="0" cy="187325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4754" name="Text Box 42"/>
            <p:cNvSpPr txBox="1">
              <a:spLocks noChangeArrowheads="1"/>
            </p:cNvSpPr>
            <p:nvPr/>
          </p:nvSpPr>
          <p:spPr bwMode="auto">
            <a:xfrm>
              <a:off x="604086" y="3639813"/>
              <a:ext cx="1073817" cy="396875"/>
            </a:xfrm>
            <a:prstGeom prst="rect">
              <a:avLst/>
            </a:prstGeom>
            <a:noFill/>
            <a:ln w="6350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1000">
                  <a:latin typeface="Verdana" pitchFamily="34" charset="0"/>
                </a:rPr>
                <a:t>α-amylase added</a:t>
              </a:r>
            </a:p>
          </p:txBody>
        </p:sp>
        <p:sp>
          <p:nvSpPr>
            <p:cNvPr id="114755" name="Line 43"/>
            <p:cNvSpPr>
              <a:spLocks noChangeShapeType="1"/>
            </p:cNvSpPr>
            <p:nvPr/>
          </p:nvSpPr>
          <p:spPr bwMode="auto">
            <a:xfrm flipV="1">
              <a:off x="2499347" y="3452488"/>
              <a:ext cx="0" cy="187325"/>
            </a:xfrm>
            <a:prstGeom prst="line">
              <a:avLst/>
            </a:prstGeom>
            <a:noFill/>
            <a:ln w="38100">
              <a:solidFill>
                <a:srgbClr val="00AC5B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4756" name="Line 45"/>
            <p:cNvSpPr>
              <a:spLocks noChangeShapeType="1"/>
            </p:cNvSpPr>
            <p:nvPr/>
          </p:nvSpPr>
          <p:spPr bwMode="auto">
            <a:xfrm flipV="1">
              <a:off x="2169450" y="3452488"/>
              <a:ext cx="0" cy="187325"/>
            </a:xfrm>
            <a:prstGeom prst="line">
              <a:avLst/>
            </a:prstGeom>
            <a:noFill/>
            <a:ln w="38100">
              <a:solidFill>
                <a:srgbClr val="00AC5B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4757" name="Text Box 46"/>
            <p:cNvSpPr txBox="1">
              <a:spLocks noChangeArrowheads="1"/>
            </p:cNvSpPr>
            <p:nvPr/>
          </p:nvSpPr>
          <p:spPr bwMode="auto">
            <a:xfrm>
              <a:off x="1841202" y="3671563"/>
              <a:ext cx="1072167" cy="396875"/>
            </a:xfrm>
            <a:prstGeom prst="rect">
              <a:avLst/>
            </a:prstGeom>
            <a:noFill/>
            <a:ln w="6350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1000">
                  <a:latin typeface="Verdana" pitchFamily="34" charset="0"/>
                </a:rPr>
                <a:t>Barley </a:t>
              </a:r>
            </a:p>
            <a:p>
              <a:r>
                <a:rPr lang="en-US" sz="1000">
                  <a:latin typeface="Verdana" pitchFamily="34" charset="0"/>
                </a:rPr>
                <a:t>β-amylase</a:t>
              </a:r>
            </a:p>
          </p:txBody>
        </p:sp>
        <p:sp>
          <p:nvSpPr>
            <p:cNvPr id="114758" name="Text Box 47"/>
            <p:cNvSpPr txBox="1">
              <a:spLocks noChangeArrowheads="1"/>
            </p:cNvSpPr>
            <p:nvPr/>
          </p:nvSpPr>
          <p:spPr bwMode="auto">
            <a:xfrm>
              <a:off x="1638945" y="2774456"/>
              <a:ext cx="669692" cy="244475"/>
            </a:xfrm>
            <a:prstGeom prst="rect">
              <a:avLst/>
            </a:prstGeom>
            <a:noFill/>
            <a:ln w="6350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000" b="1">
                  <a:latin typeface="Verdana" pitchFamily="34" charset="0"/>
                </a:rPr>
                <a:t>Starch</a:t>
              </a:r>
            </a:p>
          </p:txBody>
        </p:sp>
        <p:sp>
          <p:nvSpPr>
            <p:cNvPr id="114759" name="Text Box 48"/>
            <p:cNvSpPr txBox="1">
              <a:spLocks noChangeArrowheads="1"/>
            </p:cNvSpPr>
            <p:nvPr/>
          </p:nvSpPr>
          <p:spPr bwMode="auto">
            <a:xfrm>
              <a:off x="2977699" y="2665088"/>
              <a:ext cx="1212374" cy="396875"/>
            </a:xfrm>
            <a:prstGeom prst="rect">
              <a:avLst/>
            </a:prstGeom>
            <a:noFill/>
            <a:ln w="6350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000" b="1">
                  <a:latin typeface="Verdana" pitchFamily="34" charset="0"/>
                </a:rPr>
                <a:t> Fermentable </a:t>
              </a:r>
            </a:p>
            <a:p>
              <a:r>
                <a:rPr lang="en-US" sz="1000" b="1">
                  <a:latin typeface="Verdana" pitchFamily="34" charset="0"/>
                </a:rPr>
                <a:t> sugars</a:t>
              </a:r>
            </a:p>
          </p:txBody>
        </p:sp>
        <p:sp>
          <p:nvSpPr>
            <p:cNvPr id="114760" name="AutoShape 49"/>
            <p:cNvSpPr>
              <a:spLocks noChangeArrowheads="1"/>
            </p:cNvSpPr>
            <p:nvPr/>
          </p:nvSpPr>
          <p:spPr bwMode="auto">
            <a:xfrm>
              <a:off x="2847002" y="3210540"/>
              <a:ext cx="371135" cy="187325"/>
            </a:xfrm>
            <a:prstGeom prst="rightArrow">
              <a:avLst>
                <a:gd name="adj1" fmla="val 50000"/>
                <a:gd name="adj2" fmla="val 47669"/>
              </a:avLst>
            </a:prstGeom>
            <a:solidFill>
              <a:schemeClr val="accent1"/>
            </a:solidFill>
            <a:ln w="63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Verdana" pitchFamily="34" charset="0"/>
              </a:endParaRPr>
            </a:p>
          </p:txBody>
        </p:sp>
        <p:sp>
          <p:nvSpPr>
            <p:cNvPr id="114761" name="Oval 50"/>
            <p:cNvSpPr>
              <a:spLocks noChangeArrowheads="1"/>
            </p:cNvSpPr>
            <p:nvPr/>
          </p:nvSpPr>
          <p:spPr bwMode="auto">
            <a:xfrm>
              <a:off x="3203679" y="3458838"/>
              <a:ext cx="164949" cy="125413"/>
            </a:xfrm>
            <a:prstGeom prst="ellipse">
              <a:avLst/>
            </a:prstGeom>
            <a:solidFill>
              <a:srgbClr val="00B2CD"/>
            </a:solidFill>
            <a:ln w="6350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Verdana" pitchFamily="34" charset="0"/>
              </a:endParaRPr>
            </a:p>
          </p:txBody>
        </p:sp>
        <p:sp>
          <p:nvSpPr>
            <p:cNvPr id="114762" name="Oval 51"/>
            <p:cNvSpPr>
              <a:spLocks noChangeArrowheads="1"/>
            </p:cNvSpPr>
            <p:nvPr/>
          </p:nvSpPr>
          <p:spPr bwMode="auto">
            <a:xfrm>
              <a:off x="3368628" y="3458838"/>
              <a:ext cx="164949" cy="125413"/>
            </a:xfrm>
            <a:prstGeom prst="ellipse">
              <a:avLst/>
            </a:prstGeom>
            <a:solidFill>
              <a:srgbClr val="00B2CD"/>
            </a:solidFill>
            <a:ln w="6350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Verdana" pitchFamily="34" charset="0"/>
              </a:endParaRPr>
            </a:p>
          </p:txBody>
        </p:sp>
        <p:sp>
          <p:nvSpPr>
            <p:cNvPr id="114763" name="Oval 52"/>
            <p:cNvSpPr>
              <a:spLocks noChangeArrowheads="1"/>
            </p:cNvSpPr>
            <p:nvPr/>
          </p:nvSpPr>
          <p:spPr bwMode="auto">
            <a:xfrm>
              <a:off x="3489336" y="3458838"/>
              <a:ext cx="164949" cy="125413"/>
            </a:xfrm>
            <a:prstGeom prst="ellipse">
              <a:avLst/>
            </a:prstGeom>
            <a:solidFill>
              <a:srgbClr val="00B2CD"/>
            </a:solidFill>
            <a:ln w="6350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Verdana" pitchFamily="34" charset="0"/>
              </a:endParaRPr>
            </a:p>
          </p:txBody>
        </p:sp>
        <p:sp>
          <p:nvSpPr>
            <p:cNvPr id="114764" name="Text Box 54"/>
            <p:cNvSpPr txBox="1">
              <a:spLocks noChangeArrowheads="1"/>
            </p:cNvSpPr>
            <p:nvPr/>
          </p:nvSpPr>
          <p:spPr bwMode="auto">
            <a:xfrm>
              <a:off x="3352133" y="3025451"/>
              <a:ext cx="755466" cy="244475"/>
            </a:xfrm>
            <a:prstGeom prst="rect">
              <a:avLst/>
            </a:prstGeom>
            <a:noFill/>
            <a:ln w="6350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000" b="1">
                  <a:latin typeface="Verdana" pitchFamily="34" charset="0"/>
                </a:rPr>
                <a:t>glucose</a:t>
              </a:r>
            </a:p>
          </p:txBody>
        </p:sp>
        <p:sp>
          <p:nvSpPr>
            <p:cNvPr id="114765" name="Text Box 55"/>
            <p:cNvSpPr txBox="1">
              <a:spLocks noChangeArrowheads="1"/>
            </p:cNvSpPr>
            <p:nvPr/>
          </p:nvSpPr>
          <p:spPr bwMode="auto">
            <a:xfrm>
              <a:off x="3642629" y="3507264"/>
              <a:ext cx="778558" cy="244475"/>
            </a:xfrm>
            <a:prstGeom prst="rect">
              <a:avLst/>
            </a:prstGeom>
            <a:noFill/>
            <a:ln w="6350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000" b="1">
                  <a:latin typeface="Verdana" pitchFamily="34" charset="0"/>
                </a:rPr>
                <a:t>maltose</a:t>
              </a:r>
            </a:p>
          </p:txBody>
        </p:sp>
        <p:sp>
          <p:nvSpPr>
            <p:cNvPr id="114766" name="Oval 37"/>
            <p:cNvSpPr>
              <a:spLocks noChangeArrowheads="1"/>
            </p:cNvSpPr>
            <p:nvPr/>
          </p:nvSpPr>
          <p:spPr bwMode="auto">
            <a:xfrm>
              <a:off x="3705809" y="3278403"/>
              <a:ext cx="164949" cy="125413"/>
            </a:xfrm>
            <a:prstGeom prst="ellipse">
              <a:avLst/>
            </a:prstGeom>
            <a:solidFill>
              <a:srgbClr val="00B2CD"/>
            </a:solidFill>
            <a:ln w="6350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Verdana" pitchFamily="34" charset="0"/>
              </a:endParaRPr>
            </a:p>
          </p:txBody>
        </p:sp>
        <p:sp>
          <p:nvSpPr>
            <p:cNvPr id="114767" name="Oval 37"/>
            <p:cNvSpPr>
              <a:spLocks noChangeArrowheads="1"/>
            </p:cNvSpPr>
            <p:nvPr/>
          </p:nvSpPr>
          <p:spPr bwMode="auto">
            <a:xfrm>
              <a:off x="3830096" y="3278403"/>
              <a:ext cx="164949" cy="125413"/>
            </a:xfrm>
            <a:prstGeom prst="ellipse">
              <a:avLst/>
            </a:prstGeom>
            <a:solidFill>
              <a:srgbClr val="00B2CD"/>
            </a:solidFill>
            <a:ln w="6350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Verdana" pitchFamily="34" charset="0"/>
              </a:endParaRPr>
            </a:p>
          </p:txBody>
        </p:sp>
        <p:sp>
          <p:nvSpPr>
            <p:cNvPr id="114768" name="Oval 37"/>
            <p:cNvSpPr>
              <a:spLocks noChangeArrowheads="1"/>
            </p:cNvSpPr>
            <p:nvPr/>
          </p:nvSpPr>
          <p:spPr bwMode="auto">
            <a:xfrm>
              <a:off x="3838974" y="3438201"/>
              <a:ext cx="164949" cy="125413"/>
            </a:xfrm>
            <a:prstGeom prst="ellipse">
              <a:avLst/>
            </a:prstGeom>
            <a:solidFill>
              <a:srgbClr val="00B2CD"/>
            </a:solidFill>
            <a:ln w="6350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Verdana" pitchFamily="34" charset="0"/>
              </a:endParaRPr>
            </a:p>
          </p:txBody>
        </p:sp>
        <p:sp>
          <p:nvSpPr>
            <p:cNvPr id="114769" name="Oval 37"/>
            <p:cNvSpPr>
              <a:spLocks noChangeArrowheads="1"/>
            </p:cNvSpPr>
            <p:nvPr/>
          </p:nvSpPr>
          <p:spPr bwMode="auto">
            <a:xfrm>
              <a:off x="3981017" y="3438201"/>
              <a:ext cx="164949" cy="125413"/>
            </a:xfrm>
            <a:prstGeom prst="ellipse">
              <a:avLst/>
            </a:prstGeom>
            <a:solidFill>
              <a:srgbClr val="00B2CD"/>
            </a:solidFill>
            <a:ln w="6350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Verdana" pitchFamily="34" charset="0"/>
              </a:endParaRP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Rectangle 2"/>
          <p:cNvSpPr>
            <a:spLocks noGrp="1" noChangeArrowheads="1"/>
          </p:cNvSpPr>
          <p:nvPr>
            <p:ph type="title"/>
          </p:nvPr>
        </p:nvSpPr>
        <p:spPr>
          <a:xfrm>
            <a:off x="288925" y="544513"/>
            <a:ext cx="7299325" cy="795337"/>
          </a:xfrm>
        </p:spPr>
        <p:txBody>
          <a:bodyPr/>
          <a:lstStyle/>
          <a:p>
            <a:r>
              <a:rPr lang="en-US" sz="2000" smtClean="0"/>
              <a:t>The attenuation components provide a typical RDF but with a very high maltose content</a:t>
            </a:r>
          </a:p>
        </p:txBody>
      </p:sp>
      <p:sp>
        <p:nvSpPr>
          <p:cNvPr id="11571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228600" y="1555750"/>
            <a:ext cx="4267200" cy="5073650"/>
          </a:xfrm>
          <a:ln w="38100">
            <a:solidFill>
              <a:schemeClr val="bg2"/>
            </a:solidFill>
          </a:ln>
        </p:spPr>
        <p:txBody>
          <a:bodyPr/>
          <a:lstStyle/>
          <a:p>
            <a:pPr marL="173038" indent="-173038"/>
            <a:r>
              <a:rPr lang="en-US" sz="1800" smtClean="0"/>
              <a:t>Novozymes Ondea</a:t>
            </a:r>
            <a:r>
              <a:rPr lang="en-US" sz="1800" baseline="30000" smtClean="0"/>
              <a:t>®</a:t>
            </a:r>
            <a:r>
              <a:rPr lang="en-US" sz="1800" smtClean="0"/>
              <a:t> Pro gives a high maltose concentration</a:t>
            </a:r>
          </a:p>
          <a:p>
            <a:pPr marL="173038" indent="-173038"/>
            <a:r>
              <a:rPr lang="en-US" sz="1800" smtClean="0"/>
              <a:t>A high RDF is ensured by a low amount of dextrins</a:t>
            </a:r>
          </a:p>
        </p:txBody>
      </p:sp>
      <p:sp>
        <p:nvSpPr>
          <p:cNvPr id="115716" name="Rectangle 32"/>
          <p:cNvSpPr>
            <a:spLocks noGrp="1" noChangeArrowheads="1"/>
          </p:cNvSpPr>
          <p:nvPr>
            <p:ph type="body" sz="half" idx="2"/>
          </p:nvPr>
        </p:nvSpPr>
        <p:spPr>
          <a:xfrm>
            <a:off x="4648200" y="1555750"/>
            <a:ext cx="4267200" cy="5073650"/>
          </a:xfrm>
          <a:ln w="38100">
            <a:solidFill>
              <a:schemeClr val="bg2"/>
            </a:solidFill>
          </a:ln>
        </p:spPr>
        <p:txBody>
          <a:bodyPr/>
          <a:lstStyle/>
          <a:p>
            <a:pPr marL="173038" indent="-173038"/>
            <a:r>
              <a:rPr lang="en-US" sz="1800" smtClean="0"/>
              <a:t>Ondea</a:t>
            </a:r>
            <a:r>
              <a:rPr lang="en-US" sz="1800" baseline="30000" smtClean="0"/>
              <a:t> ®</a:t>
            </a:r>
            <a:r>
              <a:rPr lang="en-US" sz="1800" smtClean="0"/>
              <a:t> Pro at 2 kg/t barley gives around 70% RDF </a:t>
            </a:r>
          </a:p>
          <a:p>
            <a:pPr marL="173038" indent="-173038"/>
            <a:r>
              <a:rPr lang="en-US" sz="1800" smtClean="0"/>
              <a:t>Maltose dominates the sugar profile</a:t>
            </a:r>
            <a:endParaRPr lang="en-US" sz="2000" smtClean="0"/>
          </a:p>
        </p:txBody>
      </p:sp>
      <p:sp>
        <p:nvSpPr>
          <p:cNvPr id="115717" name="Text Box 6"/>
          <p:cNvSpPr txBox="1">
            <a:spLocks noChangeArrowheads="1"/>
          </p:cNvSpPr>
          <p:nvPr/>
        </p:nvSpPr>
        <p:spPr bwMode="auto">
          <a:xfrm>
            <a:off x="304800" y="6248400"/>
            <a:ext cx="4086225" cy="274638"/>
          </a:xfrm>
          <a:prstGeom prst="rect">
            <a:avLst/>
          </a:prstGeom>
          <a:solidFill>
            <a:schemeClr val="bg2"/>
          </a:solidFill>
          <a:ln w="63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1200" i="1">
                <a:solidFill>
                  <a:srgbClr val="28082E"/>
                </a:solidFill>
                <a:latin typeface="Verdana" pitchFamily="34" charset="0"/>
              </a:rPr>
              <a:t>Results from lab scale mashing trials</a:t>
            </a:r>
          </a:p>
        </p:txBody>
      </p:sp>
      <p:graphicFrame>
        <p:nvGraphicFramePr>
          <p:cNvPr id="115718" name="Object 31"/>
          <p:cNvGraphicFramePr>
            <a:graphicFrameLocks noGrp="1" noChangeAspect="1"/>
          </p:cNvGraphicFramePr>
          <p:nvPr>
            <p:ph sz="quarter" idx="4294967295"/>
          </p:nvPr>
        </p:nvGraphicFramePr>
        <p:xfrm>
          <a:off x="307975" y="3009900"/>
          <a:ext cx="4214813" cy="3033713"/>
        </p:xfrm>
        <a:graphic>
          <a:graphicData uri="http://schemas.openxmlformats.org/presentationml/2006/ole">
            <p:oleObj spid="_x0000_s115718" r:id="rId3" imgW="4212701" imgH="3029975" progId="Excel.Chart.8">
              <p:embed/>
            </p:oleObj>
          </a:graphicData>
        </a:graphic>
      </p:graphicFrame>
      <p:sp>
        <p:nvSpPr>
          <p:cNvPr id="115719" name="TextBox 12"/>
          <p:cNvSpPr txBox="1">
            <a:spLocks noChangeArrowheads="1"/>
          </p:cNvSpPr>
          <p:nvPr/>
        </p:nvSpPr>
        <p:spPr bwMode="auto">
          <a:xfrm rot="-5400000">
            <a:off x="-373062" y="4332288"/>
            <a:ext cx="1525587" cy="26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da-DK" sz="1100">
                <a:latin typeface="Verdana" pitchFamily="34" charset="0"/>
              </a:rPr>
              <a:t>Maltose conc in % </a:t>
            </a:r>
          </a:p>
        </p:txBody>
      </p:sp>
      <p:graphicFrame>
        <p:nvGraphicFramePr>
          <p:cNvPr id="12" name="Group 111"/>
          <p:cNvGraphicFramePr>
            <a:graphicFrameLocks/>
          </p:cNvGraphicFramePr>
          <p:nvPr/>
        </p:nvGraphicFramePr>
        <p:xfrm>
          <a:off x="4867275" y="3095625"/>
          <a:ext cx="3810000" cy="3139440"/>
        </p:xfrm>
        <a:graphic>
          <a:graphicData uri="http://schemas.openxmlformats.org/drawingml/2006/table">
            <a:tbl>
              <a:tblPr/>
              <a:tblGrid>
                <a:gridCol w="2241399"/>
                <a:gridCol w="1568601"/>
              </a:tblGrid>
              <a:tr h="384699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2000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Sugar profile</a:t>
                      </a:r>
                    </a:p>
                  </a:txBody>
                  <a:tcPr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da-DK"/>
                    </a:p>
                  </a:txBody>
                  <a:tcPr/>
                </a:tc>
              </a:tr>
              <a:tr h="35510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2000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Glucose</a:t>
                      </a:r>
                    </a:p>
                  </a:txBody>
                  <a:tcPr horzOverflow="overflow">
                    <a:lnL cap="flat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2000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  5.0 %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5510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2000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Fructose</a:t>
                      </a:r>
                    </a:p>
                  </a:txBody>
                  <a:tcPr horzOverflow="overflow">
                    <a:lnL cap="flat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2000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  1.5 %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5510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2000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Maltose</a:t>
                      </a:r>
                    </a:p>
                  </a:txBody>
                  <a:tcPr horzOverflow="overflow">
                    <a:lnL cap="flat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2000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&gt; 60 %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5510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2000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Maltotriose</a:t>
                      </a:r>
                    </a:p>
                  </a:txBody>
                  <a:tcPr horzOverflow="overflow">
                    <a:lnL cap="flat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2000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&lt; 15 %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5510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2000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Dextrins (DP4+)</a:t>
                      </a:r>
                    </a:p>
                  </a:txBody>
                  <a:tcPr horzOverflow="overflow">
                    <a:lnL cap="flat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2000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&lt; 20 %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887767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2000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Low glucose level leafs the opportunity to add syrup and still create a “maltose” profile</a:t>
                      </a:r>
                    </a:p>
                  </a:txBody>
                  <a:tcPr horzOverflow="overflow">
                    <a:lnL cap="flat"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da-DK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2000" smtClean="0"/>
              <a:t>Novozymes Ondea</a:t>
            </a:r>
            <a:r>
              <a:rPr lang="en-US" sz="2000" baseline="30000" smtClean="0"/>
              <a:t>®</a:t>
            </a:r>
            <a:r>
              <a:rPr lang="en-US" sz="2000" smtClean="0"/>
              <a:t> Pro ensures processing also at higher gravities; but it takes a dosage adjustment or an extension of the 64°C saccharification rest</a:t>
            </a:r>
          </a:p>
        </p:txBody>
      </p:sp>
      <p:sp>
        <p:nvSpPr>
          <p:cNvPr id="11673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228600" y="1555750"/>
            <a:ext cx="4267200" cy="5159375"/>
          </a:xfrm>
          <a:ln w="38100">
            <a:solidFill>
              <a:schemeClr val="bg2"/>
            </a:solidFill>
          </a:ln>
        </p:spPr>
        <p:txBody>
          <a:bodyPr/>
          <a:lstStyle/>
          <a:p>
            <a:pPr marL="173038" indent="-173038"/>
            <a:r>
              <a:rPr lang="en-US" sz="1600" smtClean="0"/>
              <a:t>High gravity reduces the level of saccharification due to product inhibition of the enzymes</a:t>
            </a:r>
          </a:p>
        </p:txBody>
      </p:sp>
      <p:sp>
        <p:nvSpPr>
          <p:cNvPr id="116740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4648200" y="1555750"/>
            <a:ext cx="4267200" cy="5159375"/>
          </a:xfrm>
          <a:ln w="38100">
            <a:solidFill>
              <a:schemeClr val="bg2"/>
            </a:solidFill>
          </a:ln>
        </p:spPr>
        <p:txBody>
          <a:bodyPr/>
          <a:lstStyle/>
          <a:p>
            <a:pPr marL="173038" indent="-173038"/>
            <a:r>
              <a:rPr lang="en-US" sz="1600" smtClean="0"/>
              <a:t>Ensuring the same level of saccharification at higher gravities</a:t>
            </a:r>
          </a:p>
          <a:p>
            <a:pPr lvl="1"/>
            <a:r>
              <a:rPr lang="en-US" sz="1200" smtClean="0"/>
              <a:t>Either increase the Ondea</a:t>
            </a:r>
            <a:r>
              <a:rPr lang="en-US" sz="1200" baseline="30000" smtClean="0"/>
              <a:t>®</a:t>
            </a:r>
            <a:r>
              <a:rPr lang="en-US" sz="1200" smtClean="0"/>
              <a:t> Pro dosage (demonstrated below), or</a:t>
            </a:r>
          </a:p>
          <a:p>
            <a:pPr lvl="1"/>
            <a:r>
              <a:rPr lang="en-US" sz="1200" smtClean="0"/>
              <a:t>Extend the 64°C saccharification rest</a:t>
            </a:r>
          </a:p>
        </p:txBody>
      </p:sp>
      <p:sp>
        <p:nvSpPr>
          <p:cNvPr id="116741" name="Text Box 43"/>
          <p:cNvSpPr txBox="1">
            <a:spLocks noChangeArrowheads="1"/>
          </p:cNvSpPr>
          <p:nvPr/>
        </p:nvSpPr>
        <p:spPr bwMode="auto">
          <a:xfrm>
            <a:off x="304800" y="5715000"/>
            <a:ext cx="4114800" cy="646113"/>
          </a:xfrm>
          <a:prstGeom prst="rect">
            <a:avLst/>
          </a:prstGeom>
          <a:solidFill>
            <a:srgbClr val="C3D940"/>
          </a:solidFill>
          <a:ln w="63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200" i="1">
                <a:solidFill>
                  <a:srgbClr val="28082E"/>
                </a:solidFill>
                <a:latin typeface="Verdana" pitchFamily="34" charset="0"/>
              </a:rPr>
              <a:t>Fermentable sugars (DP-1,2 and 3) measured after laboratory mashing trials with 2 kg Ondea</a:t>
            </a:r>
            <a:r>
              <a:rPr lang="en-US" sz="1200" baseline="30000">
                <a:latin typeface="Verdana" pitchFamily="34" charset="0"/>
              </a:rPr>
              <a:t>®</a:t>
            </a:r>
            <a:r>
              <a:rPr lang="en-US" sz="1200" i="1">
                <a:solidFill>
                  <a:srgbClr val="28082E"/>
                </a:solidFill>
                <a:latin typeface="Verdana" pitchFamily="34" charset="0"/>
              </a:rPr>
              <a:t> Pro per t barley and increasing gravity</a:t>
            </a:r>
            <a:r>
              <a:rPr lang="en-US" sz="1200">
                <a:solidFill>
                  <a:srgbClr val="28082E"/>
                </a:solidFill>
                <a:latin typeface="Verdana" pitchFamily="34" charset="0"/>
              </a:rPr>
              <a:t> </a:t>
            </a:r>
          </a:p>
        </p:txBody>
      </p:sp>
      <p:sp>
        <p:nvSpPr>
          <p:cNvPr id="116742" name="Text Box 44"/>
          <p:cNvSpPr txBox="1">
            <a:spLocks noChangeArrowheads="1"/>
          </p:cNvSpPr>
          <p:nvPr/>
        </p:nvSpPr>
        <p:spPr bwMode="auto">
          <a:xfrm>
            <a:off x="4724400" y="5715000"/>
            <a:ext cx="4114800" cy="923925"/>
          </a:xfrm>
          <a:prstGeom prst="rect">
            <a:avLst/>
          </a:prstGeom>
          <a:solidFill>
            <a:schemeClr val="bg2"/>
          </a:solidFill>
          <a:ln w="63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200" i="1">
                <a:solidFill>
                  <a:srgbClr val="28082E"/>
                </a:solidFill>
                <a:latin typeface="Verdana" pitchFamily="34" charset="0"/>
              </a:rPr>
              <a:t>The sugar profile is kept constant by increasing the amount of Ondea</a:t>
            </a:r>
            <a:r>
              <a:rPr lang="en-US" sz="1200" baseline="30000">
                <a:latin typeface="Verdana" pitchFamily="34" charset="0"/>
              </a:rPr>
              <a:t> ®</a:t>
            </a:r>
            <a:r>
              <a:rPr lang="en-US" sz="1200" i="1">
                <a:solidFill>
                  <a:srgbClr val="28082E"/>
                </a:solidFill>
                <a:latin typeface="Verdana" pitchFamily="34" charset="0"/>
              </a:rPr>
              <a:t> Pro. </a:t>
            </a:r>
          </a:p>
          <a:p>
            <a:pPr>
              <a:spcBef>
                <a:spcPct val="50000"/>
              </a:spcBef>
            </a:pPr>
            <a:r>
              <a:rPr lang="en-US" sz="1200" i="1">
                <a:solidFill>
                  <a:srgbClr val="28082E"/>
                </a:solidFill>
                <a:latin typeface="Verdana" pitchFamily="34" charset="0"/>
              </a:rPr>
              <a:t>The increase in enzyme dose is plotted against gravity, defining the dose at gravity 1:5 as 100%  </a:t>
            </a:r>
            <a:endParaRPr lang="en-US" sz="1200">
              <a:solidFill>
                <a:srgbClr val="28082E"/>
              </a:solidFill>
              <a:latin typeface="Verdana" pitchFamily="34" charset="0"/>
            </a:endParaRPr>
          </a:p>
        </p:txBody>
      </p:sp>
      <p:graphicFrame>
        <p:nvGraphicFramePr>
          <p:cNvPr id="116743" name="Object 45"/>
          <p:cNvGraphicFramePr>
            <a:graphicFrameLocks noChangeAspect="1"/>
          </p:cNvGraphicFramePr>
          <p:nvPr/>
        </p:nvGraphicFramePr>
        <p:xfrm>
          <a:off x="228600" y="2743200"/>
          <a:ext cx="4267200" cy="2932113"/>
        </p:xfrm>
        <a:graphic>
          <a:graphicData uri="http://schemas.openxmlformats.org/presentationml/2006/ole">
            <p:oleObj spid="_x0000_s116743" r:id="rId3" imgW="4267570" imgH="2932430" progId="Excel.Chart.8">
              <p:embed/>
            </p:oleObj>
          </a:graphicData>
        </a:graphic>
      </p:graphicFrame>
      <p:graphicFrame>
        <p:nvGraphicFramePr>
          <p:cNvPr id="116744" name="Object 46"/>
          <p:cNvGraphicFramePr>
            <a:graphicFrameLocks noChangeAspect="1"/>
          </p:cNvGraphicFramePr>
          <p:nvPr/>
        </p:nvGraphicFramePr>
        <p:xfrm>
          <a:off x="4648200" y="2667000"/>
          <a:ext cx="4267200" cy="3048000"/>
        </p:xfrm>
        <a:graphic>
          <a:graphicData uri="http://schemas.openxmlformats.org/presentationml/2006/ole">
            <p:oleObj spid="_x0000_s116744" r:id="rId4" imgW="4267570" imgH="3048264" progId="Excel.Chart.8">
              <p:embed/>
            </p:oleObj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10"/>
          <p:cNvSpPr>
            <a:spLocks noGrp="1" noChangeArrowheads="1"/>
          </p:cNvSpPr>
          <p:nvPr>
            <p:ph type="title"/>
          </p:nvPr>
        </p:nvSpPr>
        <p:spPr>
          <a:xfrm>
            <a:off x="457200" y="534988"/>
            <a:ext cx="7712075" cy="795337"/>
          </a:xfrm>
        </p:spPr>
        <p:txBody>
          <a:bodyPr/>
          <a:lstStyle/>
          <a:p>
            <a:r>
              <a:rPr lang="en-US" smtClean="0"/>
              <a:t>Different barley qualities requires different enzymes dosages. </a:t>
            </a:r>
          </a:p>
        </p:txBody>
      </p:sp>
      <p:sp>
        <p:nvSpPr>
          <p:cNvPr id="102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083050" y="1393825"/>
            <a:ext cx="4773613" cy="5321300"/>
          </a:xfrm>
          <a:ln w="38100">
            <a:solidFill>
              <a:schemeClr val="bg2"/>
            </a:solidFill>
          </a:ln>
        </p:spPr>
        <p:txBody>
          <a:bodyPr/>
          <a:lstStyle/>
          <a:p>
            <a:r>
              <a:rPr lang="en-US" sz="1600" smtClean="0"/>
              <a:t>For each barley variety there is linear correlation between the enzyme dose and amount of non-fermentable dextrin’s</a:t>
            </a:r>
          </a:p>
          <a:p>
            <a:r>
              <a:rPr lang="en-US" sz="1600" smtClean="0"/>
              <a:t>Different barley varieties do therefore appear as straight lines when then the amount of non-fermentable dextrin’s is plotted against the enzyme dose</a:t>
            </a:r>
            <a:endParaRPr lang="en-US" sz="1800" smtClean="0"/>
          </a:p>
        </p:txBody>
      </p:sp>
      <p:graphicFrame>
        <p:nvGraphicFramePr>
          <p:cNvPr id="1026" name="Object 7"/>
          <p:cNvGraphicFramePr>
            <a:graphicFrameLocks noGrp="1" noChangeAspect="1"/>
          </p:cNvGraphicFramePr>
          <p:nvPr>
            <p:ph sz="half" idx="4294967295"/>
          </p:nvPr>
        </p:nvGraphicFramePr>
        <p:xfrm>
          <a:off x="4324350" y="2960688"/>
          <a:ext cx="4819650" cy="3906837"/>
        </p:xfrm>
        <a:graphic>
          <a:graphicData uri="http://schemas.openxmlformats.org/presentationml/2006/ole">
            <p:oleObj spid="_x0000_s1026" name="Worksheet" r:id="rId3" imgW="4676584" imgH="3790974" progId="Excel.Sheet.8">
              <p:embed/>
            </p:oleObj>
          </a:graphicData>
        </a:graphic>
      </p:graphicFrame>
      <p:sp>
        <p:nvSpPr>
          <p:cNvPr id="1029" name="Text Box 11"/>
          <p:cNvSpPr txBox="1">
            <a:spLocks noChangeArrowheads="1"/>
          </p:cNvSpPr>
          <p:nvPr/>
        </p:nvSpPr>
        <p:spPr bwMode="auto">
          <a:xfrm>
            <a:off x="4227513" y="5846763"/>
            <a:ext cx="4508500" cy="831850"/>
          </a:xfrm>
          <a:prstGeom prst="rect">
            <a:avLst/>
          </a:prstGeom>
          <a:solidFill>
            <a:schemeClr val="bg2"/>
          </a:solidFill>
          <a:ln w="63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200" i="1">
                <a:latin typeface="Verdana" pitchFamily="34" charset="0"/>
              </a:rPr>
              <a:t>Laboratory mashing. Different dosages of Ondea</a:t>
            </a:r>
            <a:r>
              <a:rPr lang="en-US" sz="1200" i="1" baseline="30000">
                <a:latin typeface="Verdana" pitchFamily="34" charset="0"/>
              </a:rPr>
              <a:t>®</a:t>
            </a:r>
            <a:r>
              <a:rPr lang="en-US" sz="1200" i="1">
                <a:latin typeface="Verdana" pitchFamily="34" charset="0"/>
              </a:rPr>
              <a:t> Pro was applied at standard 2 hours mashing with 45 min saccharification rest. The unfermentable dextrins (DP 4+) were measured by HPLC</a:t>
            </a:r>
            <a:endParaRPr lang="en-US" sz="1200">
              <a:latin typeface="Verdana" pitchFamily="34" charset="0"/>
            </a:endParaRPr>
          </a:p>
        </p:txBody>
      </p:sp>
      <p:sp>
        <p:nvSpPr>
          <p:cNvPr id="10" name="Rectangle 3"/>
          <p:cNvSpPr txBox="1">
            <a:spLocks noChangeArrowheads="1"/>
          </p:cNvSpPr>
          <p:nvPr/>
        </p:nvSpPr>
        <p:spPr bwMode="auto">
          <a:xfrm>
            <a:off x="228600" y="1403350"/>
            <a:ext cx="3709988" cy="5278438"/>
          </a:xfrm>
          <a:prstGeom prst="rect">
            <a:avLst/>
          </a:prstGeom>
          <a:noFill/>
          <a:ln w="38100">
            <a:solidFill>
              <a:schemeClr val="bg2"/>
            </a:solidFill>
            <a:miter lim="800000"/>
            <a:headEnd/>
            <a:tailEnd/>
          </a:ln>
        </p:spPr>
        <p:txBody>
          <a:bodyPr lIns="79200" tIns="39600" rIns="79200" bIns="39600"/>
          <a:lstStyle/>
          <a:p>
            <a:pPr marL="173038" indent="-173038">
              <a:spcBef>
                <a:spcPct val="20000"/>
              </a:spcBef>
              <a:spcAft>
                <a:spcPct val="20000"/>
              </a:spcAft>
              <a:buFont typeface="Wingdings" pitchFamily="2" charset="2"/>
              <a:buChar char="§"/>
              <a:defRPr/>
            </a:pPr>
            <a:r>
              <a:rPr lang="en-US" sz="1600" kern="0" dirty="0">
                <a:latin typeface="+mn-lt"/>
              </a:rPr>
              <a:t>Ondea</a:t>
            </a:r>
            <a:r>
              <a:rPr lang="en-US" sz="1600" baseline="30000" dirty="0">
                <a:latin typeface="+mn-lt"/>
              </a:rPr>
              <a:t>®</a:t>
            </a:r>
            <a:r>
              <a:rPr lang="en-US" sz="1600" kern="0" dirty="0">
                <a:latin typeface="+mn-lt"/>
              </a:rPr>
              <a:t> Pro has been tested on close to 100 different barley samples collected around the world (as of April 2010)</a:t>
            </a:r>
          </a:p>
          <a:p>
            <a:pPr marL="173038" indent="-173038">
              <a:spcBef>
                <a:spcPct val="20000"/>
              </a:spcBef>
              <a:spcAft>
                <a:spcPct val="20000"/>
              </a:spcAft>
              <a:buFont typeface="Wingdings" pitchFamily="2" charset="2"/>
              <a:buChar char="§"/>
              <a:defRPr/>
            </a:pPr>
            <a:r>
              <a:rPr lang="en-US" sz="1600" kern="0" dirty="0">
                <a:latin typeface="+mn-lt"/>
              </a:rPr>
              <a:t>It works on approx 95% of the tested varieties</a:t>
            </a:r>
          </a:p>
          <a:p>
            <a:pPr marL="630238" lvl="1" indent="-173038">
              <a:spcBef>
                <a:spcPct val="20000"/>
              </a:spcBef>
              <a:spcAft>
                <a:spcPct val="20000"/>
              </a:spcAft>
              <a:buFont typeface="Wingdings" pitchFamily="2" charset="2"/>
              <a:buChar char="§"/>
              <a:defRPr/>
            </a:pPr>
            <a:r>
              <a:rPr lang="en-US" sz="1400" kern="0" dirty="0">
                <a:latin typeface="+mn-lt"/>
              </a:rPr>
              <a:t>The few barley where it fails are not suited for malting</a:t>
            </a:r>
          </a:p>
          <a:p>
            <a:pPr marL="173038" indent="-173038">
              <a:spcBef>
                <a:spcPct val="20000"/>
              </a:spcBef>
              <a:spcAft>
                <a:spcPct val="20000"/>
              </a:spcAft>
              <a:buFont typeface="Wingdings" pitchFamily="2" charset="2"/>
              <a:buChar char="§"/>
              <a:defRPr/>
            </a:pPr>
            <a:r>
              <a:rPr lang="en-US" sz="1600" kern="0" dirty="0">
                <a:latin typeface="+mn-lt"/>
              </a:rPr>
              <a:t>The observed variation in generated FAN is well correlated to the protein content</a:t>
            </a:r>
          </a:p>
          <a:p>
            <a:pPr marL="173038" indent="-173038">
              <a:spcBef>
                <a:spcPct val="20000"/>
              </a:spcBef>
              <a:spcAft>
                <a:spcPct val="20000"/>
              </a:spcAft>
              <a:buFont typeface="Wingdings" pitchFamily="2" charset="2"/>
              <a:buChar char="§"/>
              <a:defRPr/>
            </a:pPr>
            <a:r>
              <a:rPr lang="en-US" sz="1600" kern="0" dirty="0">
                <a:latin typeface="+mn-lt"/>
              </a:rPr>
              <a:t>We observe some variation in needed enzyme dose to reach the target attenuation</a:t>
            </a:r>
          </a:p>
          <a:p>
            <a:pPr marL="173038" indent="-173038">
              <a:spcBef>
                <a:spcPct val="20000"/>
              </a:spcBef>
              <a:spcAft>
                <a:spcPct val="20000"/>
              </a:spcAft>
              <a:buFont typeface="Wingdings" pitchFamily="2" charset="2"/>
              <a:buChar char="§"/>
              <a:defRPr/>
            </a:pPr>
            <a:r>
              <a:rPr lang="en-US" sz="1600" kern="0" dirty="0">
                <a:latin typeface="+mn-lt"/>
              </a:rPr>
              <a:t>The reason for this variation is under investigation</a:t>
            </a:r>
          </a:p>
          <a:p>
            <a:pPr marL="630238" lvl="1" indent="-173038">
              <a:spcBef>
                <a:spcPct val="20000"/>
              </a:spcBef>
              <a:spcAft>
                <a:spcPct val="20000"/>
              </a:spcAft>
              <a:buFont typeface="Wingdings" pitchFamily="2" charset="2"/>
              <a:buChar char="§"/>
              <a:defRPr/>
            </a:pPr>
            <a:r>
              <a:rPr lang="en-US" sz="1400" kern="0" dirty="0">
                <a:latin typeface="+mn-lt"/>
              </a:rPr>
              <a:t>It is not correlated to the beta-amylase content  </a:t>
            </a:r>
          </a:p>
          <a:p>
            <a:pPr marL="173038" indent="-173038">
              <a:spcBef>
                <a:spcPct val="20000"/>
              </a:spcBef>
              <a:spcAft>
                <a:spcPct val="20000"/>
              </a:spcAft>
              <a:buFont typeface="Wingdings" pitchFamily="2" charset="2"/>
              <a:buChar char="§"/>
              <a:defRPr/>
            </a:pPr>
            <a:endParaRPr lang="en-US" kern="0" dirty="0">
              <a:latin typeface="+mn-lt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Synergy with barley peptidases provides good yeast performance</a:t>
            </a:r>
            <a:endParaRPr lang="en-US" sz="2800" smtClean="0"/>
          </a:p>
        </p:txBody>
      </p:sp>
      <p:graphicFrame>
        <p:nvGraphicFramePr>
          <p:cNvPr id="117763" name="Object 3"/>
          <p:cNvGraphicFramePr>
            <a:graphicFrameLocks noGrp="1" noChangeAspect="1"/>
          </p:cNvGraphicFramePr>
          <p:nvPr>
            <p:ph sz="half" idx="1"/>
          </p:nvPr>
        </p:nvGraphicFramePr>
        <p:xfrm>
          <a:off x="1150938" y="2655888"/>
          <a:ext cx="5880100" cy="3036887"/>
        </p:xfrm>
        <a:graphic>
          <a:graphicData uri="http://schemas.openxmlformats.org/presentationml/2006/ole">
            <p:oleObj spid="_x0000_s117763" r:id="rId3" imgW="5877053" imgH="3036071" progId="Excel.Chart.8">
              <p:embed/>
            </p:oleObj>
          </a:graphicData>
        </a:graphic>
      </p:graphicFrame>
      <p:sp>
        <p:nvSpPr>
          <p:cNvPr id="117764" name="Text Box 26"/>
          <p:cNvSpPr txBox="1">
            <a:spLocks noChangeArrowheads="1"/>
          </p:cNvSpPr>
          <p:nvPr/>
        </p:nvSpPr>
        <p:spPr bwMode="auto">
          <a:xfrm>
            <a:off x="352425" y="1590675"/>
            <a:ext cx="8126413" cy="954088"/>
          </a:xfrm>
          <a:prstGeom prst="rect">
            <a:avLst/>
          </a:prstGeom>
          <a:noFill/>
          <a:ln w="63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73038" indent="-173038">
              <a:buFont typeface="Wingdings" pitchFamily="2" charset="2"/>
              <a:buChar char="§"/>
            </a:pPr>
            <a:r>
              <a:rPr lang="en-US" sz="1400">
                <a:solidFill>
                  <a:srgbClr val="28082E"/>
                </a:solidFill>
                <a:latin typeface="Verdana" pitchFamily="34" charset="0"/>
              </a:rPr>
              <a:t>Novozymes Ondea</a:t>
            </a:r>
            <a:r>
              <a:rPr lang="en-US" sz="1400" baseline="30000">
                <a:solidFill>
                  <a:srgbClr val="28082E"/>
                </a:solidFill>
                <a:latin typeface="Verdana" pitchFamily="34" charset="0"/>
              </a:rPr>
              <a:t>®</a:t>
            </a:r>
            <a:r>
              <a:rPr lang="en-US" sz="1400">
                <a:solidFill>
                  <a:srgbClr val="28082E"/>
                </a:solidFill>
                <a:latin typeface="Verdana" pitchFamily="34" charset="0"/>
              </a:rPr>
              <a:t> Pro’s proteolytic component works in synergy with the endogenous enzymes from barley</a:t>
            </a:r>
          </a:p>
          <a:p>
            <a:pPr marL="173038" indent="-173038">
              <a:buFont typeface="Wingdings" pitchFamily="2" charset="2"/>
              <a:buChar char="§"/>
            </a:pPr>
            <a:r>
              <a:rPr lang="en-US" sz="1400">
                <a:solidFill>
                  <a:srgbClr val="28082E"/>
                </a:solidFill>
                <a:latin typeface="Verdana" pitchFamily="34" charset="0"/>
              </a:rPr>
              <a:t>This is demonstrated by a comparison between the effect of Ondea</a:t>
            </a:r>
            <a:r>
              <a:rPr lang="en-US" sz="1400" baseline="30000">
                <a:latin typeface="Verdana" pitchFamily="34" charset="0"/>
              </a:rPr>
              <a:t>®</a:t>
            </a:r>
            <a:r>
              <a:rPr lang="en-US" sz="1400">
                <a:solidFill>
                  <a:srgbClr val="28082E"/>
                </a:solidFill>
                <a:latin typeface="Verdana" pitchFamily="34" charset="0"/>
              </a:rPr>
              <a:t> Pro on barley with and without inactivation of the endogenous enzymes.</a:t>
            </a:r>
            <a:r>
              <a:rPr lang="en-US" sz="1200">
                <a:solidFill>
                  <a:srgbClr val="28082E"/>
                </a:solidFill>
                <a:latin typeface="Verdana" pitchFamily="34" charset="0"/>
              </a:rPr>
              <a:t> </a:t>
            </a:r>
          </a:p>
        </p:txBody>
      </p:sp>
      <p:sp>
        <p:nvSpPr>
          <p:cNvPr id="117765" name="Text Box 27"/>
          <p:cNvSpPr txBox="1">
            <a:spLocks noChangeArrowheads="1"/>
          </p:cNvSpPr>
          <p:nvPr/>
        </p:nvSpPr>
        <p:spPr bwMode="auto">
          <a:xfrm>
            <a:off x="822325" y="5751513"/>
            <a:ext cx="7308850" cy="646112"/>
          </a:xfrm>
          <a:prstGeom prst="rect">
            <a:avLst/>
          </a:prstGeom>
          <a:solidFill>
            <a:schemeClr val="bg2"/>
          </a:solidFill>
          <a:ln w="63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1200" i="1">
                <a:solidFill>
                  <a:srgbClr val="28082E"/>
                </a:solidFill>
                <a:latin typeface="Verdana" pitchFamily="34" charset="0"/>
              </a:rPr>
              <a:t>The effect of the synergy with endogenous enzymes is demonstrated by a comparison between a mashes at 50 °C with and without a pre-inactivation of the endogenous proteolytic enzymes by a heat treatment at 75°C for 30 minutes</a:t>
            </a:r>
            <a:endParaRPr lang="en-US" sz="1200">
              <a:solidFill>
                <a:srgbClr val="28082E"/>
              </a:solidFill>
              <a:latin typeface="Verdana" pitchFamily="34" charset="0"/>
            </a:endParaRPr>
          </a:p>
        </p:txBody>
      </p:sp>
      <p:sp>
        <p:nvSpPr>
          <p:cNvPr id="117766" name="Rectangle 53"/>
          <p:cNvSpPr>
            <a:spLocks noChangeArrowheads="1"/>
          </p:cNvSpPr>
          <p:nvPr/>
        </p:nvSpPr>
        <p:spPr bwMode="auto">
          <a:xfrm>
            <a:off x="352425" y="1514475"/>
            <a:ext cx="8445500" cy="5105400"/>
          </a:xfrm>
          <a:prstGeom prst="rect">
            <a:avLst/>
          </a:prstGeom>
          <a:noFill/>
          <a:ln w="38100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>
              <a:lnSpc>
                <a:spcPct val="80000"/>
              </a:lnSpc>
              <a:spcBef>
                <a:spcPct val="20000"/>
              </a:spcBef>
              <a:spcAft>
                <a:spcPct val="20000"/>
              </a:spcAft>
              <a:buClr>
                <a:srgbClr val="28082E"/>
              </a:buClr>
              <a:buFont typeface="Wingdings" pitchFamily="2" charset="2"/>
              <a:buChar char="ü"/>
            </a:pPr>
            <a:endParaRPr lang="en-US" sz="1400">
              <a:solidFill>
                <a:srgbClr val="28082E"/>
              </a:solidFill>
              <a:latin typeface="Verdana" pitchFamily="34" charset="0"/>
            </a:endParaRPr>
          </a:p>
        </p:txBody>
      </p:sp>
      <p:cxnSp>
        <p:nvCxnSpPr>
          <p:cNvPr id="117767" name="Straight Connector 16"/>
          <p:cNvCxnSpPr>
            <a:cxnSpLocks noChangeShapeType="1"/>
          </p:cNvCxnSpPr>
          <p:nvPr/>
        </p:nvCxnSpPr>
        <p:spPr bwMode="auto">
          <a:xfrm flipV="1">
            <a:off x="1803400" y="3479800"/>
            <a:ext cx="4660900" cy="7938"/>
          </a:xfrm>
          <a:prstGeom prst="line">
            <a:avLst/>
          </a:prstGeom>
          <a:noFill/>
          <a:ln w="28575" algn="ctr">
            <a:solidFill>
              <a:srgbClr val="C00000"/>
            </a:solidFill>
            <a:round/>
            <a:headEnd/>
            <a:tailEnd/>
          </a:ln>
        </p:spPr>
      </p:cxnSp>
      <p:sp>
        <p:nvSpPr>
          <p:cNvPr id="117768" name="Rounded Rectangular Callout 18"/>
          <p:cNvSpPr>
            <a:spLocks noChangeArrowheads="1"/>
          </p:cNvSpPr>
          <p:nvPr/>
        </p:nvSpPr>
        <p:spPr bwMode="auto">
          <a:xfrm>
            <a:off x="6810375" y="2913063"/>
            <a:ext cx="1946275" cy="1350962"/>
          </a:xfrm>
          <a:prstGeom prst="wedgeRoundRectCallout">
            <a:avLst>
              <a:gd name="adj1" fmla="val -66542"/>
              <a:gd name="adj2" fmla="val -8509"/>
              <a:gd name="adj3" fmla="val 16667"/>
            </a:avLst>
          </a:prstGeom>
          <a:solidFill>
            <a:schemeClr val="bg1"/>
          </a:solidFill>
          <a:ln w="28575" algn="ctr">
            <a:solidFill>
              <a:srgbClr val="C00000"/>
            </a:solidFill>
            <a:round/>
            <a:headEnd/>
            <a:tailEnd/>
          </a:ln>
        </p:spPr>
        <p:txBody>
          <a:bodyPr wrap="none" lIns="79200" tIns="39600" rIns="79200" bIns="39600" anchor="ctr"/>
          <a:lstStyle/>
          <a:p>
            <a:pPr marL="623888" indent="-174625">
              <a:lnSpc>
                <a:spcPct val="80000"/>
              </a:lnSpc>
              <a:spcBef>
                <a:spcPct val="20000"/>
              </a:spcBef>
              <a:spcAft>
                <a:spcPct val="20000"/>
              </a:spcAft>
              <a:buClr>
                <a:schemeClr val="tx1"/>
              </a:buClr>
            </a:pPr>
            <a:endParaRPr lang="da-DK" sz="1400">
              <a:latin typeface="Verdana" pitchFamily="34" charset="0"/>
            </a:endParaRPr>
          </a:p>
        </p:txBody>
      </p:sp>
      <p:sp>
        <p:nvSpPr>
          <p:cNvPr id="117769" name="TextBox 19"/>
          <p:cNvSpPr txBox="1">
            <a:spLocks noChangeArrowheads="1"/>
          </p:cNvSpPr>
          <p:nvPr/>
        </p:nvSpPr>
        <p:spPr bwMode="auto">
          <a:xfrm>
            <a:off x="6813550" y="3038475"/>
            <a:ext cx="1936750" cy="116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400">
                <a:latin typeface="Verdana" pitchFamily="34" charset="0"/>
              </a:rPr>
              <a:t>Barley wort needs only </a:t>
            </a:r>
          </a:p>
          <a:p>
            <a:r>
              <a:rPr lang="en-US" sz="1400">
                <a:latin typeface="Verdana" pitchFamily="34" charset="0"/>
              </a:rPr>
              <a:t>9 mg FAN/l/Plato </a:t>
            </a:r>
          </a:p>
          <a:p>
            <a:r>
              <a:rPr lang="en-US" sz="1400">
                <a:latin typeface="Verdana" pitchFamily="34" charset="0"/>
              </a:rPr>
              <a:t>to secure a good fermentation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Title 1"/>
          <p:cNvSpPr>
            <a:spLocks noGrp="1"/>
          </p:cNvSpPr>
          <p:nvPr>
            <p:ph type="title"/>
          </p:nvPr>
        </p:nvSpPr>
        <p:spPr>
          <a:xfrm>
            <a:off x="271463" y="381000"/>
            <a:ext cx="7515225" cy="795338"/>
          </a:xfrm>
        </p:spPr>
        <p:txBody>
          <a:bodyPr/>
          <a:lstStyle/>
          <a:p>
            <a:r>
              <a:rPr lang="en-US" sz="2000" smtClean="0"/>
              <a:t>Barley wort produced with Novozymes Ondea</a:t>
            </a:r>
            <a:r>
              <a:rPr lang="en-US" sz="2000" baseline="30000" smtClean="0"/>
              <a:t>®</a:t>
            </a:r>
            <a:r>
              <a:rPr lang="en-US" sz="2000" smtClean="0"/>
              <a:t> Pro has significantly higher amount of fast absorption amino acids</a:t>
            </a:r>
          </a:p>
        </p:txBody>
      </p:sp>
      <p:sp>
        <p:nvSpPr>
          <p:cNvPr id="118787" name="Content Placeholder 5"/>
          <p:cNvSpPr>
            <a:spLocks noGrp="1"/>
          </p:cNvSpPr>
          <p:nvPr>
            <p:ph idx="1"/>
          </p:nvPr>
        </p:nvSpPr>
        <p:spPr>
          <a:xfrm>
            <a:off x="261938" y="1303338"/>
            <a:ext cx="3468687" cy="5278437"/>
          </a:xfrm>
        </p:spPr>
        <p:txBody>
          <a:bodyPr/>
          <a:lstStyle/>
          <a:p>
            <a:pPr>
              <a:lnSpc>
                <a:spcPct val="80000"/>
              </a:lnSpc>
            </a:pPr>
            <a:endParaRPr lang="da-DK" sz="1600" smtClean="0"/>
          </a:p>
          <a:p>
            <a:pPr>
              <a:lnSpc>
                <a:spcPct val="80000"/>
              </a:lnSpc>
            </a:pPr>
            <a:r>
              <a:rPr lang="en-US" sz="1400" smtClean="0"/>
              <a:t>The amino acids are often divided into 4 groups according to their absorption by the yeast cell</a:t>
            </a:r>
          </a:p>
          <a:p>
            <a:pPr>
              <a:lnSpc>
                <a:spcPct val="80000"/>
              </a:lnSpc>
            </a:pPr>
            <a:endParaRPr lang="en-US" sz="1400" smtClean="0"/>
          </a:p>
          <a:p>
            <a:pPr>
              <a:lnSpc>
                <a:spcPct val="80000"/>
              </a:lnSpc>
            </a:pPr>
            <a:r>
              <a:rPr lang="en-US" sz="1400" smtClean="0"/>
              <a:t>The amino acid profile from 100% barley wort differs from malt wort</a:t>
            </a:r>
          </a:p>
          <a:p>
            <a:pPr>
              <a:lnSpc>
                <a:spcPct val="80000"/>
              </a:lnSpc>
            </a:pPr>
            <a:endParaRPr lang="en-US" sz="1400" smtClean="0"/>
          </a:p>
          <a:p>
            <a:pPr>
              <a:lnSpc>
                <a:spcPct val="80000"/>
              </a:lnSpc>
            </a:pPr>
            <a:r>
              <a:rPr lang="en-US" sz="1400" smtClean="0"/>
              <a:t>The barley wort contains relatively more of the easy fermentable amino acids (Groups A and B) and relatively less of the less fermentable amino acids (Groups C and D) - especially proline</a:t>
            </a:r>
          </a:p>
          <a:p>
            <a:pPr>
              <a:lnSpc>
                <a:spcPct val="80000"/>
              </a:lnSpc>
            </a:pPr>
            <a:endParaRPr lang="en-US" sz="1400" smtClean="0"/>
          </a:p>
          <a:p>
            <a:pPr>
              <a:lnSpc>
                <a:spcPct val="80000"/>
              </a:lnSpc>
            </a:pPr>
            <a:r>
              <a:rPr lang="en-US" sz="1400" smtClean="0"/>
              <a:t>This explains the good fermentability of the barley wort, despite the lower FAN than found in malt wort</a:t>
            </a:r>
          </a:p>
          <a:p>
            <a:pPr>
              <a:lnSpc>
                <a:spcPct val="80000"/>
              </a:lnSpc>
            </a:pPr>
            <a:endParaRPr lang="en-US" sz="1400" smtClean="0"/>
          </a:p>
          <a:p>
            <a:pPr>
              <a:lnSpc>
                <a:spcPct val="80000"/>
              </a:lnSpc>
            </a:pPr>
            <a:r>
              <a:rPr lang="en-US" sz="1400" smtClean="0"/>
              <a:t>Having an amino acid profile more suitable for the yeast leads to less amino acid based Strecker aldehydes  - and in turn improved flavor stability!</a:t>
            </a:r>
          </a:p>
          <a:p>
            <a:pPr>
              <a:lnSpc>
                <a:spcPct val="80000"/>
              </a:lnSpc>
            </a:pPr>
            <a:endParaRPr lang="en-US" sz="1600" smtClean="0"/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endParaRPr lang="da-DK" sz="1600" smtClean="0"/>
          </a:p>
          <a:p>
            <a:pPr>
              <a:lnSpc>
                <a:spcPct val="80000"/>
              </a:lnSpc>
            </a:pPr>
            <a:endParaRPr lang="da-DK" sz="1600" smtClean="0"/>
          </a:p>
          <a:p>
            <a:pPr>
              <a:lnSpc>
                <a:spcPct val="80000"/>
              </a:lnSpc>
            </a:pPr>
            <a:endParaRPr lang="da-DK" sz="1600" smtClean="0"/>
          </a:p>
        </p:txBody>
      </p:sp>
      <p:graphicFrame>
        <p:nvGraphicFramePr>
          <p:cNvPr id="118788" name="Content Placeholder 9"/>
          <p:cNvGraphicFramePr>
            <a:graphicFrameLocks noGrp="1"/>
          </p:cNvGraphicFramePr>
          <p:nvPr>
            <p:ph idx="13"/>
          </p:nvPr>
        </p:nvGraphicFramePr>
        <p:xfrm>
          <a:off x="4141788" y="1657350"/>
          <a:ext cx="4503737" cy="2751138"/>
        </p:xfrm>
        <a:graphic>
          <a:graphicData uri="http://schemas.openxmlformats.org/presentationml/2006/ole">
            <p:oleObj spid="_x0000_s118788" r:id="rId3" imgW="4505334" imgH="2749534" progId="Excel.Chart.8">
              <p:embed/>
            </p:oleObj>
          </a:graphicData>
        </a:graphic>
      </p:graphicFrame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4107124" y="4591417"/>
          <a:ext cx="4714429" cy="1965052"/>
        </p:xfrm>
        <a:graphic>
          <a:graphicData uri="http://schemas.openxmlformats.org/drawingml/2006/table">
            <a:tbl>
              <a:tblPr>
                <a:tableStyleId>{D113A9D2-9D6B-4929-AA2D-F23B5EE8CBE7}</a:tableStyleId>
              </a:tblPr>
              <a:tblGrid>
                <a:gridCol w="1211273"/>
                <a:gridCol w="1209151"/>
                <a:gridCol w="1290466"/>
                <a:gridCol w="1003539"/>
              </a:tblGrid>
              <a:tr h="132339">
                <a:tc>
                  <a:txBody>
                    <a:bodyPr/>
                    <a:lstStyle/>
                    <a:p>
                      <a:pPr algn="l" fontAlgn="auto" hangingPunct="1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chemeClr val="tx1"/>
                          </a:solidFill>
                          <a:latin typeface="+mn-lt"/>
                        </a:rPr>
                        <a:t>Group A </a:t>
                      </a:r>
                      <a:endParaRPr lang="en-GB" sz="1200" b="1" dirty="0">
                        <a:solidFill>
                          <a:schemeClr val="tx1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auto" hangingPunct="1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chemeClr val="tx1"/>
                          </a:solidFill>
                          <a:latin typeface="+mn-lt"/>
                        </a:rPr>
                        <a:t>Group B </a:t>
                      </a:r>
                      <a:endParaRPr lang="en-GB" sz="1200" b="1" dirty="0">
                        <a:solidFill>
                          <a:schemeClr val="tx1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solidFill>
                      <a:srgbClr val="CC99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auto" hangingPunct="1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chemeClr val="tx1"/>
                          </a:solidFill>
                          <a:latin typeface="+mn-lt"/>
                        </a:rPr>
                        <a:t>Group C </a:t>
                      </a:r>
                      <a:endParaRPr lang="en-GB" sz="1200" b="1" dirty="0">
                        <a:solidFill>
                          <a:schemeClr val="tx1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auto" hangingPunct="1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chemeClr val="tx1"/>
                          </a:solidFill>
                          <a:latin typeface="+mn-lt"/>
                        </a:rPr>
                        <a:t>Group D </a:t>
                      </a:r>
                      <a:endParaRPr lang="en-GB" sz="1200" b="1" dirty="0">
                        <a:solidFill>
                          <a:schemeClr val="tx1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solidFill>
                      <a:srgbClr val="FF9933"/>
                    </a:solidFill>
                  </a:tcPr>
                </a:tc>
              </a:tr>
              <a:tr h="132339">
                <a:tc>
                  <a:txBody>
                    <a:bodyPr/>
                    <a:lstStyle/>
                    <a:p>
                      <a:pPr algn="l" fontAlgn="auto" hangingPunct="1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en-US" sz="1200" u="sng" dirty="0">
                          <a:solidFill>
                            <a:schemeClr val="tx1"/>
                          </a:solidFill>
                          <a:latin typeface="+mn-lt"/>
                        </a:rPr>
                        <a:t>Fast </a:t>
                      </a:r>
                      <a:endParaRPr lang="en-GB" sz="1200" u="sng" dirty="0">
                        <a:solidFill>
                          <a:schemeClr val="tx1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auto" hangingPunct="1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en-US" sz="1200" u="sng" dirty="0">
                          <a:solidFill>
                            <a:schemeClr val="tx1"/>
                          </a:solidFill>
                          <a:latin typeface="+mn-lt"/>
                        </a:rPr>
                        <a:t>Intermediate </a:t>
                      </a:r>
                      <a:endParaRPr lang="en-GB" sz="1200" u="sng" dirty="0">
                        <a:solidFill>
                          <a:schemeClr val="tx1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solidFill>
                      <a:srgbClr val="CC99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auto" hangingPunct="1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en-US" sz="1200" u="sng" dirty="0">
                          <a:solidFill>
                            <a:schemeClr val="tx1"/>
                          </a:solidFill>
                          <a:latin typeface="+mn-lt"/>
                        </a:rPr>
                        <a:t>Slow </a:t>
                      </a:r>
                      <a:endParaRPr lang="en-GB" sz="1200" u="sng" dirty="0">
                        <a:solidFill>
                          <a:schemeClr val="tx1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auto" hangingPunct="1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en-US" sz="1200" u="sng" dirty="0">
                          <a:solidFill>
                            <a:schemeClr val="tx1"/>
                          </a:solidFill>
                          <a:latin typeface="+mn-lt"/>
                        </a:rPr>
                        <a:t>Little or no </a:t>
                      </a:r>
                      <a:endParaRPr lang="en-GB" sz="1200" u="sng" dirty="0">
                        <a:solidFill>
                          <a:schemeClr val="tx1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solidFill>
                      <a:srgbClr val="FF9933"/>
                    </a:solidFill>
                  </a:tcPr>
                </a:tc>
              </a:tr>
              <a:tr h="150084">
                <a:tc>
                  <a:txBody>
                    <a:bodyPr/>
                    <a:lstStyle/>
                    <a:p>
                      <a:pPr algn="l" fontAlgn="auto" hangingPunct="1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en-US" sz="1200" u="sng" dirty="0">
                          <a:solidFill>
                            <a:schemeClr val="tx1"/>
                          </a:solidFill>
                          <a:latin typeface="+mn-lt"/>
                        </a:rPr>
                        <a:t>absorption </a:t>
                      </a:r>
                      <a:endParaRPr lang="en-GB" sz="1200" u="sng" dirty="0">
                        <a:solidFill>
                          <a:schemeClr val="tx1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auto" hangingPunct="1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en-US" sz="1200" u="sng" dirty="0">
                          <a:solidFill>
                            <a:schemeClr val="tx1"/>
                          </a:solidFill>
                          <a:latin typeface="+mn-lt"/>
                        </a:rPr>
                        <a:t>absorption </a:t>
                      </a:r>
                      <a:endParaRPr lang="en-GB" sz="1200" u="sng" dirty="0">
                        <a:solidFill>
                          <a:schemeClr val="tx1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solidFill>
                      <a:srgbClr val="CC99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auto" hangingPunct="1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en-US" sz="1200" u="sng" dirty="0">
                          <a:solidFill>
                            <a:schemeClr val="tx1"/>
                          </a:solidFill>
                          <a:latin typeface="+mn-lt"/>
                        </a:rPr>
                        <a:t>absorption </a:t>
                      </a:r>
                      <a:endParaRPr lang="en-GB" sz="1200" u="sng" dirty="0">
                        <a:solidFill>
                          <a:schemeClr val="tx1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auto" hangingPunct="1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en-US" sz="1200" u="sng" dirty="0">
                          <a:solidFill>
                            <a:schemeClr val="tx1"/>
                          </a:solidFill>
                          <a:latin typeface="+mn-lt"/>
                        </a:rPr>
                        <a:t>absorption </a:t>
                      </a:r>
                      <a:endParaRPr lang="en-GB" sz="1200" u="sng" dirty="0">
                        <a:solidFill>
                          <a:schemeClr val="tx1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solidFill>
                      <a:srgbClr val="FF9933"/>
                    </a:solidFill>
                  </a:tcPr>
                </a:tc>
              </a:tr>
              <a:tr h="132339">
                <a:tc>
                  <a:txBody>
                    <a:bodyPr/>
                    <a:lstStyle/>
                    <a:p>
                      <a:pPr algn="l" fontAlgn="auto" hangingPunct="1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latin typeface="+mn-lt"/>
                        </a:rPr>
                        <a:t>Glutamic acid </a:t>
                      </a:r>
                      <a:endParaRPr lang="en-GB" sz="1100" dirty="0">
                        <a:solidFill>
                          <a:schemeClr val="tx1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auto" hangingPunct="1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latin typeface="+mn-lt"/>
                        </a:rPr>
                        <a:t>Valine </a:t>
                      </a:r>
                      <a:endParaRPr lang="en-GB" sz="1100" dirty="0">
                        <a:solidFill>
                          <a:schemeClr val="tx1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solidFill>
                      <a:srgbClr val="CC99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auto" hangingPunct="1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latin typeface="+mn-lt"/>
                        </a:rPr>
                        <a:t>Glycine </a:t>
                      </a:r>
                      <a:endParaRPr lang="en-GB" sz="1100" dirty="0">
                        <a:solidFill>
                          <a:schemeClr val="tx1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auto" hangingPunct="1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latin typeface="+mn-lt"/>
                        </a:rPr>
                        <a:t>Proline </a:t>
                      </a:r>
                      <a:endParaRPr lang="en-GB" sz="1100" dirty="0">
                        <a:solidFill>
                          <a:schemeClr val="tx1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solidFill>
                      <a:srgbClr val="FF9933"/>
                    </a:solidFill>
                  </a:tcPr>
                </a:tc>
              </a:tr>
              <a:tr h="132339">
                <a:tc>
                  <a:txBody>
                    <a:bodyPr/>
                    <a:lstStyle/>
                    <a:p>
                      <a:pPr algn="l" fontAlgn="auto" hangingPunct="1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latin typeface="+mn-lt"/>
                        </a:rPr>
                        <a:t>Aspartic acid </a:t>
                      </a:r>
                      <a:endParaRPr lang="en-GB" sz="1100" dirty="0">
                        <a:solidFill>
                          <a:schemeClr val="tx1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auto" hangingPunct="1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latin typeface="+mn-lt"/>
                        </a:rPr>
                        <a:t>Methionine </a:t>
                      </a:r>
                      <a:endParaRPr lang="en-GB" sz="1100" dirty="0">
                        <a:solidFill>
                          <a:schemeClr val="tx1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solidFill>
                      <a:srgbClr val="CC99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auto" hangingPunct="1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latin typeface="+mn-lt"/>
                        </a:rPr>
                        <a:t>Phenylalanine </a:t>
                      </a:r>
                      <a:endParaRPr lang="en-GB" sz="1100" dirty="0">
                        <a:solidFill>
                          <a:schemeClr val="tx1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auto" hangingPunct="1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latin typeface="+mn-lt"/>
                        </a:rPr>
                        <a:t> </a:t>
                      </a:r>
                      <a:endParaRPr lang="en-GB" sz="1100" dirty="0">
                        <a:solidFill>
                          <a:schemeClr val="tx1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solidFill>
                      <a:srgbClr val="FF9933"/>
                    </a:solidFill>
                  </a:tcPr>
                </a:tc>
              </a:tr>
              <a:tr h="187052">
                <a:tc>
                  <a:txBody>
                    <a:bodyPr/>
                    <a:lstStyle/>
                    <a:p>
                      <a:pPr algn="l" fontAlgn="auto" hangingPunct="1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latin typeface="+mn-lt"/>
                        </a:rPr>
                        <a:t>Asparagine </a:t>
                      </a:r>
                      <a:endParaRPr lang="en-GB" sz="1100" dirty="0">
                        <a:solidFill>
                          <a:schemeClr val="tx1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auto" hangingPunct="1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latin typeface="+mn-lt"/>
                        </a:rPr>
                        <a:t>Leucine </a:t>
                      </a:r>
                      <a:endParaRPr lang="en-GB" sz="1100" dirty="0">
                        <a:solidFill>
                          <a:schemeClr val="tx1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solidFill>
                      <a:srgbClr val="CC99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auto" hangingPunct="1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latin typeface="+mn-lt"/>
                        </a:rPr>
                        <a:t>Tyrosine </a:t>
                      </a:r>
                      <a:endParaRPr lang="en-GB" sz="1100" dirty="0">
                        <a:solidFill>
                          <a:schemeClr val="tx1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auto" hangingPunct="1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latin typeface="+mn-lt"/>
                        </a:rPr>
                        <a:t> </a:t>
                      </a:r>
                      <a:endParaRPr lang="en-GB" sz="1100" dirty="0">
                        <a:solidFill>
                          <a:schemeClr val="tx1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solidFill>
                      <a:srgbClr val="FF9933"/>
                    </a:solidFill>
                  </a:tcPr>
                </a:tc>
              </a:tr>
              <a:tr h="132339">
                <a:tc>
                  <a:txBody>
                    <a:bodyPr/>
                    <a:lstStyle/>
                    <a:p>
                      <a:pPr algn="l" fontAlgn="auto" hangingPunct="1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latin typeface="+mn-lt"/>
                        </a:rPr>
                        <a:t>Glutamine </a:t>
                      </a:r>
                      <a:endParaRPr lang="en-GB" sz="1100" dirty="0">
                        <a:solidFill>
                          <a:schemeClr val="tx1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auto" hangingPunct="1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latin typeface="+mn-lt"/>
                        </a:rPr>
                        <a:t>Isoleucine </a:t>
                      </a:r>
                      <a:endParaRPr lang="en-GB" sz="1100" dirty="0">
                        <a:solidFill>
                          <a:schemeClr val="tx1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solidFill>
                      <a:srgbClr val="CC99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auto" hangingPunct="1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latin typeface="+mn-lt"/>
                        </a:rPr>
                        <a:t>Tryptophan </a:t>
                      </a:r>
                      <a:endParaRPr lang="en-GB" sz="1100" dirty="0">
                        <a:solidFill>
                          <a:schemeClr val="tx1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auto" hangingPunct="1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latin typeface="+mn-lt"/>
                        </a:rPr>
                        <a:t> </a:t>
                      </a:r>
                      <a:endParaRPr lang="en-GB" sz="1100" dirty="0">
                        <a:solidFill>
                          <a:schemeClr val="tx1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solidFill>
                      <a:srgbClr val="FF9933"/>
                    </a:solidFill>
                  </a:tcPr>
                </a:tc>
              </a:tr>
              <a:tr h="132339">
                <a:tc>
                  <a:txBody>
                    <a:bodyPr/>
                    <a:lstStyle/>
                    <a:p>
                      <a:pPr algn="l" fontAlgn="auto" hangingPunct="1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latin typeface="+mn-lt"/>
                        </a:rPr>
                        <a:t>Serine </a:t>
                      </a:r>
                      <a:endParaRPr lang="en-GB" sz="1100" dirty="0">
                        <a:solidFill>
                          <a:schemeClr val="tx1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auto" hangingPunct="1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latin typeface="+mn-lt"/>
                        </a:rPr>
                        <a:t>Histidine </a:t>
                      </a:r>
                      <a:endParaRPr lang="en-GB" sz="1100" dirty="0">
                        <a:solidFill>
                          <a:schemeClr val="tx1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solidFill>
                      <a:srgbClr val="CC99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auto" hangingPunct="1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latin typeface="+mn-lt"/>
                        </a:rPr>
                        <a:t>Alanine </a:t>
                      </a:r>
                      <a:endParaRPr lang="en-GB" sz="1100" dirty="0">
                        <a:solidFill>
                          <a:schemeClr val="tx1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auto" hangingPunct="1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latin typeface="+mn-lt"/>
                        </a:rPr>
                        <a:t> </a:t>
                      </a:r>
                      <a:endParaRPr lang="en-GB" sz="1100" dirty="0">
                        <a:solidFill>
                          <a:schemeClr val="tx1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solidFill>
                      <a:srgbClr val="FF9933"/>
                    </a:solidFill>
                  </a:tcPr>
                </a:tc>
              </a:tr>
              <a:tr h="132339">
                <a:tc>
                  <a:txBody>
                    <a:bodyPr/>
                    <a:lstStyle/>
                    <a:p>
                      <a:pPr algn="l" fontAlgn="auto" hangingPunct="1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latin typeface="+mn-lt"/>
                        </a:rPr>
                        <a:t>Threonine </a:t>
                      </a:r>
                      <a:endParaRPr lang="en-GB" sz="1100" dirty="0">
                        <a:solidFill>
                          <a:schemeClr val="tx1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auto" hangingPunct="1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latin typeface="+mn-lt"/>
                        </a:rPr>
                        <a:t> </a:t>
                      </a:r>
                      <a:endParaRPr lang="en-GB" sz="1100" dirty="0">
                        <a:solidFill>
                          <a:schemeClr val="tx1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solidFill>
                      <a:srgbClr val="CC99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auto" hangingPunct="1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endParaRPr lang="en-GB" sz="1100" dirty="0">
                        <a:solidFill>
                          <a:schemeClr val="tx1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auto" hangingPunct="1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latin typeface="+mn-lt"/>
                        </a:rPr>
                        <a:t> </a:t>
                      </a:r>
                      <a:endParaRPr lang="en-GB" sz="1100" dirty="0">
                        <a:solidFill>
                          <a:schemeClr val="tx1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solidFill>
                      <a:srgbClr val="FF9933"/>
                    </a:solidFill>
                  </a:tcPr>
                </a:tc>
              </a:tr>
              <a:tr h="132339">
                <a:tc>
                  <a:txBody>
                    <a:bodyPr/>
                    <a:lstStyle/>
                    <a:p>
                      <a:pPr algn="l" fontAlgn="auto" hangingPunct="1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latin typeface="+mn-lt"/>
                        </a:rPr>
                        <a:t>Lysine </a:t>
                      </a:r>
                      <a:endParaRPr lang="en-GB" sz="1100" dirty="0">
                        <a:solidFill>
                          <a:schemeClr val="tx1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auto" hangingPunct="1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latin typeface="+mn-lt"/>
                        </a:rPr>
                        <a:t> </a:t>
                      </a:r>
                      <a:endParaRPr lang="en-GB" sz="1100" dirty="0">
                        <a:solidFill>
                          <a:schemeClr val="tx1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solidFill>
                      <a:srgbClr val="CC99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auto" hangingPunct="1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latin typeface="+mn-lt"/>
                        </a:rPr>
                        <a:t> </a:t>
                      </a:r>
                      <a:endParaRPr lang="en-GB" sz="1100" dirty="0">
                        <a:solidFill>
                          <a:schemeClr val="tx1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auto" hangingPunct="1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latin typeface="+mn-lt"/>
                        </a:rPr>
                        <a:t> </a:t>
                      </a:r>
                      <a:endParaRPr lang="en-GB" sz="1100" dirty="0">
                        <a:solidFill>
                          <a:schemeClr val="tx1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solidFill>
                      <a:srgbClr val="FF9933"/>
                    </a:solidFill>
                  </a:tcPr>
                </a:tc>
              </a:tr>
              <a:tr h="132339">
                <a:tc>
                  <a:txBody>
                    <a:bodyPr/>
                    <a:lstStyle/>
                    <a:p>
                      <a:pPr algn="l" fontAlgn="auto" hangingPunct="1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latin typeface="+mn-lt"/>
                        </a:rPr>
                        <a:t>Arginine </a:t>
                      </a:r>
                      <a:endParaRPr lang="en-GB" sz="1100" dirty="0">
                        <a:solidFill>
                          <a:schemeClr val="tx1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auto" hangingPunct="1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latin typeface="+mn-lt"/>
                        </a:rPr>
                        <a:t> </a:t>
                      </a:r>
                      <a:endParaRPr lang="en-GB" sz="1100" dirty="0">
                        <a:solidFill>
                          <a:schemeClr val="tx1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solidFill>
                      <a:srgbClr val="CC99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auto" hangingPunct="1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latin typeface="+mn-lt"/>
                        </a:rPr>
                        <a:t> </a:t>
                      </a:r>
                      <a:endParaRPr lang="en-GB" sz="1100" dirty="0">
                        <a:solidFill>
                          <a:schemeClr val="tx1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auto" hangingPunct="1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latin typeface="+mn-lt"/>
                        </a:rPr>
                        <a:t> </a:t>
                      </a:r>
                      <a:endParaRPr lang="en-GB" sz="1100" dirty="0">
                        <a:solidFill>
                          <a:schemeClr val="tx1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solidFill>
                      <a:srgbClr val="FF9933"/>
                    </a:solidFill>
                  </a:tcPr>
                </a:tc>
              </a:tr>
            </a:tbl>
          </a:graphicData>
        </a:graphic>
      </p:graphicFrame>
      <p:sp>
        <p:nvSpPr>
          <p:cNvPr id="11" name="TextBox 12"/>
          <p:cNvSpPr txBox="1">
            <a:spLocks noChangeArrowheads="1"/>
          </p:cNvSpPr>
          <p:nvPr/>
        </p:nvSpPr>
        <p:spPr bwMode="auto">
          <a:xfrm>
            <a:off x="4156075" y="4230688"/>
            <a:ext cx="4579938" cy="230187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900" i="1" dirty="0">
                <a:latin typeface="+mn-lt"/>
              </a:rPr>
              <a:t>Average of 10 barley samples with the malt from the corresponding barley</a:t>
            </a:r>
            <a:endParaRPr lang="en-GB" sz="2000" i="1" dirty="0">
              <a:latin typeface="+mn-lt"/>
            </a:endParaRPr>
          </a:p>
        </p:txBody>
      </p:sp>
      <p:sp>
        <p:nvSpPr>
          <p:cNvPr id="12" name="Rectangle 3"/>
          <p:cNvSpPr txBox="1">
            <a:spLocks noChangeArrowheads="1"/>
          </p:cNvSpPr>
          <p:nvPr/>
        </p:nvSpPr>
        <p:spPr bwMode="auto">
          <a:xfrm>
            <a:off x="3919538" y="1303338"/>
            <a:ext cx="5060950" cy="5386387"/>
          </a:xfrm>
          <a:prstGeom prst="rect">
            <a:avLst/>
          </a:prstGeom>
          <a:noFill/>
          <a:ln w="38100">
            <a:solidFill>
              <a:schemeClr val="bg2"/>
            </a:solidFill>
            <a:miter lim="800000"/>
            <a:headEnd/>
            <a:tailEnd/>
          </a:ln>
        </p:spPr>
        <p:txBody>
          <a:bodyPr lIns="79200" tIns="39600" rIns="79200" bIns="39600"/>
          <a:lstStyle/>
          <a:p>
            <a:pPr marL="173038" indent="-173038">
              <a:spcBef>
                <a:spcPct val="20000"/>
              </a:spcBef>
              <a:spcAft>
                <a:spcPct val="20000"/>
              </a:spcAft>
              <a:buFont typeface="Wingdings" pitchFamily="2" charset="2"/>
              <a:buChar char="§"/>
              <a:defRPr/>
            </a:pPr>
            <a:endParaRPr lang="en-US" kern="0" dirty="0">
              <a:latin typeface="+mn-lt"/>
            </a:endParaRPr>
          </a:p>
        </p:txBody>
      </p:sp>
      <p:sp>
        <p:nvSpPr>
          <p:cNvPr id="13" name="Rectangle 3"/>
          <p:cNvSpPr txBox="1">
            <a:spLocks noChangeArrowheads="1"/>
          </p:cNvSpPr>
          <p:nvPr/>
        </p:nvSpPr>
        <p:spPr bwMode="auto">
          <a:xfrm>
            <a:off x="228600" y="1295400"/>
            <a:ext cx="3502025" cy="5386388"/>
          </a:xfrm>
          <a:prstGeom prst="rect">
            <a:avLst/>
          </a:prstGeom>
          <a:noFill/>
          <a:ln w="38100">
            <a:solidFill>
              <a:schemeClr val="bg2"/>
            </a:solidFill>
            <a:miter lim="800000"/>
            <a:headEnd/>
            <a:tailEnd/>
          </a:ln>
        </p:spPr>
        <p:txBody>
          <a:bodyPr lIns="79200" tIns="39600" rIns="79200" bIns="39600"/>
          <a:lstStyle/>
          <a:p>
            <a:pPr marL="173038" indent="-173038">
              <a:spcBef>
                <a:spcPct val="20000"/>
              </a:spcBef>
              <a:spcAft>
                <a:spcPct val="20000"/>
              </a:spcAft>
              <a:buFont typeface="Wingdings" pitchFamily="2" charset="2"/>
              <a:buChar char="§"/>
              <a:defRPr/>
            </a:pPr>
            <a:endParaRPr lang="en-US" kern="0" dirty="0">
              <a:latin typeface="+mn-lt"/>
            </a:endParaRPr>
          </a:p>
        </p:txBody>
      </p:sp>
      <p:sp>
        <p:nvSpPr>
          <p:cNvPr id="118793" name="TextBox 13"/>
          <p:cNvSpPr txBox="1">
            <a:spLocks noChangeArrowheads="1"/>
          </p:cNvSpPr>
          <p:nvPr/>
        </p:nvSpPr>
        <p:spPr bwMode="auto">
          <a:xfrm>
            <a:off x="3911600" y="1357313"/>
            <a:ext cx="5041900" cy="831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1600">
                <a:latin typeface="Verdana" pitchFamily="34" charset="0"/>
              </a:rPr>
              <a:t>Relative amino acid compositions of malt and barley worts according to the amino acid fermentability groups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FAN level and FAA profile of barley and malt wort in pilot and industrial scale</a:t>
            </a:r>
          </a:p>
        </p:txBody>
      </p:sp>
      <p:sp>
        <p:nvSpPr>
          <p:cNvPr id="2053" name="Text Placeholder 10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smtClean="0"/>
              <a:t>Pilot trial</a:t>
            </a:r>
            <a:endParaRPr lang="en-GB" smtClean="0"/>
          </a:p>
        </p:txBody>
      </p:sp>
      <p:sp>
        <p:nvSpPr>
          <p:cNvPr id="2054" name="Text Placeholder 1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da-DK" smtClean="0"/>
              <a:t>Industrial trial</a:t>
            </a:r>
            <a:endParaRPr lang="en-GB" smtClean="0"/>
          </a:p>
        </p:txBody>
      </p:sp>
      <p:grpSp>
        <p:nvGrpSpPr>
          <p:cNvPr id="2055" name="Group 4"/>
          <p:cNvGrpSpPr>
            <a:grpSpLocks/>
          </p:cNvGrpSpPr>
          <p:nvPr/>
        </p:nvGrpSpPr>
        <p:grpSpPr bwMode="auto">
          <a:xfrm>
            <a:off x="9255125" y="0"/>
            <a:ext cx="1924050" cy="6870700"/>
            <a:chOff x="5830" y="0"/>
            <a:chExt cx="1212" cy="4328"/>
          </a:xfrm>
        </p:grpSpPr>
        <p:sp>
          <p:nvSpPr>
            <p:cNvPr id="156677" name="Rectangle 5"/>
            <p:cNvSpPr>
              <a:spLocks noChangeArrowheads="1"/>
            </p:cNvSpPr>
            <p:nvPr/>
          </p:nvSpPr>
          <p:spPr bwMode="auto">
            <a:xfrm>
              <a:off x="5830" y="0"/>
              <a:ext cx="1212" cy="4328"/>
            </a:xfrm>
            <a:prstGeom prst="rect">
              <a:avLst/>
            </a:prstGeom>
            <a:solidFill>
              <a:schemeClr val="tx1"/>
            </a:solidFill>
            <a:ln w="3175">
              <a:solidFill>
                <a:srgbClr val="000000"/>
              </a:solidFill>
              <a:miter lim="800000"/>
              <a:headEnd/>
              <a:tailEnd/>
            </a:ln>
            <a:effectLst>
              <a:outerShdw dist="71842" dir="2700000" algn="ctr" rotWithShape="0">
                <a:srgbClr val="000000"/>
              </a:outerShdw>
            </a:effectLst>
          </p:spPr>
          <p:txBody>
            <a:bodyPr lIns="126000" tIns="118800" rIns="126000" bIns="118800"/>
            <a:lstStyle/>
            <a:p>
              <a:pPr fontAlgn="auto">
                <a:spcBef>
                  <a:spcPct val="20000"/>
                </a:spcBef>
                <a:spcAft>
                  <a:spcPct val="20000"/>
                </a:spcAft>
                <a:buFont typeface="Wingdings" pitchFamily="2" charset="2"/>
                <a:buNone/>
                <a:defRPr/>
              </a:pPr>
              <a:r>
                <a:rPr lang="en-GB" sz="1400" dirty="0">
                  <a:solidFill>
                    <a:schemeClr val="bg1"/>
                  </a:solidFill>
                  <a:latin typeface="+mn-lt"/>
                  <a:cs typeface="Arial" charset="0"/>
                </a:rPr>
                <a:t>Basic</a:t>
              </a:r>
            </a:p>
            <a:p>
              <a:pPr fontAlgn="auto">
                <a:spcBef>
                  <a:spcPct val="20000"/>
                </a:spcBef>
                <a:spcAft>
                  <a:spcPct val="20000"/>
                </a:spcAft>
                <a:buFont typeface="Wingdings" pitchFamily="2" charset="2"/>
                <a:buNone/>
                <a:defRPr/>
              </a:pPr>
              <a:r>
                <a:rPr lang="en-GB" sz="1000" dirty="0">
                  <a:solidFill>
                    <a:schemeClr val="accent2"/>
                  </a:solidFill>
                  <a:latin typeface="+mn-lt"/>
                  <a:cs typeface="Arial" charset="0"/>
                </a:rPr>
                <a:t>Use:</a:t>
              </a:r>
              <a:r>
                <a:rPr lang="en-GB" sz="1000" dirty="0">
                  <a:solidFill>
                    <a:schemeClr val="bg1"/>
                  </a:solidFill>
                  <a:latin typeface="+mn-lt"/>
                  <a:cs typeface="Arial" charset="0"/>
                </a:rPr>
                <a:t> This is the basic slide with </a:t>
              </a:r>
              <a:r>
                <a:rPr lang="en-GB" sz="1000" i="1" dirty="0">
                  <a:solidFill>
                    <a:schemeClr val="bg1"/>
                  </a:solidFill>
                  <a:latin typeface="+mn-lt"/>
                  <a:cs typeface="Arial" charset="0"/>
                </a:rPr>
                <a:t>no</a:t>
              </a:r>
              <a:r>
                <a:rPr lang="en-GB" sz="1000" dirty="0">
                  <a:solidFill>
                    <a:schemeClr val="bg1"/>
                  </a:solidFill>
                  <a:latin typeface="+mn-lt"/>
                  <a:cs typeface="Arial" charset="0"/>
                </a:rPr>
                <a:t> extra Novozymes graphics added.</a:t>
              </a:r>
            </a:p>
            <a:p>
              <a:pPr fontAlgn="auto">
                <a:spcBef>
                  <a:spcPct val="20000"/>
                </a:spcBef>
                <a:spcAft>
                  <a:spcPct val="20000"/>
                </a:spcAft>
                <a:buFont typeface="Wingdings" pitchFamily="2" charset="2"/>
                <a:buNone/>
                <a:defRPr/>
              </a:pPr>
              <a:r>
                <a:rPr lang="en-GB" sz="1000" dirty="0">
                  <a:solidFill>
                    <a:schemeClr val="accent2"/>
                  </a:solidFill>
                  <a:latin typeface="+mn-lt"/>
                  <a:cs typeface="Arial" charset="0"/>
                </a:rPr>
                <a:t>Edit:</a:t>
              </a:r>
              <a:r>
                <a:rPr lang="en-GB" sz="1000" dirty="0">
                  <a:solidFill>
                    <a:schemeClr val="bg1"/>
                  </a:solidFill>
                  <a:latin typeface="+mn-lt"/>
                  <a:cs typeface="Arial" charset="0"/>
                </a:rPr>
                <a:t> In the top left corner you find Slide no., Date and Header. Change settings in the menu: </a:t>
              </a:r>
            </a:p>
            <a:p>
              <a:pPr fontAlgn="auto">
                <a:spcBef>
                  <a:spcPct val="20000"/>
                </a:spcBef>
                <a:spcAft>
                  <a:spcPct val="20000"/>
                </a:spcAft>
                <a:buFont typeface="Wingdings" pitchFamily="2" charset="2"/>
                <a:buNone/>
                <a:defRPr/>
              </a:pPr>
              <a:r>
                <a:rPr lang="en-GB" sz="800" dirty="0">
                  <a:solidFill>
                    <a:schemeClr val="accent2"/>
                  </a:solidFill>
                  <a:latin typeface="+mn-lt"/>
                  <a:cs typeface="Arial" charset="0"/>
                </a:rPr>
                <a:t>&gt; </a:t>
              </a:r>
              <a:r>
                <a:rPr lang="en-GB" sz="800" dirty="0">
                  <a:solidFill>
                    <a:schemeClr val="bg1"/>
                  </a:solidFill>
                  <a:latin typeface="+mn-lt"/>
                  <a:cs typeface="Arial" charset="0"/>
                </a:rPr>
                <a:t>View </a:t>
              </a:r>
            </a:p>
            <a:p>
              <a:pPr fontAlgn="auto">
                <a:spcBef>
                  <a:spcPct val="20000"/>
                </a:spcBef>
                <a:spcAft>
                  <a:spcPct val="20000"/>
                </a:spcAft>
                <a:buFont typeface="Wingdings" pitchFamily="2" charset="2"/>
                <a:buNone/>
                <a:defRPr/>
              </a:pPr>
              <a:r>
                <a:rPr lang="en-GB" sz="800" dirty="0">
                  <a:solidFill>
                    <a:schemeClr val="accent2"/>
                  </a:solidFill>
                  <a:latin typeface="+mn-lt"/>
                  <a:cs typeface="Arial" charset="0"/>
                </a:rPr>
                <a:t>&gt;</a:t>
              </a:r>
              <a:r>
                <a:rPr lang="en-GB" sz="800" dirty="0">
                  <a:solidFill>
                    <a:schemeClr val="bg1"/>
                  </a:solidFill>
                  <a:latin typeface="+mn-lt"/>
                  <a:cs typeface="Arial" charset="0"/>
                </a:rPr>
                <a:t> Header and Footer</a:t>
              </a:r>
            </a:p>
          </p:txBody>
        </p:sp>
        <p:sp>
          <p:nvSpPr>
            <p:cNvPr id="2059" name="Text Box 6"/>
            <p:cNvSpPr txBox="1">
              <a:spLocks noChangeArrowheads="1"/>
            </p:cNvSpPr>
            <p:nvPr/>
          </p:nvSpPr>
          <p:spPr bwMode="auto">
            <a:xfrm>
              <a:off x="5882" y="4077"/>
              <a:ext cx="649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da-DK" sz="1200">
                  <a:solidFill>
                    <a:schemeClr val="bg1"/>
                  </a:solidFill>
                  <a:latin typeface="Verdana" pitchFamily="34" charset="0"/>
                  <a:cs typeface="Arial" charset="0"/>
                </a:rPr>
                <a:t>guide</a:t>
              </a:r>
              <a:r>
                <a:rPr lang="da-DK" sz="1200">
                  <a:latin typeface="Verdana" pitchFamily="34" charset="0"/>
                  <a:cs typeface="Arial" charset="0"/>
                </a:rPr>
                <a:t> </a:t>
              </a:r>
            </a:p>
          </p:txBody>
        </p:sp>
      </p:grpSp>
      <p:graphicFrame>
        <p:nvGraphicFramePr>
          <p:cNvPr id="2050" name="Object 2"/>
          <p:cNvGraphicFramePr>
            <a:graphicFrameLocks noChangeAspect="1"/>
          </p:cNvGraphicFramePr>
          <p:nvPr/>
        </p:nvGraphicFramePr>
        <p:xfrm>
          <a:off x="500063" y="2214563"/>
          <a:ext cx="4062412" cy="1928812"/>
        </p:xfrm>
        <a:graphic>
          <a:graphicData uri="http://schemas.openxmlformats.org/presentationml/2006/ole">
            <p:oleObj spid="_x0000_s2050" name="Worksheet" r:id="rId3" imgW="2744676" imgH="1303109" progId="Excel.Sheet.12">
              <p:embed/>
            </p:oleObj>
          </a:graphicData>
        </a:graphic>
      </p:graphicFrame>
      <p:graphicFrame>
        <p:nvGraphicFramePr>
          <p:cNvPr id="2051" name="Object 3"/>
          <p:cNvGraphicFramePr>
            <a:graphicFrameLocks noChangeAspect="1"/>
          </p:cNvGraphicFramePr>
          <p:nvPr/>
        </p:nvGraphicFramePr>
        <p:xfrm>
          <a:off x="4714875" y="2214563"/>
          <a:ext cx="4003675" cy="1928812"/>
        </p:xfrm>
        <a:graphic>
          <a:graphicData uri="http://schemas.openxmlformats.org/presentationml/2006/ole">
            <p:oleObj spid="_x0000_s2051" name="Worksheet" r:id="rId4" imgW="2705086" imgH="1303109" progId="Excel.Sheet.12">
              <p:embed/>
            </p:oleObj>
          </a:graphicData>
        </a:graphic>
      </p:graphicFrame>
      <p:sp>
        <p:nvSpPr>
          <p:cNvPr id="19" name="Text Box 27"/>
          <p:cNvSpPr txBox="1">
            <a:spLocks noChangeArrowheads="1"/>
          </p:cNvSpPr>
          <p:nvPr/>
        </p:nvSpPr>
        <p:spPr bwMode="auto">
          <a:xfrm>
            <a:off x="287338" y="4286250"/>
            <a:ext cx="8569325" cy="449263"/>
          </a:xfrm>
          <a:prstGeom prst="rect">
            <a:avLst/>
          </a:prstGeom>
          <a:solidFill>
            <a:schemeClr val="bg2"/>
          </a:solidFill>
          <a:ln w="6350">
            <a:noFill/>
            <a:miter lim="800000"/>
            <a:headEnd/>
            <a:tailEnd/>
          </a:ln>
          <a:effectLst/>
        </p:spPr>
        <p:txBody>
          <a:bodyPr lIns="79200" tIns="39600" rIns="79200" bIns="39600" anchor="b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b="1" i="1" kern="0" dirty="0">
                <a:latin typeface="+mn-lt"/>
              </a:rPr>
              <a:t>Amino acid profile and FAN level of barley (mashed with 2 kg/t Ondea</a:t>
            </a:r>
            <a:r>
              <a:rPr lang="en-US" sz="1200" baseline="30000" dirty="0">
                <a:latin typeface="+mn-lt"/>
              </a:rPr>
              <a:t> ®</a:t>
            </a:r>
            <a:r>
              <a:rPr lang="en-US" sz="1200" b="1" i="1" kern="0" dirty="0">
                <a:latin typeface="+mn-lt"/>
              </a:rPr>
              <a:t> Pro) and malt wort in pilot (8 hl) and industrial scale (300 hl). </a:t>
            </a:r>
            <a:endParaRPr lang="en-US" sz="1200" b="1" kern="0" dirty="0">
              <a:latin typeface="+mn-lt"/>
            </a:endParaRPr>
          </a:p>
        </p:txBody>
      </p:sp>
      <p:sp>
        <p:nvSpPr>
          <p:cNvPr id="2057" name="TextBox 15"/>
          <p:cNvSpPr txBox="1">
            <a:spLocks noChangeArrowheads="1"/>
          </p:cNvSpPr>
          <p:nvPr/>
        </p:nvSpPr>
        <p:spPr bwMode="auto">
          <a:xfrm>
            <a:off x="457200" y="5000625"/>
            <a:ext cx="8588375" cy="1077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 typeface="Arial" charset="0"/>
              <a:buChar char="•"/>
            </a:pPr>
            <a:r>
              <a:rPr lang="en-GB" sz="1600">
                <a:latin typeface="Verdana" pitchFamily="34" charset="0"/>
              </a:rPr>
              <a:t>  Industrial barley trials showed a little higher proline content</a:t>
            </a:r>
          </a:p>
          <a:p>
            <a:pPr>
              <a:buFont typeface="Arial" charset="0"/>
              <a:buChar char="•"/>
            </a:pPr>
            <a:r>
              <a:rPr lang="en-GB" sz="1600">
                <a:latin typeface="Verdana" pitchFamily="34" charset="0"/>
              </a:rPr>
              <a:t>  70% Group A and B FAA vs 54% Group A and B FAA Pilot barley vs malt worts</a:t>
            </a:r>
          </a:p>
          <a:p>
            <a:pPr>
              <a:buFont typeface="Arial" charset="0"/>
              <a:buChar char="•"/>
            </a:pPr>
            <a:r>
              <a:rPr lang="en-GB" sz="1600">
                <a:latin typeface="Verdana" pitchFamily="34" charset="0"/>
              </a:rPr>
              <a:t>  63% Group A and B FAA vs 51% Group A and B FAA Industrial barley vs malt worts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Box 27"/>
          <p:cNvSpPr txBox="1">
            <a:spLocks noChangeArrowheads="1"/>
          </p:cNvSpPr>
          <p:nvPr/>
        </p:nvSpPr>
        <p:spPr bwMode="auto">
          <a:xfrm>
            <a:off x="1365250" y="6292850"/>
            <a:ext cx="6384925" cy="403225"/>
          </a:xfrm>
          <a:prstGeom prst="rect">
            <a:avLst/>
          </a:prstGeom>
          <a:solidFill>
            <a:schemeClr val="bg2"/>
          </a:solidFill>
          <a:ln w="6350">
            <a:noFill/>
            <a:miter lim="800000"/>
            <a:headEnd/>
            <a:tailEnd/>
          </a:ln>
          <a:effectLst/>
        </p:spPr>
        <p:txBody>
          <a:bodyPr lIns="79200" tIns="39600" rIns="79200" bIns="39600" anchor="b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50" i="1" kern="0" dirty="0">
                <a:latin typeface="+mn-lt"/>
              </a:rPr>
              <a:t>Lab fermentation of 12% malt wort and barley wort (made with Novozymes Ondea</a:t>
            </a:r>
            <a:r>
              <a:rPr lang="en-US" sz="1050" i="1" kern="0" baseline="30000" dirty="0">
                <a:latin typeface="+mn-lt"/>
              </a:rPr>
              <a:t>®</a:t>
            </a:r>
            <a:r>
              <a:rPr lang="en-US" sz="1050" i="1" kern="0" dirty="0">
                <a:latin typeface="+mn-lt"/>
              </a:rPr>
              <a:t> Pro).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50" i="1" kern="0" dirty="0">
                <a:latin typeface="+mn-lt"/>
              </a:rPr>
              <a:t>Fermentation temperature 12 °C, Yeast strain W34/70</a:t>
            </a:r>
            <a:endParaRPr lang="en-US" sz="1050" kern="0" dirty="0">
              <a:latin typeface="+mn-lt"/>
            </a:endParaRPr>
          </a:p>
        </p:txBody>
      </p:sp>
      <p:graphicFrame>
        <p:nvGraphicFramePr>
          <p:cNvPr id="119811" name="Content Placeholder 7"/>
          <p:cNvGraphicFramePr>
            <a:graphicFrameLocks noGrp="1"/>
          </p:cNvGraphicFramePr>
          <p:nvPr>
            <p:ph idx="1"/>
          </p:nvPr>
        </p:nvGraphicFramePr>
        <p:xfrm>
          <a:off x="4651375" y="2816225"/>
          <a:ext cx="3959225" cy="3265488"/>
        </p:xfrm>
        <a:graphic>
          <a:graphicData uri="http://schemas.openxmlformats.org/presentationml/2006/ole">
            <p:oleObj spid="_x0000_s119811" r:id="rId3" imgW="3956647" imgH="3267739" progId="Excel.Chart.8">
              <p:embed/>
            </p:oleObj>
          </a:graphicData>
        </a:graphic>
      </p:graphicFrame>
      <p:sp>
        <p:nvSpPr>
          <p:cNvPr id="119812" name="Title 1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100 % barley wort shows comparable fermentation performance with less FAN</a:t>
            </a:r>
          </a:p>
        </p:txBody>
      </p:sp>
      <p:graphicFrame>
        <p:nvGraphicFramePr>
          <p:cNvPr id="119813" name="Content Placeholder 8"/>
          <p:cNvGraphicFramePr>
            <a:graphicFrameLocks noGrp="1"/>
          </p:cNvGraphicFramePr>
          <p:nvPr>
            <p:ph type="pic" sz="quarter" idx="4294967295"/>
          </p:nvPr>
        </p:nvGraphicFramePr>
        <p:xfrm>
          <a:off x="547688" y="2679700"/>
          <a:ext cx="4003675" cy="3492500"/>
        </p:xfrm>
        <a:graphic>
          <a:graphicData uri="http://schemas.openxmlformats.org/presentationml/2006/ole">
            <p:oleObj spid="_x0000_s119813" r:id="rId4" imgW="4005419" imgH="3487214" progId="Excel.Chart.8">
              <p:embed/>
            </p:oleObj>
          </a:graphicData>
        </a:graphic>
      </p:graphicFrame>
      <p:sp>
        <p:nvSpPr>
          <p:cNvPr id="20" name="Rectangle 3"/>
          <p:cNvSpPr txBox="1">
            <a:spLocks noChangeArrowheads="1"/>
          </p:cNvSpPr>
          <p:nvPr/>
        </p:nvSpPr>
        <p:spPr bwMode="auto">
          <a:xfrm>
            <a:off x="4746625" y="2689225"/>
            <a:ext cx="3954463" cy="3484563"/>
          </a:xfrm>
          <a:prstGeom prst="rect">
            <a:avLst/>
          </a:prstGeom>
          <a:noFill/>
          <a:ln w="38100">
            <a:solidFill>
              <a:schemeClr val="bg2"/>
            </a:solidFill>
            <a:miter lim="800000"/>
            <a:headEnd/>
            <a:tailEnd/>
          </a:ln>
        </p:spPr>
        <p:txBody>
          <a:bodyPr lIns="79200" tIns="39600" rIns="79200" bIns="39600"/>
          <a:lstStyle/>
          <a:p>
            <a:pPr marL="173038" indent="-173038">
              <a:spcBef>
                <a:spcPct val="20000"/>
              </a:spcBef>
              <a:spcAft>
                <a:spcPct val="20000"/>
              </a:spcAft>
              <a:buFont typeface="Wingdings" pitchFamily="2" charset="2"/>
              <a:buChar char="§"/>
              <a:defRPr/>
            </a:pPr>
            <a:endParaRPr lang="en-US" kern="0" dirty="0">
              <a:latin typeface="+mn-lt"/>
            </a:endParaRPr>
          </a:p>
        </p:txBody>
      </p:sp>
      <p:sp>
        <p:nvSpPr>
          <p:cNvPr id="21" name="Rectangle 3"/>
          <p:cNvSpPr txBox="1">
            <a:spLocks noChangeArrowheads="1"/>
          </p:cNvSpPr>
          <p:nvPr/>
        </p:nvSpPr>
        <p:spPr bwMode="auto">
          <a:xfrm>
            <a:off x="515938" y="1493838"/>
            <a:ext cx="8185150" cy="1014412"/>
          </a:xfrm>
          <a:prstGeom prst="rect">
            <a:avLst/>
          </a:prstGeom>
          <a:noFill/>
          <a:ln w="38100">
            <a:solidFill>
              <a:schemeClr val="bg2"/>
            </a:solidFill>
            <a:miter lim="800000"/>
            <a:headEnd/>
            <a:tailEnd/>
          </a:ln>
        </p:spPr>
        <p:txBody>
          <a:bodyPr lIns="79200" tIns="39600" rIns="79200" bIns="39600"/>
          <a:lstStyle/>
          <a:p>
            <a:pPr marL="173038" indent="-173038">
              <a:spcBef>
                <a:spcPct val="20000"/>
              </a:spcBef>
              <a:spcAft>
                <a:spcPct val="20000"/>
              </a:spcAft>
              <a:buFont typeface="Wingdings" pitchFamily="2" charset="2"/>
              <a:buChar char="§"/>
              <a:defRPr/>
            </a:pPr>
            <a:endParaRPr lang="en-US" kern="0" dirty="0">
              <a:latin typeface="+mn-lt"/>
            </a:endParaRPr>
          </a:p>
        </p:txBody>
      </p:sp>
      <p:sp>
        <p:nvSpPr>
          <p:cNvPr id="119816" name="TextBox 21"/>
          <p:cNvSpPr txBox="1">
            <a:spLocks noChangeArrowheads="1"/>
          </p:cNvSpPr>
          <p:nvPr/>
        </p:nvSpPr>
        <p:spPr bwMode="auto">
          <a:xfrm>
            <a:off x="515938" y="1547813"/>
            <a:ext cx="8048625" cy="892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 typeface="Arial" charset="0"/>
              <a:buChar char="•"/>
            </a:pPr>
            <a:r>
              <a:rPr lang="en-US" sz="1300">
                <a:latin typeface="Verdana" pitchFamily="34" charset="0"/>
              </a:rPr>
              <a:t> The FAN recommendations for malt brews are 120-220 mg/l (at 12 </a:t>
            </a:r>
            <a:r>
              <a:rPr lang="en-US" sz="1300" baseline="30000">
                <a:latin typeface="Verdana" pitchFamily="34" charset="0"/>
              </a:rPr>
              <a:t>o</a:t>
            </a:r>
            <a:r>
              <a:rPr lang="en-US" sz="1300">
                <a:latin typeface="Verdana" pitchFamily="34" charset="0"/>
              </a:rPr>
              <a:t>P) or 10-18 mg/l/Plato</a:t>
            </a:r>
          </a:p>
          <a:p>
            <a:pPr>
              <a:buFont typeface="Arial" charset="0"/>
              <a:buChar char="•"/>
            </a:pPr>
            <a:r>
              <a:rPr lang="en-US" sz="1300">
                <a:latin typeface="Verdana" pitchFamily="34" charset="0"/>
              </a:rPr>
              <a:t> The FAN from 100% barley wort is lower; 108-170 ml/l (at 12 </a:t>
            </a:r>
            <a:r>
              <a:rPr lang="en-US" sz="1300" baseline="30000">
                <a:latin typeface="Verdana" pitchFamily="34" charset="0"/>
              </a:rPr>
              <a:t>o</a:t>
            </a:r>
            <a:r>
              <a:rPr lang="en-US" sz="1300">
                <a:latin typeface="Verdana" pitchFamily="34" charset="0"/>
              </a:rPr>
              <a:t>P) or 9-14 mg/l/Plato</a:t>
            </a:r>
          </a:p>
          <a:p>
            <a:pPr>
              <a:buFont typeface="Arial" charset="0"/>
              <a:buChar char="•"/>
            </a:pPr>
            <a:r>
              <a:rPr lang="en-US" sz="1300">
                <a:latin typeface="Verdana" pitchFamily="34" charset="0"/>
              </a:rPr>
              <a:t> The barley worts have good fermentability</a:t>
            </a:r>
          </a:p>
          <a:p>
            <a:pPr>
              <a:buFont typeface="Arial" charset="0"/>
              <a:buChar char="•"/>
            </a:pPr>
            <a:r>
              <a:rPr lang="en-US" sz="1300">
                <a:latin typeface="Verdana" pitchFamily="34" charset="0"/>
              </a:rPr>
              <a:t> This leads to less unfermented FAN at the end of the fermentation  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Title 1"/>
          <p:cNvSpPr>
            <a:spLocks noGrp="1"/>
          </p:cNvSpPr>
          <p:nvPr>
            <p:ph type="title"/>
          </p:nvPr>
        </p:nvSpPr>
        <p:spPr>
          <a:xfrm>
            <a:off x="285750" y="714375"/>
            <a:ext cx="8001000" cy="781050"/>
          </a:xfrm>
        </p:spPr>
        <p:txBody>
          <a:bodyPr/>
          <a:lstStyle/>
          <a:p>
            <a:r>
              <a:rPr lang="en-US" sz="2000" smtClean="0"/>
              <a:t>100% Barley Beer have a better amino acid profile for yeast growth that leads to less formation of Strecker aldehydes</a:t>
            </a:r>
            <a:r>
              <a:rPr lang="en-US" smtClean="0"/>
              <a:t/>
            </a:r>
            <a:br>
              <a:rPr lang="en-US" smtClean="0"/>
            </a:br>
            <a:r>
              <a:rPr lang="en-US" sz="1600" smtClean="0"/>
              <a:t>(aroma components in wort and beer)</a:t>
            </a:r>
            <a:endParaRPr lang="en-US" smtClean="0"/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1"/>
          </p:nvPr>
        </p:nvGraphicFramePr>
        <p:xfrm>
          <a:off x="261938" y="1550988"/>
          <a:ext cx="8580437" cy="185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60146"/>
                <a:gridCol w="2860146"/>
                <a:gridCol w="2860146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Amino</a:t>
                      </a:r>
                      <a:r>
                        <a:rPr lang="en-US" baseline="0" dirty="0" smtClean="0"/>
                        <a:t> Acid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Strecker Aldehydes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Flavor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err="1" smtClean="0">
                          <a:solidFill>
                            <a:schemeClr val="tx2"/>
                          </a:solidFill>
                          <a:cs typeface="Arial" charset="0"/>
                        </a:rPr>
                        <a:t>Methionine</a:t>
                      </a:r>
                      <a:endParaRPr lang="en-US" sz="1800" dirty="0" smtClean="0">
                        <a:solidFill>
                          <a:schemeClr val="tx2"/>
                        </a:solidFill>
                        <a:cs typeface="Arial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err="1" smtClean="0">
                          <a:solidFill>
                            <a:schemeClr val="tx2"/>
                          </a:solidFill>
                          <a:cs typeface="Arial" charset="0"/>
                        </a:rPr>
                        <a:t>Methional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solidFill>
                            <a:schemeClr val="tx2"/>
                          </a:solidFill>
                          <a:cs typeface="Arial" charset="0"/>
                        </a:rPr>
                        <a:t>Potato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smtClean="0">
                          <a:solidFill>
                            <a:schemeClr val="tx2"/>
                          </a:solidFill>
                          <a:cs typeface="Arial" charset="0"/>
                        </a:rPr>
                        <a:t>Phenylalanine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err="1" smtClean="0">
                          <a:solidFill>
                            <a:schemeClr val="tx2"/>
                          </a:solidFill>
                          <a:cs typeface="Arial" charset="0"/>
                        </a:rPr>
                        <a:t>Phenylacetaldehyde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solidFill>
                            <a:schemeClr val="tx2"/>
                          </a:solidFill>
                          <a:cs typeface="Arial" charset="0"/>
                        </a:rPr>
                        <a:t>Sweet, green, floral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err="1" smtClean="0">
                          <a:solidFill>
                            <a:schemeClr val="tx2"/>
                          </a:solidFill>
                          <a:cs typeface="Arial" charset="0"/>
                        </a:rPr>
                        <a:t>Leucine</a:t>
                      </a:r>
                      <a:endParaRPr lang="en-US" sz="1800" dirty="0" smtClean="0">
                        <a:solidFill>
                          <a:schemeClr val="tx2"/>
                        </a:solidFill>
                        <a:cs typeface="Arial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smtClean="0">
                          <a:solidFill>
                            <a:schemeClr val="tx2"/>
                          </a:solidFill>
                          <a:cs typeface="Arial" charset="0"/>
                        </a:rPr>
                        <a:t>3-Methylbutanal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solidFill>
                            <a:schemeClr val="tx2"/>
                          </a:solidFill>
                          <a:cs typeface="Arial" charset="0"/>
                        </a:rPr>
                        <a:t>Malty, burnt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err="1" smtClean="0">
                          <a:solidFill>
                            <a:schemeClr val="tx2"/>
                          </a:solidFill>
                          <a:cs typeface="Arial" charset="0"/>
                        </a:rPr>
                        <a:t>Isoleucin</a:t>
                      </a:r>
                      <a:r>
                        <a:rPr lang="en-US" sz="1800" dirty="0" err="1" smtClean="0">
                          <a:solidFill>
                            <a:schemeClr val="dk1"/>
                          </a:solidFill>
                          <a:cs typeface="+mn-cs"/>
                        </a:rPr>
                        <a:t>e</a:t>
                      </a:r>
                      <a:endParaRPr lang="en-US" dirty="0" smtClean="0">
                        <a:solidFill>
                          <a:schemeClr val="tx2"/>
                        </a:solidFill>
                        <a:cs typeface="Arial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solidFill>
                            <a:schemeClr val="tx2"/>
                          </a:solidFill>
                          <a:cs typeface="Arial" charset="0"/>
                        </a:rPr>
                        <a:t>2-Methylbutanal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Malty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0" name="Table 9"/>
          <p:cNvGraphicFramePr>
            <a:graphicFrameLocks noGrp="1"/>
          </p:cNvGraphicFramePr>
          <p:nvPr/>
        </p:nvGraphicFramePr>
        <p:xfrm>
          <a:off x="304800" y="3557104"/>
          <a:ext cx="8534399" cy="2966720"/>
        </p:xfrm>
        <a:graphic>
          <a:graphicData uri="http://schemas.openxmlformats.org/drawingml/2006/table">
            <a:tbl>
              <a:tblPr firstRow="1" bandRow="1">
                <a:tableStyleId>{69C7853C-536D-4A76-A0AE-DD22124D55A5}</a:tableStyleId>
              </a:tblPr>
              <a:tblGrid>
                <a:gridCol w="3021496"/>
                <a:gridCol w="1404730"/>
                <a:gridCol w="1113183"/>
                <a:gridCol w="1457739"/>
                <a:gridCol w="1537251"/>
              </a:tblGrid>
              <a:tr h="370840">
                <a:tc gridSpan="5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200" baseline="0" dirty="0" smtClean="0"/>
                        <a:t>Wort aroma components from trials in µg/kg</a:t>
                      </a:r>
                      <a:endParaRPr lang="en-US" dirty="0" smtClean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dirty="0" smtClean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dirty="0" smtClean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200" baseline="0" dirty="0" smtClean="0"/>
                        <a:t>Pilot Plant (8 hl)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Industrial Scale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dirty="0" smtClean="0"/>
                        <a:t>(300 hl)</a:t>
                      </a:r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kern="1200" baseline="0" dirty="0" smtClean="0"/>
                        <a:t>Barley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kern="1200" baseline="0" dirty="0" smtClean="0"/>
                        <a:t>Malt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kern="1200" baseline="0" dirty="0" smtClean="0"/>
                        <a:t>Barley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kern="1200" baseline="0" dirty="0" smtClean="0"/>
                        <a:t>Malt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kern="1200" baseline="0" dirty="0" smtClean="0"/>
                        <a:t>3-Methylbutanal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kern="1200" baseline="0" dirty="0" smtClean="0"/>
                        <a:t>31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kern="1200" baseline="0" dirty="0" smtClean="0"/>
                        <a:t>115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kern="1200" baseline="0" dirty="0" smtClean="0"/>
                        <a:t>99</a:t>
                      </a:r>
                      <a:endParaRPr lang="en-US" sz="1800" kern="1200" baseline="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kern="1200" baseline="0" dirty="0" smtClean="0"/>
                        <a:t>230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kern="1200" baseline="0" dirty="0" smtClean="0"/>
                        <a:t>2-Methylbutanal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kern="1200" baseline="0" dirty="0" smtClean="0"/>
                        <a:t>11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kern="1200" baseline="0" dirty="0" smtClean="0"/>
                        <a:t>51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kern="1200" baseline="0" dirty="0" smtClean="0"/>
                        <a:t>38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kern="1200" baseline="0" dirty="0" smtClean="0"/>
                        <a:t>110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kern="1200" baseline="0" dirty="0" err="1" smtClean="0"/>
                        <a:t>Methional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kern="1200" baseline="0" dirty="0" smtClean="0"/>
                        <a:t>13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kern="1200" baseline="0" dirty="0" smtClean="0"/>
                        <a:t>12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kern="1200" baseline="0" dirty="0" smtClean="0"/>
                        <a:t>19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kern="1200" baseline="0" dirty="0" smtClean="0"/>
                        <a:t>93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kern="1200" baseline="0" dirty="0" err="1" smtClean="0"/>
                        <a:t>Phenylacetaldehyde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kern="1200" baseline="0" dirty="0" smtClean="0"/>
                        <a:t>56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kern="1200" baseline="0" dirty="0" smtClean="0"/>
                        <a:t>142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kern="1200" baseline="0" dirty="0" smtClean="0"/>
                        <a:t>85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kern="1200" baseline="0" dirty="0" smtClean="0"/>
                        <a:t>174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Total </a:t>
                      </a:r>
                      <a:r>
                        <a:rPr lang="en-US" sz="1800" kern="1200" baseline="0" dirty="0" err="1" smtClean="0"/>
                        <a:t>Strecker</a:t>
                      </a:r>
                      <a:r>
                        <a:rPr lang="en-US" sz="1800" kern="1200" baseline="0" dirty="0" smtClean="0"/>
                        <a:t> </a:t>
                      </a:r>
                      <a:r>
                        <a:rPr lang="en-US" sz="1800" kern="1200" baseline="0" dirty="0" err="1" smtClean="0"/>
                        <a:t>aldehydes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kern="1200" baseline="0" dirty="0" smtClean="0"/>
                        <a:t>109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kern="1200" baseline="0" dirty="0" smtClean="0"/>
                        <a:t>325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kern="1200" baseline="0" dirty="0" smtClean="0"/>
                        <a:t>245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kern="1200" baseline="0" dirty="0" smtClean="0"/>
                        <a:t>607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med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88925" y="1301750"/>
            <a:ext cx="8567738" cy="5434013"/>
          </a:xfrm>
          <a:ln w="38100">
            <a:solidFill>
              <a:schemeClr val="bg2"/>
            </a:solidFill>
          </a:ln>
        </p:spPr>
        <p:txBody>
          <a:bodyPr/>
          <a:lstStyle/>
          <a:p>
            <a:r>
              <a:rPr lang="en-US" sz="1600" smtClean="0"/>
              <a:t>Increasing the barley inclusion in mashing leads to an increased viscosity</a:t>
            </a:r>
          </a:p>
          <a:p>
            <a:pPr lvl="1"/>
            <a:r>
              <a:rPr lang="en-US" sz="1400" smtClean="0"/>
              <a:t>This cannot be solved by traditional filtration enzymes</a:t>
            </a:r>
          </a:p>
          <a:p>
            <a:r>
              <a:rPr lang="en-US" sz="1600" smtClean="0"/>
              <a:t>The filtration system in Ondea</a:t>
            </a:r>
            <a:r>
              <a:rPr lang="en-US" sz="1600" baseline="30000" smtClean="0"/>
              <a:t>®</a:t>
            </a:r>
            <a:r>
              <a:rPr lang="en-US" sz="1600" smtClean="0"/>
              <a:t> Pro keeps the viscosity low even for 100% barley, th</a:t>
            </a:r>
            <a:r>
              <a:rPr lang="en-US" sz="1400" smtClean="0"/>
              <a:t>ough a combination of </a:t>
            </a:r>
          </a:p>
          <a:p>
            <a:pPr lvl="1"/>
            <a:r>
              <a:rPr lang="en-US" sz="1400" smtClean="0"/>
              <a:t>A beta-glucanase</a:t>
            </a:r>
          </a:p>
          <a:p>
            <a:pPr lvl="1"/>
            <a:r>
              <a:rPr lang="en-US" sz="1400" smtClean="0"/>
              <a:t>A viscosity reducing xylanase</a:t>
            </a:r>
            <a:r>
              <a:rPr lang="en-US" sz="1000" smtClean="0"/>
              <a:t> </a:t>
            </a:r>
          </a:p>
          <a:p>
            <a:r>
              <a:rPr lang="en-US" sz="1600" smtClean="0"/>
              <a:t>The filtration enzyme also ensures a good extract yield </a:t>
            </a:r>
          </a:p>
          <a:p>
            <a:pPr lvl="1"/>
            <a:r>
              <a:rPr lang="en-US" sz="1400" smtClean="0"/>
              <a:t>Evaluated by low Extractable Extract in spent grain</a:t>
            </a:r>
          </a:p>
        </p:txBody>
      </p:sp>
      <p:graphicFrame>
        <p:nvGraphicFramePr>
          <p:cNvPr id="121859" name="Object 4"/>
          <p:cNvGraphicFramePr>
            <a:graphicFrameLocks noGrp="1" noChangeAspect="1"/>
          </p:cNvGraphicFramePr>
          <p:nvPr>
            <p:ph sz="half" idx="4294967295"/>
          </p:nvPr>
        </p:nvGraphicFramePr>
        <p:xfrm>
          <a:off x="576263" y="1749425"/>
          <a:ext cx="8132762" cy="4483100"/>
        </p:xfrm>
        <a:graphic>
          <a:graphicData uri="http://schemas.openxmlformats.org/presentationml/2006/ole">
            <p:oleObj spid="_x0000_s121859" r:id="rId3" imgW="8132769" imgH="4480948" progId="Excel.Chart.8">
              <p:embed/>
            </p:oleObj>
          </a:graphicData>
        </a:graphic>
      </p:graphicFrame>
      <p:sp>
        <p:nvSpPr>
          <p:cNvPr id="121860" name="Rectangle 2"/>
          <p:cNvSpPr>
            <a:spLocks noGrp="1" noChangeArrowheads="1"/>
          </p:cNvSpPr>
          <p:nvPr>
            <p:ph type="title"/>
          </p:nvPr>
        </p:nvSpPr>
        <p:spPr>
          <a:xfrm>
            <a:off x="261938" y="406400"/>
            <a:ext cx="6937375" cy="795338"/>
          </a:xfrm>
        </p:spPr>
        <p:txBody>
          <a:bodyPr/>
          <a:lstStyle/>
          <a:p>
            <a:r>
              <a:rPr lang="en-US" sz="2000" smtClean="0"/>
              <a:t>The filtration and extract component ensures low wort viscosity and high extract yields</a:t>
            </a:r>
          </a:p>
        </p:txBody>
      </p:sp>
      <p:sp>
        <p:nvSpPr>
          <p:cNvPr id="121861" name="Text Box 5"/>
          <p:cNvSpPr txBox="1">
            <a:spLocks noChangeArrowheads="1"/>
          </p:cNvSpPr>
          <p:nvPr/>
        </p:nvSpPr>
        <p:spPr bwMode="auto">
          <a:xfrm>
            <a:off x="1003300" y="6157913"/>
            <a:ext cx="6172200" cy="457200"/>
          </a:xfrm>
          <a:prstGeom prst="rect">
            <a:avLst/>
          </a:prstGeom>
          <a:solidFill>
            <a:schemeClr val="bg2"/>
          </a:solidFill>
          <a:ln w="63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200" i="1">
                <a:solidFill>
                  <a:srgbClr val="28082E"/>
                </a:solidFill>
                <a:latin typeface="Verdana" pitchFamily="34" charset="0"/>
              </a:rPr>
              <a:t>The wort viscosity from lab scale mashing trials was measured at different barley inclusion levels with and without addition of Novozymes Ondea</a:t>
            </a:r>
            <a:r>
              <a:rPr lang="en-US" sz="1200" baseline="30000">
                <a:latin typeface="Verdana" pitchFamily="34" charset="0"/>
              </a:rPr>
              <a:t>®</a:t>
            </a:r>
            <a:r>
              <a:rPr lang="en-US" sz="1200" i="1">
                <a:solidFill>
                  <a:srgbClr val="28082E"/>
                </a:solidFill>
                <a:latin typeface="Verdana" pitchFamily="34" charset="0"/>
              </a:rPr>
              <a:t> Pro</a:t>
            </a:r>
            <a:endParaRPr lang="en-US" sz="1200">
              <a:solidFill>
                <a:srgbClr val="28082E"/>
              </a:solidFill>
              <a:latin typeface="Verdana" pitchFamily="34" charset="0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The turbidity reducing component ensures low turbidity and facilitates lautering</a:t>
            </a:r>
          </a:p>
        </p:txBody>
      </p:sp>
      <p:sp>
        <p:nvSpPr>
          <p:cNvPr id="122883" name="Rectangle 5"/>
          <p:cNvSpPr>
            <a:spLocks noGrp="1" noChangeArrowheads="1"/>
          </p:cNvSpPr>
          <p:nvPr>
            <p:ph type="body" sz="half" idx="1"/>
          </p:nvPr>
        </p:nvSpPr>
        <p:spPr>
          <a:xfrm>
            <a:off x="228600" y="1981200"/>
            <a:ext cx="4267200" cy="4648200"/>
          </a:xfrm>
          <a:ln w="38100">
            <a:solidFill>
              <a:schemeClr val="bg2"/>
            </a:solidFill>
          </a:ln>
        </p:spPr>
        <p:txBody>
          <a:bodyPr/>
          <a:lstStyle/>
          <a:p>
            <a:pPr marL="173038" indent="-173038"/>
            <a:endParaRPr lang="en-US" sz="1200" smtClean="0"/>
          </a:p>
          <a:p>
            <a:pPr marL="173038" indent="-173038"/>
            <a:r>
              <a:rPr lang="en-US" sz="1200" smtClean="0"/>
              <a:t>Barley wort (without use of  the lipase in Ondea</a:t>
            </a:r>
            <a:r>
              <a:rPr lang="en-US" sz="1200" baseline="30000" smtClean="0"/>
              <a:t>®</a:t>
            </a:r>
            <a:r>
              <a:rPr lang="en-US" sz="1200" smtClean="0"/>
              <a:t> Pro) has very high turbidity and is very difficult to lauter </a:t>
            </a:r>
          </a:p>
          <a:p>
            <a:pPr marL="173038" indent="-173038"/>
            <a:endParaRPr lang="en-US" sz="1200" smtClean="0"/>
          </a:p>
          <a:p>
            <a:pPr marL="173038" indent="-173038"/>
            <a:r>
              <a:rPr lang="en-US" sz="1200" smtClean="0"/>
              <a:t>The lipase in Ondea</a:t>
            </a:r>
            <a:r>
              <a:rPr lang="en-US" sz="1200" baseline="30000" smtClean="0"/>
              <a:t>®</a:t>
            </a:r>
            <a:r>
              <a:rPr lang="en-US" sz="1200" smtClean="0"/>
              <a:t> Pro reduces the turbidity of the wort to well under the guideline of 80 NTU (20 EBC unit) </a:t>
            </a:r>
          </a:p>
        </p:txBody>
      </p:sp>
      <p:sp>
        <p:nvSpPr>
          <p:cNvPr id="122884" name="Rectangle 6"/>
          <p:cNvSpPr>
            <a:spLocks noGrp="1" noChangeArrowheads="1"/>
          </p:cNvSpPr>
          <p:nvPr>
            <p:ph type="body" sz="half" idx="2"/>
          </p:nvPr>
        </p:nvSpPr>
        <p:spPr>
          <a:xfrm>
            <a:off x="4648200" y="1981200"/>
            <a:ext cx="4267200" cy="4648200"/>
          </a:xfrm>
          <a:ln w="38100">
            <a:solidFill>
              <a:schemeClr val="bg2"/>
            </a:solidFill>
          </a:ln>
        </p:spPr>
        <p:txBody>
          <a:bodyPr/>
          <a:lstStyle/>
          <a:p>
            <a:pPr marL="173038" indent="-173038"/>
            <a:endParaRPr lang="en-US" sz="1200" smtClean="0"/>
          </a:p>
          <a:p>
            <a:pPr marL="173038" indent="-173038"/>
            <a:r>
              <a:rPr lang="en-US" sz="1200" smtClean="0"/>
              <a:t>The lipase releases fatty acids similar to the level found in malt based mashing</a:t>
            </a:r>
          </a:p>
          <a:p>
            <a:pPr marL="173038" indent="-173038"/>
            <a:r>
              <a:rPr lang="en-US" sz="1200" smtClean="0"/>
              <a:t>Less lipid oxidation products are found in the barley beer, likely because there is a lower level of fatty acid in the beginning of mashing where the LOX is active and oxygen are present</a:t>
            </a:r>
          </a:p>
        </p:txBody>
      </p:sp>
      <p:sp>
        <p:nvSpPr>
          <p:cNvPr id="122885" name="Text Box 13"/>
          <p:cNvSpPr txBox="1">
            <a:spLocks noChangeArrowheads="1"/>
          </p:cNvSpPr>
          <p:nvPr/>
        </p:nvSpPr>
        <p:spPr bwMode="auto">
          <a:xfrm>
            <a:off x="228600" y="1327150"/>
            <a:ext cx="8686800" cy="581025"/>
          </a:xfrm>
          <a:prstGeom prst="rect">
            <a:avLst/>
          </a:prstGeom>
          <a:solidFill>
            <a:schemeClr val="bg2"/>
          </a:solidFill>
          <a:ln w="63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>
                <a:latin typeface="Verdana" pitchFamily="34" charset="0"/>
              </a:rPr>
              <a:t>The resulting free fatty acids from the lipase action in the mash are at the same level as malt with an similar or lower amount of lipid oxidation product</a:t>
            </a:r>
          </a:p>
        </p:txBody>
      </p:sp>
      <p:sp>
        <p:nvSpPr>
          <p:cNvPr id="122886" name="Text Box 14"/>
          <p:cNvSpPr txBox="1">
            <a:spLocks noChangeArrowheads="1"/>
          </p:cNvSpPr>
          <p:nvPr/>
        </p:nvSpPr>
        <p:spPr bwMode="auto">
          <a:xfrm>
            <a:off x="4800600" y="6096000"/>
            <a:ext cx="3962400" cy="457200"/>
          </a:xfrm>
          <a:prstGeom prst="rect">
            <a:avLst/>
          </a:prstGeom>
          <a:solidFill>
            <a:schemeClr val="bg2"/>
          </a:solidFill>
          <a:ln w="63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200" i="1">
                <a:latin typeface="Verdana" pitchFamily="34" charset="0"/>
              </a:rPr>
              <a:t>Laboratory mashing. The amount of free fatty acids before lautering was measured by HPLC</a:t>
            </a:r>
            <a:r>
              <a:rPr lang="en-US" sz="1200">
                <a:latin typeface="Verdana" pitchFamily="34" charset="0"/>
              </a:rPr>
              <a:t> </a:t>
            </a:r>
          </a:p>
        </p:txBody>
      </p:sp>
      <p:sp>
        <p:nvSpPr>
          <p:cNvPr id="122887" name="Text Box 15"/>
          <p:cNvSpPr txBox="1">
            <a:spLocks noChangeArrowheads="1"/>
          </p:cNvSpPr>
          <p:nvPr/>
        </p:nvSpPr>
        <p:spPr bwMode="auto">
          <a:xfrm>
            <a:off x="381000" y="6096000"/>
            <a:ext cx="3962400" cy="457200"/>
          </a:xfrm>
          <a:prstGeom prst="rect">
            <a:avLst/>
          </a:prstGeom>
          <a:solidFill>
            <a:schemeClr val="bg2"/>
          </a:solidFill>
          <a:ln w="63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200" i="1">
                <a:latin typeface="Verdana" pitchFamily="34" charset="0"/>
              </a:rPr>
              <a:t>Lipase added to laboratory mashing. The turbidity was measured after filtration/lautering</a:t>
            </a:r>
          </a:p>
        </p:txBody>
      </p:sp>
      <p:graphicFrame>
        <p:nvGraphicFramePr>
          <p:cNvPr id="122888" name="Object 17"/>
          <p:cNvGraphicFramePr>
            <a:graphicFrameLocks noChangeAspect="1"/>
          </p:cNvGraphicFramePr>
          <p:nvPr/>
        </p:nvGraphicFramePr>
        <p:xfrm>
          <a:off x="4648200" y="3532188"/>
          <a:ext cx="4267200" cy="2892425"/>
        </p:xfrm>
        <a:graphic>
          <a:graphicData uri="http://schemas.openxmlformats.org/presentationml/2006/ole">
            <p:oleObj spid="_x0000_s122888" r:id="rId3" imgW="4267570" imgH="2895851" progId="Excel.Chart.8">
              <p:embed/>
            </p:oleObj>
          </a:graphicData>
        </a:graphic>
      </p:graphicFrame>
      <p:grpSp>
        <p:nvGrpSpPr>
          <p:cNvPr id="122889" name="Group 19"/>
          <p:cNvGrpSpPr>
            <a:grpSpLocks/>
          </p:cNvGrpSpPr>
          <p:nvPr/>
        </p:nvGrpSpPr>
        <p:grpSpPr bwMode="auto">
          <a:xfrm>
            <a:off x="238125" y="3090863"/>
            <a:ext cx="4281488" cy="3048000"/>
            <a:chOff x="150" y="1846"/>
            <a:chExt cx="2697" cy="1968"/>
          </a:xfrm>
        </p:grpSpPr>
        <p:graphicFrame>
          <p:nvGraphicFramePr>
            <p:cNvPr id="122890" name="Object 16"/>
            <p:cNvGraphicFramePr>
              <a:graphicFrameLocks noChangeAspect="1"/>
            </p:cNvGraphicFramePr>
            <p:nvPr/>
          </p:nvGraphicFramePr>
          <p:xfrm>
            <a:off x="150" y="1846"/>
            <a:ext cx="2697" cy="1968"/>
          </p:xfrm>
          <a:graphic>
            <a:graphicData uri="http://schemas.openxmlformats.org/presentationml/2006/ole">
              <p:oleObj spid="_x0000_s122890" r:id="rId4" imgW="4279763" imgH="3048264" progId="Excel.Chart.8">
                <p:embed/>
              </p:oleObj>
            </a:graphicData>
          </a:graphic>
        </p:graphicFrame>
        <p:sp>
          <p:nvSpPr>
            <p:cNvPr id="122891" name="Line 18"/>
            <p:cNvSpPr>
              <a:spLocks noChangeShapeType="1"/>
            </p:cNvSpPr>
            <p:nvPr/>
          </p:nvSpPr>
          <p:spPr bwMode="auto">
            <a:xfrm>
              <a:off x="576" y="3072"/>
              <a:ext cx="1968" cy="0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</p:spPr>
          <p:txBody>
            <a:bodyPr wrap="none" lIns="79200" tIns="39600" rIns="79200" bIns="39600" anchor="ctr"/>
            <a:lstStyle/>
            <a:p>
              <a:endParaRPr lang="en-US"/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609600"/>
            <a:ext cx="7331075" cy="795338"/>
          </a:xfrm>
        </p:spPr>
        <p:txBody>
          <a:bodyPr/>
          <a:lstStyle/>
          <a:p>
            <a:r>
              <a:rPr lang="en-US" smtClean="0"/>
              <a:t>Barley milling in combination with lauter tun and mash filter</a:t>
            </a:r>
          </a:p>
        </p:txBody>
      </p:sp>
      <p:sp>
        <p:nvSpPr>
          <p:cNvPr id="20486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228600" y="1555750"/>
            <a:ext cx="3132138" cy="5073650"/>
          </a:xfrm>
          <a:ln w="38100">
            <a:solidFill>
              <a:schemeClr val="bg2"/>
            </a:solidFill>
          </a:ln>
        </p:spPr>
        <p:txBody>
          <a:bodyPr/>
          <a:lstStyle/>
          <a:p>
            <a:pPr marL="176213" indent="-176213">
              <a:lnSpc>
                <a:spcPct val="90000"/>
              </a:lnSpc>
              <a:defRPr/>
            </a:pPr>
            <a:r>
              <a:rPr lang="da-DK" sz="2000" dirty="0" smtClean="0"/>
              <a:t>Mashfilter in combination with hammer mill </a:t>
            </a:r>
            <a:endParaRPr lang="en-GB" sz="2000" dirty="0" smtClean="0"/>
          </a:p>
          <a:p>
            <a:pPr lvl="1">
              <a:defRPr/>
            </a:pPr>
            <a:r>
              <a:rPr lang="en-US" sz="1600" dirty="0" smtClean="0"/>
              <a:t>The fine grist of the hammer mill is preferable for the enzyme system</a:t>
            </a:r>
          </a:p>
          <a:p>
            <a:pPr lvl="1">
              <a:defRPr/>
            </a:pPr>
            <a:r>
              <a:rPr lang="en-US" sz="1600" dirty="0" smtClean="0"/>
              <a:t>The wort separation procedure needs no changes. Filtration speed and turbidity showed the same or improved performances when compared with all malt brews.</a:t>
            </a:r>
          </a:p>
          <a:p>
            <a:pPr lvl="1">
              <a:defRPr/>
            </a:pPr>
            <a:endParaRPr lang="en-US" sz="1800" dirty="0" smtClean="0"/>
          </a:p>
          <a:p>
            <a:pPr marL="715963" lvl="1" indent="-176213">
              <a:lnSpc>
                <a:spcPct val="90000"/>
              </a:lnSpc>
              <a:buFont typeface="Wingdings" pitchFamily="2" charset="2"/>
              <a:buNone/>
              <a:defRPr/>
            </a:pPr>
            <a:endParaRPr lang="en-US" sz="1600" dirty="0" smtClean="0"/>
          </a:p>
          <a:p>
            <a:pPr marL="176213" indent="-176213">
              <a:buFont typeface="Wingdings" pitchFamily="2" charset="2"/>
              <a:buNone/>
              <a:defRPr/>
            </a:pPr>
            <a:endParaRPr lang="en-US" sz="2000" dirty="0" smtClean="0"/>
          </a:p>
        </p:txBody>
      </p:sp>
      <p:sp>
        <p:nvSpPr>
          <p:cNvPr id="20487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3490913" y="1555750"/>
            <a:ext cx="5424487" cy="5073650"/>
          </a:xfrm>
          <a:ln w="38100">
            <a:solidFill>
              <a:schemeClr val="bg2"/>
            </a:solidFill>
          </a:ln>
        </p:spPr>
        <p:txBody>
          <a:bodyPr/>
          <a:lstStyle/>
          <a:p>
            <a:pPr marL="176213" indent="-176213">
              <a:defRPr/>
            </a:pPr>
            <a:r>
              <a:rPr lang="en-US" sz="2000" dirty="0" smtClean="0"/>
              <a:t>Lauter tun in combination with roller mill</a:t>
            </a:r>
          </a:p>
          <a:p>
            <a:pPr marL="69851" indent="-176213">
              <a:defRPr/>
            </a:pPr>
            <a:r>
              <a:rPr lang="en-US" sz="1400" dirty="0" smtClean="0"/>
              <a:t>A barley kernel is less friable, and the endosperm is more closely connected to the husk – compared to malt</a:t>
            </a:r>
          </a:p>
          <a:p>
            <a:pPr marL="69851" indent="-176213">
              <a:defRPr/>
            </a:pPr>
            <a:r>
              <a:rPr lang="en-US" sz="1400" dirty="0" smtClean="0"/>
              <a:t>Milling barley with the same roller setup used for malt will yield a much more coarse grist composition</a:t>
            </a:r>
          </a:p>
          <a:p>
            <a:pPr marL="69851" indent="-176213">
              <a:defRPr/>
            </a:pPr>
            <a:r>
              <a:rPr lang="en-US" sz="1400" dirty="0" smtClean="0"/>
              <a:t>The finest possible grist composition is needed</a:t>
            </a:r>
          </a:p>
          <a:p>
            <a:pPr marL="69851" indent="-176213">
              <a:defRPr/>
            </a:pPr>
            <a:r>
              <a:rPr lang="en-US" sz="1400" dirty="0" smtClean="0"/>
              <a:t> Six and four roller mills are preferable</a:t>
            </a:r>
          </a:p>
          <a:p>
            <a:pPr marL="609601" lvl="1" indent="-176213">
              <a:defRPr/>
            </a:pPr>
            <a:r>
              <a:rPr lang="en-US" sz="1400" dirty="0" smtClean="0"/>
              <a:t>However, successful industrial trials have been completed with two roller mills </a:t>
            </a:r>
          </a:p>
          <a:p>
            <a:pPr marL="69851" indent="-176213">
              <a:defRPr/>
            </a:pPr>
            <a:r>
              <a:rPr lang="en-US" sz="1400" dirty="0" smtClean="0"/>
              <a:t>Optimized barley milling showed the following:</a:t>
            </a:r>
          </a:p>
          <a:p>
            <a:pPr marL="176213" indent="-176213">
              <a:defRPr/>
            </a:pPr>
            <a:endParaRPr lang="en-US" sz="1800" dirty="0" smtClean="0"/>
          </a:p>
          <a:p>
            <a:pPr marL="176213" indent="-176213">
              <a:defRPr/>
            </a:pPr>
            <a:endParaRPr lang="en-US" sz="1800" dirty="0" smtClean="0"/>
          </a:p>
          <a:p>
            <a:pPr marL="176213" indent="-176213">
              <a:defRPr/>
            </a:pPr>
            <a:endParaRPr lang="en-US" sz="1800" dirty="0" smtClean="0"/>
          </a:p>
          <a:p>
            <a:pPr marL="176213" indent="-176213">
              <a:defRPr/>
            </a:pPr>
            <a:endParaRPr lang="en-US" sz="1800" dirty="0" smtClean="0"/>
          </a:p>
          <a:p>
            <a:pPr marL="176213" indent="-176213">
              <a:defRPr/>
            </a:pPr>
            <a:endParaRPr lang="en-US" sz="1800" dirty="0" smtClean="0"/>
          </a:p>
          <a:p>
            <a:pPr marL="176213" indent="-176213">
              <a:defRPr/>
            </a:pPr>
            <a:endParaRPr lang="en-US" sz="1800" dirty="0" smtClean="0"/>
          </a:p>
          <a:p>
            <a:pPr marL="176213" indent="-176213">
              <a:defRPr/>
            </a:pPr>
            <a:endParaRPr lang="en-US" sz="1800" dirty="0" smtClean="0"/>
          </a:p>
          <a:p>
            <a:pPr marL="609601" lvl="1" indent="-176213">
              <a:defRPr/>
            </a:pPr>
            <a:endParaRPr lang="en-US" sz="1400" dirty="0" smtClean="0"/>
          </a:p>
          <a:p>
            <a:pPr marL="176213" indent="-176213">
              <a:defRPr/>
            </a:pPr>
            <a:endParaRPr lang="en-US" sz="1000" dirty="0" smtClean="0"/>
          </a:p>
          <a:p>
            <a:pPr marL="176213" indent="-176213">
              <a:buFont typeface="Wingdings" pitchFamily="2" charset="2"/>
              <a:buNone/>
              <a:defRPr/>
            </a:pPr>
            <a:r>
              <a:rPr lang="en-US" sz="1800" dirty="0" smtClean="0"/>
              <a:t> </a:t>
            </a:r>
          </a:p>
          <a:p>
            <a:pPr marL="176213" indent="-176213">
              <a:buFont typeface="Wingdings" pitchFamily="2" charset="2"/>
              <a:buNone/>
              <a:defRPr/>
            </a:pPr>
            <a:endParaRPr lang="en-US" sz="2000" dirty="0" smtClean="0"/>
          </a:p>
        </p:txBody>
      </p:sp>
      <p:sp>
        <p:nvSpPr>
          <p:cNvPr id="123909" name="Rectangle 7"/>
          <p:cNvSpPr>
            <a:spLocks noChangeArrowheads="1"/>
          </p:cNvSpPr>
          <p:nvPr/>
        </p:nvSpPr>
        <p:spPr bwMode="auto">
          <a:xfrm flipH="1" flipV="1">
            <a:off x="9144000" y="2206625"/>
            <a:ext cx="649288" cy="74613"/>
          </a:xfrm>
          <a:prstGeom prst="rect">
            <a:avLst/>
          </a:prstGeom>
          <a:noFill/>
          <a:ln w="6350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>
              <a:lnSpc>
                <a:spcPct val="80000"/>
              </a:lnSpc>
              <a:spcBef>
                <a:spcPct val="20000"/>
              </a:spcBef>
              <a:spcAft>
                <a:spcPct val="20000"/>
              </a:spcAft>
              <a:buClr>
                <a:srgbClr val="28082E"/>
              </a:buClr>
              <a:buFont typeface="Wingdings" pitchFamily="2" charset="2"/>
              <a:buChar char="ü"/>
            </a:pPr>
            <a:endParaRPr lang="en-US" sz="1400">
              <a:solidFill>
                <a:srgbClr val="28082E"/>
              </a:solidFill>
              <a:latin typeface="Verdana" pitchFamily="34" charset="0"/>
            </a:endParaRPr>
          </a:p>
        </p:txBody>
      </p:sp>
      <p:graphicFrame>
        <p:nvGraphicFramePr>
          <p:cNvPr id="228531" name="Group 179"/>
          <p:cNvGraphicFramePr>
            <a:graphicFrameLocks noGrp="1"/>
          </p:cNvGraphicFramePr>
          <p:nvPr/>
        </p:nvGraphicFramePr>
        <p:xfrm>
          <a:off x="3775075" y="4319588"/>
          <a:ext cx="4772025" cy="2195512"/>
        </p:xfrm>
        <a:graphic>
          <a:graphicData uri="http://schemas.openxmlformats.org/drawingml/2006/table">
            <a:tbl>
              <a:tblPr/>
              <a:tblGrid>
                <a:gridCol w="1670796"/>
                <a:gridCol w="1668885"/>
                <a:gridCol w="1431837"/>
              </a:tblGrid>
              <a:tr h="174429"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2000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Optimized barley grist composition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da-DK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a-DK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2000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2000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</a:rPr>
                        <a:t>Barley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2000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</a:rPr>
                        <a:t>Malt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</a:tr>
              <a:tr h="250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2000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</a:rPr>
                        <a:t>Sieve 1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2000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</a:rPr>
                        <a:t>25 -30%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2000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</a:rPr>
                        <a:t>(18%)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250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2000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</a:rPr>
                        <a:t>Sieve 2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2000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</a:rPr>
                        <a:t>15-20%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2000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</a:rPr>
                        <a:t>(8%)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250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2000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</a:rPr>
                        <a:t>Sieve 3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2000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</a:rPr>
                        <a:t>33-40%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2000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</a:rPr>
                        <a:t>(33%)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250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2000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</a:rPr>
                        <a:t>Sieve 4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2000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</a:rPr>
                        <a:t>10-15%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2000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</a:rPr>
                        <a:t>(21%)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250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2000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</a:rPr>
                        <a:t>Sieve 5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2000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</a:rPr>
                        <a:t>2-5%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2000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</a:rPr>
                        <a:t>(10%)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250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2000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</a:rPr>
                        <a:t>Bottom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2000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</a:rPr>
                        <a:t>8-12%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2000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</a:rPr>
                        <a:t>(11%)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88925" y="1301750"/>
            <a:ext cx="8567738" cy="5434013"/>
          </a:xfrm>
          <a:ln w="38100">
            <a:solidFill>
              <a:schemeClr val="bg2"/>
            </a:solidFill>
          </a:ln>
        </p:spPr>
        <p:txBody>
          <a:bodyPr/>
          <a:lstStyle/>
          <a:p>
            <a:r>
              <a:rPr lang="en-US" sz="1600" smtClean="0"/>
              <a:t>The concept has been tested in a number of pilot and production brews globally</a:t>
            </a:r>
          </a:p>
          <a:p>
            <a:r>
              <a:rPr lang="en-US" sz="1600" smtClean="0"/>
              <a:t>The majority of products produced were good-tasting beers – no defects</a:t>
            </a:r>
          </a:p>
          <a:p>
            <a:r>
              <a:rPr lang="en-US" sz="1600" smtClean="0"/>
              <a:t>The resulting sensory profiles have been different reflecting the brewmaster’s optimization </a:t>
            </a:r>
          </a:p>
          <a:p>
            <a:r>
              <a:rPr lang="en-US" sz="1600" smtClean="0"/>
              <a:t>The barley beer taste can be optimized to resemble taste of a malt based beer </a:t>
            </a:r>
          </a:p>
        </p:txBody>
      </p:sp>
      <p:sp>
        <p:nvSpPr>
          <p:cNvPr id="124931" name="Rectangle 2"/>
          <p:cNvSpPr>
            <a:spLocks noGrp="1" noChangeArrowheads="1"/>
          </p:cNvSpPr>
          <p:nvPr>
            <p:ph type="title"/>
          </p:nvPr>
        </p:nvSpPr>
        <p:spPr>
          <a:xfrm>
            <a:off x="268288" y="261938"/>
            <a:ext cx="6937375" cy="795337"/>
          </a:xfrm>
        </p:spPr>
        <p:txBody>
          <a:bodyPr/>
          <a:lstStyle/>
          <a:p>
            <a:r>
              <a:rPr lang="en-US" sz="2200" smtClean="0"/>
              <a:t>Flavor of 100% Barley Beer</a:t>
            </a:r>
          </a:p>
        </p:txBody>
      </p:sp>
      <p:sp>
        <p:nvSpPr>
          <p:cNvPr id="124932" name="Text Box 5"/>
          <p:cNvSpPr txBox="1">
            <a:spLocks noChangeArrowheads="1"/>
          </p:cNvSpPr>
          <p:nvPr/>
        </p:nvSpPr>
        <p:spPr bwMode="auto">
          <a:xfrm>
            <a:off x="1736725" y="5813425"/>
            <a:ext cx="6172200" cy="739775"/>
          </a:xfrm>
          <a:prstGeom prst="rect">
            <a:avLst/>
          </a:prstGeom>
          <a:solidFill>
            <a:schemeClr val="bg2"/>
          </a:solidFill>
          <a:ln w="63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200" i="1">
                <a:solidFill>
                  <a:srgbClr val="28082E"/>
                </a:solidFill>
                <a:latin typeface="Verdana" pitchFamily="34" charset="0"/>
              </a:rPr>
              <a:t>Sensory panel comparison of a malt and a similar barley based pilsner</a:t>
            </a:r>
          </a:p>
          <a:p>
            <a:pPr algn="ctr">
              <a:spcBef>
                <a:spcPct val="50000"/>
              </a:spcBef>
            </a:pPr>
            <a:r>
              <a:rPr lang="en-US" sz="1200" i="1">
                <a:solidFill>
                  <a:srgbClr val="28082E"/>
                </a:solidFill>
                <a:latin typeface="Verdana" pitchFamily="34" charset="0"/>
              </a:rPr>
              <a:t>Taste panel executed by: </a:t>
            </a:r>
            <a:r>
              <a:rPr lang="en-GB" sz="1200" i="1">
                <a:solidFill>
                  <a:srgbClr val="28082E"/>
                </a:solidFill>
                <a:latin typeface="Verdana" pitchFamily="34" charset="0"/>
              </a:rPr>
              <a:t>Centre for Malting and Brewing Science at K.U.Leuven </a:t>
            </a:r>
            <a:endParaRPr lang="en-US" sz="1200">
              <a:solidFill>
                <a:srgbClr val="28082E"/>
              </a:solidFill>
              <a:latin typeface="Verdana" pitchFamily="34" charset="0"/>
            </a:endParaRPr>
          </a:p>
        </p:txBody>
      </p:sp>
      <p:graphicFrame>
        <p:nvGraphicFramePr>
          <p:cNvPr id="10" name="Chart 9"/>
          <p:cNvGraphicFramePr>
            <a:graphicFrameLocks/>
          </p:cNvGraphicFramePr>
          <p:nvPr/>
        </p:nvGraphicFramePr>
        <p:xfrm>
          <a:off x="588473" y="2761483"/>
          <a:ext cx="3929206" cy="28699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1" name="Chart 10"/>
          <p:cNvGraphicFramePr>
            <a:graphicFrameLocks/>
          </p:cNvGraphicFramePr>
          <p:nvPr/>
        </p:nvGraphicFramePr>
        <p:xfrm>
          <a:off x="4689695" y="2754695"/>
          <a:ext cx="3811509" cy="289484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Title 1"/>
          <p:cNvSpPr>
            <a:spLocks noGrp="1"/>
          </p:cNvSpPr>
          <p:nvPr>
            <p:ph type="title"/>
          </p:nvPr>
        </p:nvSpPr>
        <p:spPr>
          <a:xfrm>
            <a:off x="298450" y="163513"/>
            <a:ext cx="6942138" cy="781050"/>
          </a:xfrm>
        </p:spPr>
        <p:txBody>
          <a:bodyPr/>
          <a:lstStyle/>
          <a:p>
            <a:r>
              <a:rPr lang="en-US" sz="2800" smtClean="0"/>
              <a:t>North American Experience</a:t>
            </a:r>
          </a:p>
        </p:txBody>
      </p:sp>
      <p:sp>
        <p:nvSpPr>
          <p:cNvPr id="125955" name="Content Placeholder 2"/>
          <p:cNvSpPr>
            <a:spLocks noGrp="1"/>
          </p:cNvSpPr>
          <p:nvPr>
            <p:ph idx="1"/>
          </p:nvPr>
        </p:nvSpPr>
        <p:spPr>
          <a:xfrm>
            <a:off x="292100" y="1009650"/>
            <a:ext cx="8580438" cy="5037138"/>
          </a:xfrm>
        </p:spPr>
        <p:txBody>
          <a:bodyPr/>
          <a:lstStyle/>
          <a:p>
            <a:r>
              <a:rPr lang="en-US" smtClean="0"/>
              <a:t>Industrial trials in North America have been limited to date since product Ondea Pro launch in fall 2009</a:t>
            </a:r>
          </a:p>
          <a:p>
            <a:r>
              <a:rPr lang="en-US" smtClean="0"/>
              <a:t>One successful trial completed in US</a:t>
            </a:r>
          </a:p>
          <a:p>
            <a:pPr lvl="1"/>
            <a:r>
              <a:rPr lang="en-US" smtClean="0"/>
              <a:t>High-maltose/low-glucose wort obtained</a:t>
            </a:r>
          </a:p>
          <a:p>
            <a:pPr lvl="1"/>
            <a:r>
              <a:rPr lang="en-US" smtClean="0"/>
              <a:t>No lautering issues</a:t>
            </a:r>
          </a:p>
          <a:p>
            <a:pPr lvl="2"/>
            <a:r>
              <a:rPr lang="en-US" smtClean="0"/>
              <a:t>Low viscosity wort produced: similar beta-glucans, 80% lower arabinoxylans than in comparable 100% malt wort</a:t>
            </a:r>
          </a:p>
          <a:p>
            <a:r>
              <a:rPr lang="en-US" smtClean="0"/>
              <a:t>Areas of attention</a:t>
            </a:r>
          </a:p>
          <a:p>
            <a:pPr lvl="1"/>
            <a:r>
              <a:rPr lang="en-US" smtClean="0"/>
              <a:t>Milling: further optimization should have been done, as the grist we obtained was coarser than we desired</a:t>
            </a:r>
          </a:p>
          <a:p>
            <a:pPr lvl="1"/>
            <a:r>
              <a:rPr lang="en-US" smtClean="0"/>
              <a:t>Mashing: grist:water ratio, continuous stirring of the mash is absolutely critical</a:t>
            </a:r>
          </a:p>
          <a:p>
            <a:pPr lvl="1"/>
            <a:r>
              <a:rPr lang="en-US" smtClean="0"/>
              <a:t>Lautering: bed is not as compact as when using 100% malt – first wort ran off very quickly, no need to rake as deep</a:t>
            </a:r>
          </a:p>
          <a:p>
            <a:pPr lvl="1"/>
            <a:r>
              <a:rPr lang="en-US" smtClean="0"/>
              <a:t>Whirlpool: trub is not as compact as with 100% malt wort</a:t>
            </a:r>
          </a:p>
        </p:txBody>
      </p:sp>
    </p:spTree>
  </p:cSld>
  <p:clrMapOvr>
    <a:masterClrMapping/>
  </p:clrMapOvr>
  <p:transition spd="med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Title 1"/>
          <p:cNvSpPr>
            <a:spLocks noGrp="1"/>
          </p:cNvSpPr>
          <p:nvPr>
            <p:ph type="title"/>
          </p:nvPr>
        </p:nvSpPr>
        <p:spPr>
          <a:xfrm>
            <a:off x="290513" y="346075"/>
            <a:ext cx="6942137" cy="781050"/>
          </a:xfrm>
        </p:spPr>
        <p:txBody>
          <a:bodyPr/>
          <a:lstStyle/>
          <a:p>
            <a:r>
              <a:rPr lang="en-US" sz="2800" smtClean="0"/>
              <a:t>North American Experience</a:t>
            </a:r>
          </a:p>
        </p:txBody>
      </p:sp>
      <p:sp>
        <p:nvSpPr>
          <p:cNvPr id="126979" name="Content Placeholder 2"/>
          <p:cNvSpPr>
            <a:spLocks noGrp="1"/>
          </p:cNvSpPr>
          <p:nvPr>
            <p:ph idx="1"/>
          </p:nvPr>
        </p:nvSpPr>
        <p:spPr>
          <a:xfrm>
            <a:off x="277813" y="1322388"/>
            <a:ext cx="8580437" cy="5176837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en-US" b="1" smtClean="0"/>
              <a:t>100% unmalted barley beer prototypes</a:t>
            </a:r>
          </a:p>
          <a:p>
            <a:r>
              <a:rPr lang="en-US" smtClean="0"/>
              <a:t>Two sets of Ondea Pro beers have been produced in North America in 2010 and presented at  two brewing conferences</a:t>
            </a:r>
          </a:p>
          <a:p>
            <a:pPr lvl="1"/>
            <a:r>
              <a:rPr lang="en-US" smtClean="0"/>
              <a:t>Craft Brewers Conference, Chicago IL, April 2010</a:t>
            </a:r>
          </a:p>
          <a:p>
            <a:pPr lvl="2"/>
            <a:r>
              <a:rPr lang="en-US" smtClean="0"/>
              <a:t>American Pale Ale </a:t>
            </a:r>
          </a:p>
          <a:p>
            <a:pPr lvl="1"/>
            <a:r>
              <a:rPr lang="en-US" smtClean="0"/>
              <a:t>ASBC MBAA Brewing Summit, Providence RI, June 2010</a:t>
            </a:r>
          </a:p>
          <a:p>
            <a:pPr lvl="2"/>
            <a:r>
              <a:rPr lang="en-US" smtClean="0"/>
              <a:t>Irish Stout</a:t>
            </a:r>
          </a:p>
          <a:p>
            <a:pPr lvl="2"/>
            <a:r>
              <a:rPr lang="en-US" smtClean="0"/>
              <a:t>IPA</a:t>
            </a:r>
          </a:p>
          <a:p>
            <a:pPr lvl="2"/>
            <a:r>
              <a:rPr lang="en-US" smtClean="0"/>
              <a:t>Helles</a:t>
            </a:r>
          </a:p>
          <a:p>
            <a:r>
              <a:rPr lang="en-US" smtClean="0"/>
              <a:t>All beers were very well received by conference participants</a:t>
            </a:r>
          </a:p>
          <a:p>
            <a:r>
              <a:rPr lang="en-US" smtClean="0"/>
              <a:t>Ondea Pro is one more tool at the brewmasters disposal for the creation of an interesting array of beers	</a:t>
            </a:r>
          </a:p>
        </p:txBody>
      </p:sp>
    </p:spTree>
  </p:cSld>
  <p:clrMapOvr>
    <a:masterClrMapping/>
  </p:clrMapOvr>
  <p:transition spd="med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Title 1"/>
          <p:cNvSpPr>
            <a:spLocks noGrp="1"/>
          </p:cNvSpPr>
          <p:nvPr>
            <p:ph type="title"/>
          </p:nvPr>
        </p:nvSpPr>
        <p:spPr>
          <a:xfrm>
            <a:off x="274638" y="301625"/>
            <a:ext cx="6942137" cy="781050"/>
          </a:xfrm>
        </p:spPr>
        <p:txBody>
          <a:bodyPr/>
          <a:lstStyle/>
          <a:p>
            <a:r>
              <a:rPr lang="en-US" sz="2800" smtClean="0"/>
              <a:t>Conclusions</a:t>
            </a:r>
          </a:p>
        </p:txBody>
      </p:sp>
      <p:sp>
        <p:nvSpPr>
          <p:cNvPr id="128003" name="Content Placeholder 5"/>
          <p:cNvSpPr>
            <a:spLocks noGrp="1"/>
          </p:cNvSpPr>
          <p:nvPr>
            <p:ph idx="1"/>
          </p:nvPr>
        </p:nvSpPr>
        <p:spPr>
          <a:xfrm>
            <a:off x="315913" y="1123950"/>
            <a:ext cx="8580437" cy="5037138"/>
          </a:xfrm>
        </p:spPr>
        <p:txBody>
          <a:bodyPr/>
          <a:lstStyle/>
          <a:p>
            <a:r>
              <a:rPr lang="en-US" sz="2000" smtClean="0"/>
              <a:t>A enzyme solution – Ondea Pro - and process have been developed to enable the brewing of great-tasting beer with 100% unmalted barley with existing brewing equipment</a:t>
            </a:r>
          </a:p>
          <a:p>
            <a:r>
              <a:rPr lang="en-US" sz="2000" smtClean="0"/>
              <a:t>Ondea Pro works in synergy with the endogenous enzymes from barley</a:t>
            </a:r>
          </a:p>
          <a:p>
            <a:r>
              <a:rPr lang="en-US" sz="2000" smtClean="0"/>
              <a:t>The special pullulanase found in Ondea Pro is essential for the attenuation performance</a:t>
            </a:r>
          </a:p>
          <a:p>
            <a:r>
              <a:rPr lang="en-US" sz="2000" smtClean="0"/>
              <a:t>Ondea Pro yields a wort with a relatively high maltose content (&gt; 60%)</a:t>
            </a:r>
          </a:p>
          <a:p>
            <a:r>
              <a:rPr lang="en-US" sz="2000" smtClean="0"/>
              <a:t>The amino acid composition of 100% unmalted barley wort differs from malt based wort – higher group A and B amino acids and lower proline content</a:t>
            </a:r>
          </a:p>
          <a:p>
            <a:r>
              <a:rPr lang="en-US" sz="2000" smtClean="0"/>
              <a:t>The lauter tun performance is ensured through the enzyme system, milling adjustment and lauter tun management</a:t>
            </a:r>
          </a:p>
          <a:p>
            <a:r>
              <a:rPr lang="en-US" sz="2000" smtClean="0"/>
              <a:t>Flavor of 100% unmalted barley beer is similar to 100% malted barley beer</a:t>
            </a:r>
          </a:p>
          <a:p>
            <a:pPr>
              <a:buFont typeface="Wingdings" pitchFamily="2" charset="2"/>
              <a:buNone/>
            </a:pPr>
            <a:endParaRPr lang="en-US" smtClean="0"/>
          </a:p>
        </p:txBody>
      </p:sp>
    </p:spTree>
  </p:cSld>
  <p:clrMapOvr>
    <a:masterClrMapping/>
  </p:clrMapOvr>
  <p:transition spd="med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Text Placeholder 4"/>
          <p:cNvSpPr>
            <a:spLocks noGrp="1"/>
          </p:cNvSpPr>
          <p:nvPr>
            <p:ph type="body" sz="quarter" idx="15"/>
          </p:nvPr>
        </p:nvSpPr>
        <p:spPr>
          <a:custGeom>
            <a:avLst/>
            <a:gdLst>
              <a:gd name="T0" fmla="*/ 0 w 8258175"/>
              <a:gd name="T1" fmla="*/ 0 h 5275262"/>
              <a:gd name="T2" fmla="*/ 8258175 w 8258175"/>
              <a:gd name="T3" fmla="*/ 428819 h 5275262"/>
              <a:gd name="T4" fmla="*/ 8258175 w 8258175"/>
              <a:gd name="T5" fmla="*/ 4779963 h 5275262"/>
              <a:gd name="T6" fmla="*/ 0 w 8258175"/>
              <a:gd name="T7" fmla="*/ 5027612 h 5275262"/>
              <a:gd name="T8" fmla="*/ 0 w 8258175"/>
              <a:gd name="T9" fmla="*/ 0 h 527526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8258175"/>
              <a:gd name="T16" fmla="*/ 0 h 5275262"/>
              <a:gd name="T17" fmla="*/ 8258175 w 8258175"/>
              <a:gd name="T18" fmla="*/ 5275262 h 5275262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8258175" h="5275262">
                <a:moveTo>
                  <a:pt x="0" y="0"/>
                </a:moveTo>
                <a:lnTo>
                  <a:pt x="8258175" y="449942"/>
                </a:lnTo>
                <a:lnTo>
                  <a:pt x="8258175" y="5015413"/>
                </a:lnTo>
                <a:lnTo>
                  <a:pt x="0" y="5275262"/>
                </a:lnTo>
                <a:lnTo>
                  <a:pt x="0" y="0"/>
                </a:lnTo>
                <a:close/>
              </a:path>
            </a:pathLst>
          </a:custGeom>
        </p:spPr>
        <p:txBody>
          <a:bodyPr/>
          <a:lstStyle/>
          <a:p>
            <a:pPr algn="ctr">
              <a:buFont typeface="Wingdings" pitchFamily="2" charset="2"/>
              <a:buNone/>
            </a:pPr>
            <a:r>
              <a:rPr lang="en-US" sz="2800" smtClean="0"/>
              <a:t>THANK-YOU </a:t>
            </a:r>
          </a:p>
          <a:p>
            <a:pPr algn="ctr">
              <a:buFont typeface="Wingdings" pitchFamily="2" charset="2"/>
              <a:buNone/>
            </a:pPr>
            <a:r>
              <a:rPr lang="en-US" sz="2800" smtClean="0"/>
              <a:t>for your </a:t>
            </a:r>
          </a:p>
          <a:p>
            <a:pPr algn="ctr">
              <a:buFont typeface="Wingdings" pitchFamily="2" charset="2"/>
              <a:buNone/>
            </a:pPr>
            <a:r>
              <a:rPr lang="en-US" sz="2800" smtClean="0"/>
              <a:t>ATTENTION</a:t>
            </a:r>
          </a:p>
          <a:p>
            <a:endParaRPr lang="en-US" smtClean="0"/>
          </a:p>
        </p:txBody>
      </p:sp>
      <p:sp>
        <p:nvSpPr>
          <p:cNvPr id="129027" name="Text Placeholder 5"/>
          <p:cNvSpPr>
            <a:spLocks noGrp="1"/>
          </p:cNvSpPr>
          <p:nvPr>
            <p:ph type="body" sz="quarter" idx="16"/>
          </p:nvPr>
        </p:nvSpPr>
        <p:spPr>
          <a:custGeom>
            <a:avLst/>
            <a:gdLst>
              <a:gd name="T0" fmla="*/ 0 w 7416800"/>
              <a:gd name="T1" fmla="*/ 696686 h 2954337"/>
              <a:gd name="T2" fmla="*/ 7416800 w 7416800"/>
              <a:gd name="T3" fmla="*/ 0 h 2954337"/>
              <a:gd name="T4" fmla="*/ 7416800 w 7416800"/>
              <a:gd name="T5" fmla="*/ 2954337 h 2954337"/>
              <a:gd name="T6" fmla="*/ 0 w 7416800"/>
              <a:gd name="T7" fmla="*/ 2954337 h 2954337"/>
              <a:gd name="T8" fmla="*/ 0 w 7416800"/>
              <a:gd name="T9" fmla="*/ 696686 h 2954337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7416800"/>
              <a:gd name="T16" fmla="*/ 0 h 2954337"/>
              <a:gd name="T17" fmla="*/ 7416800 w 7416800"/>
              <a:gd name="T18" fmla="*/ 2954337 h 2954337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7416800" h="2954337">
                <a:moveTo>
                  <a:pt x="0" y="696686"/>
                </a:moveTo>
                <a:lnTo>
                  <a:pt x="7416800" y="0"/>
                </a:lnTo>
                <a:lnTo>
                  <a:pt x="7416800" y="2954337"/>
                </a:lnTo>
                <a:lnTo>
                  <a:pt x="0" y="2954337"/>
                </a:lnTo>
                <a:lnTo>
                  <a:pt x="0" y="696686"/>
                </a:lnTo>
                <a:close/>
              </a:path>
            </a:pathLst>
          </a:custGeom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en-US" smtClean="0"/>
              <a:t>                  </a:t>
            </a:r>
            <a:r>
              <a:rPr lang="en-US" sz="2400" smtClean="0"/>
              <a:t>Q&amp;A</a:t>
            </a:r>
          </a:p>
        </p:txBody>
      </p:sp>
    </p:spTree>
  </p:cSld>
  <p:clrMapOvr>
    <a:masterClrMapping/>
  </p:clrMapOvr>
  <p:transition spd="med">
    <p:fade/>
  </p:transition>
</p:sld>
</file>

<file path=ppt/theme/theme1.xml><?xml version="1.0" encoding="utf-8"?>
<a:theme xmlns:a="http://schemas.openxmlformats.org/drawingml/2006/main" name="Multi_slide_Office2007">
  <a:themeElements>
    <a:clrScheme name="Novozymes colors 2">
      <a:dk1>
        <a:srgbClr val="28082E"/>
      </a:dk1>
      <a:lt1>
        <a:srgbClr val="FFFFFF"/>
      </a:lt1>
      <a:dk2>
        <a:srgbClr val="28082E"/>
      </a:dk2>
      <a:lt2>
        <a:srgbClr val="C3D940"/>
      </a:lt2>
      <a:accent1>
        <a:srgbClr val="C3D940"/>
      </a:accent1>
      <a:accent2>
        <a:srgbClr val="28082E"/>
      </a:accent2>
      <a:accent3>
        <a:srgbClr val="AB8422"/>
      </a:accent3>
      <a:accent4>
        <a:srgbClr val="EC008C"/>
      </a:accent4>
      <a:accent5>
        <a:srgbClr val="00AC5B"/>
      </a:accent5>
      <a:accent6>
        <a:srgbClr val="616A2E"/>
      </a:accent6>
      <a:hlink>
        <a:srgbClr val="FFD900"/>
      </a:hlink>
      <a:folHlink>
        <a:srgbClr val="A1D7C2"/>
      </a:folHlink>
    </a:clrScheme>
    <a:fontScheme name="novozymes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317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72000" tIns="72000" rIns="72000" bIns="7200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da-DK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317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72000" tIns="72000" rIns="72000" bIns="7200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da-DK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</a:defRPr>
        </a:defPPr>
      </a:lstStyle>
    </a:lnDef>
  </a:objectDefaults>
  <a:extraClrSchemeLst>
    <a:extraClrScheme>
      <a:clrScheme name="Multi_slide_Office2007 1">
        <a:dk1>
          <a:srgbClr val="28082E"/>
        </a:dk1>
        <a:lt1>
          <a:srgbClr val="FFFFFF"/>
        </a:lt1>
        <a:dk2>
          <a:srgbClr val="28082E"/>
        </a:dk2>
        <a:lt2>
          <a:srgbClr val="C3D940"/>
        </a:lt2>
        <a:accent1>
          <a:srgbClr val="C3D940"/>
        </a:accent1>
        <a:accent2>
          <a:srgbClr val="28082E"/>
        </a:accent2>
        <a:accent3>
          <a:srgbClr val="FFFFFF"/>
        </a:accent3>
        <a:accent4>
          <a:srgbClr val="210626"/>
        </a:accent4>
        <a:accent5>
          <a:srgbClr val="DEE9AF"/>
        </a:accent5>
        <a:accent6>
          <a:srgbClr val="230629"/>
        </a:accent6>
        <a:hlink>
          <a:srgbClr val="FFD900"/>
        </a:hlink>
        <a:folHlink>
          <a:srgbClr val="A1D7C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custClrLst>
    <a:custClr name="Novozymes Today Brand Color">
      <a:srgbClr val="28082E"/>
    </a:custClr>
    <a:custClr name="Novozymes White Brand Color">
      <a:srgbClr val="FFFFFF"/>
    </a:custClr>
    <a:custClr name="Novozymes Touch Brand Color">
      <a:srgbClr val="C3D940"/>
    </a:custClr>
    <a:custClr name="Novozymes Light Brand Color">
      <a:srgbClr val="AB8422"/>
    </a:custClr>
    <a:custClr name="Novozymes Natural Secondary Color">
      <a:srgbClr val="C6E2F4"/>
    </a:custClr>
    <a:custClr name="Novozymes Natural Secondary Color">
      <a:srgbClr val="6BCEF2"/>
    </a:custClr>
    <a:custClr name="Novozymes Natural Secondary Color">
      <a:srgbClr val="00B2CD"/>
    </a:custClr>
    <a:custClr name="Novozymes Natural Secondary Color">
      <a:srgbClr val="51C3C5"/>
    </a:custClr>
    <a:custClr name="Novozymes Natural Secondary Color">
      <a:srgbClr val="00AC5B"/>
    </a:custClr>
    <a:custClr name="Novozymes Natural Secondary Color">
      <a:srgbClr val="67BD49"/>
    </a:custClr>
    <a:custClr name="Novozymes Natural Secondary Color">
      <a:srgbClr val="A1D7C2"/>
    </a:custClr>
    <a:custClr name="Novozymes Natural Secondary Color">
      <a:srgbClr val="616A2E"/>
    </a:custClr>
    <a:custClr name="Novozymes Natural Secondary Color">
      <a:srgbClr val="653F11"/>
    </a:custClr>
    <a:custClr name="Novozymes Natural Secondary Color">
      <a:srgbClr val="9D8E3E"/>
    </a:custClr>
    <a:custClr name="Novozymes Natural Secondary Color">
      <a:srgbClr val="CFC580"/>
    </a:custClr>
    <a:custClr name="Novozymes Natural Secondary Color">
      <a:srgbClr val="E7C7B2"/>
    </a:custClr>
    <a:custClr name="Novozymes Touch Secondary Color">
      <a:srgbClr val="00ADEF"/>
    </a:custClr>
    <a:custClr name="Novozymes Touch Secondary Color">
      <a:srgbClr val="F57E25"/>
    </a:custClr>
    <a:custClr name="Novozymes Touch Secondary Color">
      <a:srgbClr val="94C947"/>
    </a:custClr>
    <a:custClr name="Novozymes Touch Secondary Color">
      <a:srgbClr val="96D9EC"/>
    </a:custClr>
    <a:custClr name="Novozymes Touch Secondary Color">
      <a:srgbClr val="CA9BC7"/>
    </a:custClr>
    <a:custClr name="Novozymes Touch Secondary Color">
      <a:srgbClr val="FFF204"/>
    </a:custClr>
    <a:custClr name="Novozymes Touch Secondary Color">
      <a:srgbClr val="6E3A96"/>
    </a:custClr>
    <a:custClr name="Novozymes Touch Secondary Color">
      <a:srgbClr val="A8218E"/>
    </a:custClr>
    <a:custClr name="Novozymes Touch Secondary Color">
      <a:srgbClr val="EC008C"/>
    </a:custClr>
    <a:custClr name="Novozymes Touch Secondary Color">
      <a:srgbClr val="413393"/>
    </a:custClr>
    <a:custClr name="Novozymes Touch Secondary Color">
      <a:srgbClr val="FFD900"/>
    </a:custClr>
    <a:custClr name="Novozymes Touch Secondary Color">
      <a:srgbClr val="EF3A42"/>
    </a:custClr>
  </a:custClrLst>
</a:theme>
</file>

<file path=ppt/theme/theme2.xml><?xml version="1.0" encoding="utf-8"?>
<a:theme xmlns:a="http://schemas.openxmlformats.org/drawingml/2006/main" name="2_page_template">
  <a:themeElements>
    <a:clrScheme name="2_page_template 1">
      <a:dk1>
        <a:srgbClr val="28082E"/>
      </a:dk1>
      <a:lt1>
        <a:srgbClr val="FFFFFF"/>
      </a:lt1>
      <a:dk2>
        <a:srgbClr val="28082E"/>
      </a:dk2>
      <a:lt2>
        <a:srgbClr val="C3D940"/>
      </a:lt2>
      <a:accent1>
        <a:srgbClr val="CFC580"/>
      </a:accent1>
      <a:accent2>
        <a:srgbClr val="AB8422"/>
      </a:accent2>
      <a:accent3>
        <a:srgbClr val="FFFFFF"/>
      </a:accent3>
      <a:accent4>
        <a:srgbClr val="210626"/>
      </a:accent4>
      <a:accent5>
        <a:srgbClr val="E4DFC0"/>
      </a:accent5>
      <a:accent6>
        <a:srgbClr val="9B771E"/>
      </a:accent6>
      <a:hlink>
        <a:srgbClr val="6BCEF2"/>
      </a:hlink>
      <a:folHlink>
        <a:srgbClr val="616A2E"/>
      </a:folHlink>
    </a:clrScheme>
    <a:fontScheme name="2_page_template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accent2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79200" tIns="39600" rIns="79200" bIns="39600" numCol="1" anchor="ctr" anchorCtr="0" compatLnSpc="1">
        <a:prstTxWarp prst="textNoShape">
          <a:avLst/>
        </a:prstTxWarp>
      </a:bodyPr>
      <a:lstStyle>
        <a:defPPr marL="623888" marR="0" indent="-174625" algn="ctr" defTabSz="914400" rtl="0" eaLnBrk="1" fontAlgn="base" latinLnBrk="0" hangingPunct="1">
          <a:lnSpc>
            <a:spcPct val="80000"/>
          </a:lnSpc>
          <a:spcBef>
            <a:spcPct val="20000"/>
          </a:spcBef>
          <a:spcAft>
            <a:spcPct val="20000"/>
          </a:spcAft>
          <a:buClr>
            <a:schemeClr val="tx1"/>
          </a:buClr>
          <a:buSzTx/>
          <a:buFont typeface="Wingdings" pitchFamily="2" charset="2"/>
          <a:buChar char="ü"/>
          <a:tabLst/>
          <a:defRPr kumimoji="0" lang="da-DK" sz="1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accent2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79200" tIns="39600" rIns="79200" bIns="39600" numCol="1" anchor="ctr" anchorCtr="0" compatLnSpc="1">
        <a:prstTxWarp prst="textNoShape">
          <a:avLst/>
        </a:prstTxWarp>
      </a:bodyPr>
      <a:lstStyle>
        <a:defPPr marL="623888" marR="0" indent="-174625" algn="ctr" defTabSz="914400" rtl="0" eaLnBrk="1" fontAlgn="base" latinLnBrk="0" hangingPunct="1">
          <a:lnSpc>
            <a:spcPct val="80000"/>
          </a:lnSpc>
          <a:spcBef>
            <a:spcPct val="20000"/>
          </a:spcBef>
          <a:spcAft>
            <a:spcPct val="20000"/>
          </a:spcAft>
          <a:buClr>
            <a:schemeClr val="tx1"/>
          </a:buClr>
          <a:buSzTx/>
          <a:buFont typeface="Wingdings" pitchFamily="2" charset="2"/>
          <a:buChar char="ü"/>
          <a:tabLst/>
          <a:defRPr kumimoji="0" lang="da-DK" sz="1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</a:defRPr>
        </a:defPPr>
      </a:lstStyle>
    </a:lnDef>
  </a:objectDefaults>
  <a:extraClrSchemeLst>
    <a:extraClrScheme>
      <a:clrScheme name="2_page_template 1">
        <a:dk1>
          <a:srgbClr val="28082E"/>
        </a:dk1>
        <a:lt1>
          <a:srgbClr val="FFFFFF"/>
        </a:lt1>
        <a:dk2>
          <a:srgbClr val="28082E"/>
        </a:dk2>
        <a:lt2>
          <a:srgbClr val="C3D940"/>
        </a:lt2>
        <a:accent1>
          <a:srgbClr val="CFC580"/>
        </a:accent1>
        <a:accent2>
          <a:srgbClr val="AB8422"/>
        </a:accent2>
        <a:accent3>
          <a:srgbClr val="FFFFFF"/>
        </a:accent3>
        <a:accent4>
          <a:srgbClr val="210626"/>
        </a:accent4>
        <a:accent5>
          <a:srgbClr val="E4DFC0"/>
        </a:accent5>
        <a:accent6>
          <a:srgbClr val="9B771E"/>
        </a:accent6>
        <a:hlink>
          <a:srgbClr val="6BCEF2"/>
        </a:hlink>
        <a:folHlink>
          <a:srgbClr val="616A2E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3_page_template">
  <a:themeElements>
    <a:clrScheme name="2_page_template 1">
      <a:dk1>
        <a:srgbClr val="28082E"/>
      </a:dk1>
      <a:lt1>
        <a:srgbClr val="FFFFFF"/>
      </a:lt1>
      <a:dk2>
        <a:srgbClr val="28082E"/>
      </a:dk2>
      <a:lt2>
        <a:srgbClr val="C3D940"/>
      </a:lt2>
      <a:accent1>
        <a:srgbClr val="CFC580"/>
      </a:accent1>
      <a:accent2>
        <a:srgbClr val="AB8422"/>
      </a:accent2>
      <a:accent3>
        <a:srgbClr val="FFFFFF"/>
      </a:accent3>
      <a:accent4>
        <a:srgbClr val="210626"/>
      </a:accent4>
      <a:accent5>
        <a:srgbClr val="E4DFC0"/>
      </a:accent5>
      <a:accent6>
        <a:srgbClr val="9B771E"/>
      </a:accent6>
      <a:hlink>
        <a:srgbClr val="6BCEF2"/>
      </a:hlink>
      <a:folHlink>
        <a:srgbClr val="616A2E"/>
      </a:folHlink>
    </a:clrScheme>
    <a:fontScheme name="2_page_template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accent2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79200" tIns="39600" rIns="79200" bIns="39600" numCol="1" anchor="ctr" anchorCtr="0" compatLnSpc="1">
        <a:prstTxWarp prst="textNoShape">
          <a:avLst/>
        </a:prstTxWarp>
      </a:bodyPr>
      <a:lstStyle>
        <a:defPPr marL="623888" marR="0" indent="-174625" algn="ctr" defTabSz="914400" rtl="0" eaLnBrk="1" fontAlgn="base" latinLnBrk="0" hangingPunct="1">
          <a:lnSpc>
            <a:spcPct val="80000"/>
          </a:lnSpc>
          <a:spcBef>
            <a:spcPct val="20000"/>
          </a:spcBef>
          <a:spcAft>
            <a:spcPct val="20000"/>
          </a:spcAft>
          <a:buClr>
            <a:schemeClr val="tx1"/>
          </a:buClr>
          <a:buSzTx/>
          <a:buFont typeface="Wingdings" pitchFamily="2" charset="2"/>
          <a:buChar char="ü"/>
          <a:tabLst/>
          <a:defRPr kumimoji="0" lang="da-DK" sz="1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accent2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79200" tIns="39600" rIns="79200" bIns="39600" numCol="1" anchor="ctr" anchorCtr="0" compatLnSpc="1">
        <a:prstTxWarp prst="textNoShape">
          <a:avLst/>
        </a:prstTxWarp>
      </a:bodyPr>
      <a:lstStyle>
        <a:defPPr marL="623888" marR="0" indent="-174625" algn="ctr" defTabSz="914400" rtl="0" eaLnBrk="1" fontAlgn="base" latinLnBrk="0" hangingPunct="1">
          <a:lnSpc>
            <a:spcPct val="80000"/>
          </a:lnSpc>
          <a:spcBef>
            <a:spcPct val="20000"/>
          </a:spcBef>
          <a:spcAft>
            <a:spcPct val="20000"/>
          </a:spcAft>
          <a:buClr>
            <a:schemeClr val="tx1"/>
          </a:buClr>
          <a:buSzTx/>
          <a:buFont typeface="Wingdings" pitchFamily="2" charset="2"/>
          <a:buChar char="ü"/>
          <a:tabLst/>
          <a:defRPr kumimoji="0" lang="da-DK" sz="1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</a:defRPr>
        </a:defPPr>
      </a:lstStyle>
    </a:lnDef>
  </a:objectDefaults>
  <a:extraClrSchemeLst>
    <a:extraClrScheme>
      <a:clrScheme name="2_page_template 1">
        <a:dk1>
          <a:srgbClr val="28082E"/>
        </a:dk1>
        <a:lt1>
          <a:srgbClr val="FFFFFF"/>
        </a:lt1>
        <a:dk2>
          <a:srgbClr val="28082E"/>
        </a:dk2>
        <a:lt2>
          <a:srgbClr val="C3D940"/>
        </a:lt2>
        <a:accent1>
          <a:srgbClr val="CFC580"/>
        </a:accent1>
        <a:accent2>
          <a:srgbClr val="AB8422"/>
        </a:accent2>
        <a:accent3>
          <a:srgbClr val="FFFFFF"/>
        </a:accent3>
        <a:accent4>
          <a:srgbClr val="210626"/>
        </a:accent4>
        <a:accent5>
          <a:srgbClr val="E4DFC0"/>
        </a:accent5>
        <a:accent6>
          <a:srgbClr val="9B771E"/>
        </a:accent6>
        <a:hlink>
          <a:srgbClr val="6BCEF2"/>
        </a:hlink>
        <a:folHlink>
          <a:srgbClr val="616A2E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4_page_template">
  <a:themeElements>
    <a:clrScheme name="2_page_template 1">
      <a:dk1>
        <a:srgbClr val="28082E"/>
      </a:dk1>
      <a:lt1>
        <a:srgbClr val="FFFFFF"/>
      </a:lt1>
      <a:dk2>
        <a:srgbClr val="28082E"/>
      </a:dk2>
      <a:lt2>
        <a:srgbClr val="C3D940"/>
      </a:lt2>
      <a:accent1>
        <a:srgbClr val="CFC580"/>
      </a:accent1>
      <a:accent2>
        <a:srgbClr val="AB8422"/>
      </a:accent2>
      <a:accent3>
        <a:srgbClr val="FFFFFF"/>
      </a:accent3>
      <a:accent4>
        <a:srgbClr val="210626"/>
      </a:accent4>
      <a:accent5>
        <a:srgbClr val="E4DFC0"/>
      </a:accent5>
      <a:accent6>
        <a:srgbClr val="9B771E"/>
      </a:accent6>
      <a:hlink>
        <a:srgbClr val="6BCEF2"/>
      </a:hlink>
      <a:folHlink>
        <a:srgbClr val="616A2E"/>
      </a:folHlink>
    </a:clrScheme>
    <a:fontScheme name="2_page_template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accent2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79200" tIns="39600" rIns="79200" bIns="39600" numCol="1" anchor="ctr" anchorCtr="0" compatLnSpc="1">
        <a:prstTxWarp prst="textNoShape">
          <a:avLst/>
        </a:prstTxWarp>
      </a:bodyPr>
      <a:lstStyle>
        <a:defPPr marL="623888" marR="0" indent="-174625" algn="ctr" defTabSz="914400" rtl="0" eaLnBrk="1" fontAlgn="base" latinLnBrk="0" hangingPunct="1">
          <a:lnSpc>
            <a:spcPct val="80000"/>
          </a:lnSpc>
          <a:spcBef>
            <a:spcPct val="20000"/>
          </a:spcBef>
          <a:spcAft>
            <a:spcPct val="20000"/>
          </a:spcAft>
          <a:buClr>
            <a:schemeClr val="tx1"/>
          </a:buClr>
          <a:buSzTx/>
          <a:buFont typeface="Wingdings" pitchFamily="2" charset="2"/>
          <a:buChar char="ü"/>
          <a:tabLst/>
          <a:defRPr kumimoji="0" lang="da-DK" sz="1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accent2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79200" tIns="39600" rIns="79200" bIns="39600" numCol="1" anchor="ctr" anchorCtr="0" compatLnSpc="1">
        <a:prstTxWarp prst="textNoShape">
          <a:avLst/>
        </a:prstTxWarp>
      </a:bodyPr>
      <a:lstStyle>
        <a:defPPr marL="623888" marR="0" indent="-174625" algn="ctr" defTabSz="914400" rtl="0" eaLnBrk="1" fontAlgn="base" latinLnBrk="0" hangingPunct="1">
          <a:lnSpc>
            <a:spcPct val="80000"/>
          </a:lnSpc>
          <a:spcBef>
            <a:spcPct val="20000"/>
          </a:spcBef>
          <a:spcAft>
            <a:spcPct val="20000"/>
          </a:spcAft>
          <a:buClr>
            <a:schemeClr val="tx1"/>
          </a:buClr>
          <a:buSzTx/>
          <a:buFont typeface="Wingdings" pitchFamily="2" charset="2"/>
          <a:buChar char="ü"/>
          <a:tabLst/>
          <a:defRPr kumimoji="0" lang="da-DK" sz="1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</a:defRPr>
        </a:defPPr>
      </a:lstStyle>
    </a:lnDef>
  </a:objectDefaults>
  <a:extraClrSchemeLst>
    <a:extraClrScheme>
      <a:clrScheme name="2_page_template 1">
        <a:dk1>
          <a:srgbClr val="28082E"/>
        </a:dk1>
        <a:lt1>
          <a:srgbClr val="FFFFFF"/>
        </a:lt1>
        <a:dk2>
          <a:srgbClr val="28082E"/>
        </a:dk2>
        <a:lt2>
          <a:srgbClr val="C3D940"/>
        </a:lt2>
        <a:accent1>
          <a:srgbClr val="CFC580"/>
        </a:accent1>
        <a:accent2>
          <a:srgbClr val="AB8422"/>
        </a:accent2>
        <a:accent3>
          <a:srgbClr val="FFFFFF"/>
        </a:accent3>
        <a:accent4>
          <a:srgbClr val="210626"/>
        </a:accent4>
        <a:accent5>
          <a:srgbClr val="E4DFC0"/>
        </a:accent5>
        <a:accent6>
          <a:srgbClr val="9B771E"/>
        </a:accent6>
        <a:hlink>
          <a:srgbClr val="6BCEF2"/>
        </a:hlink>
        <a:folHlink>
          <a:srgbClr val="616A2E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5_page_template">
  <a:themeElements>
    <a:clrScheme name="2_page_template 1">
      <a:dk1>
        <a:srgbClr val="28082E"/>
      </a:dk1>
      <a:lt1>
        <a:srgbClr val="FFFFFF"/>
      </a:lt1>
      <a:dk2>
        <a:srgbClr val="28082E"/>
      </a:dk2>
      <a:lt2>
        <a:srgbClr val="C3D940"/>
      </a:lt2>
      <a:accent1>
        <a:srgbClr val="CFC580"/>
      </a:accent1>
      <a:accent2>
        <a:srgbClr val="AB8422"/>
      </a:accent2>
      <a:accent3>
        <a:srgbClr val="FFFFFF"/>
      </a:accent3>
      <a:accent4>
        <a:srgbClr val="210626"/>
      </a:accent4>
      <a:accent5>
        <a:srgbClr val="E4DFC0"/>
      </a:accent5>
      <a:accent6>
        <a:srgbClr val="9B771E"/>
      </a:accent6>
      <a:hlink>
        <a:srgbClr val="6BCEF2"/>
      </a:hlink>
      <a:folHlink>
        <a:srgbClr val="616A2E"/>
      </a:folHlink>
    </a:clrScheme>
    <a:fontScheme name="2_page_template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accent2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79200" tIns="39600" rIns="79200" bIns="39600" numCol="1" anchor="ctr" anchorCtr="0" compatLnSpc="1">
        <a:prstTxWarp prst="textNoShape">
          <a:avLst/>
        </a:prstTxWarp>
      </a:bodyPr>
      <a:lstStyle>
        <a:defPPr marL="623888" marR="0" indent="-174625" algn="ctr" defTabSz="914400" rtl="0" eaLnBrk="1" fontAlgn="base" latinLnBrk="0" hangingPunct="1">
          <a:lnSpc>
            <a:spcPct val="80000"/>
          </a:lnSpc>
          <a:spcBef>
            <a:spcPct val="20000"/>
          </a:spcBef>
          <a:spcAft>
            <a:spcPct val="20000"/>
          </a:spcAft>
          <a:buClr>
            <a:schemeClr val="tx1"/>
          </a:buClr>
          <a:buSzTx/>
          <a:buFont typeface="Wingdings" pitchFamily="2" charset="2"/>
          <a:buChar char="ü"/>
          <a:tabLst/>
          <a:defRPr kumimoji="0" lang="da-DK" sz="1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accent2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79200" tIns="39600" rIns="79200" bIns="39600" numCol="1" anchor="ctr" anchorCtr="0" compatLnSpc="1">
        <a:prstTxWarp prst="textNoShape">
          <a:avLst/>
        </a:prstTxWarp>
      </a:bodyPr>
      <a:lstStyle>
        <a:defPPr marL="623888" marR="0" indent="-174625" algn="ctr" defTabSz="914400" rtl="0" eaLnBrk="1" fontAlgn="base" latinLnBrk="0" hangingPunct="1">
          <a:lnSpc>
            <a:spcPct val="80000"/>
          </a:lnSpc>
          <a:spcBef>
            <a:spcPct val="20000"/>
          </a:spcBef>
          <a:spcAft>
            <a:spcPct val="20000"/>
          </a:spcAft>
          <a:buClr>
            <a:schemeClr val="tx1"/>
          </a:buClr>
          <a:buSzTx/>
          <a:buFont typeface="Wingdings" pitchFamily="2" charset="2"/>
          <a:buChar char="ü"/>
          <a:tabLst/>
          <a:defRPr kumimoji="0" lang="da-DK" sz="1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</a:defRPr>
        </a:defPPr>
      </a:lstStyle>
    </a:lnDef>
  </a:objectDefaults>
  <a:extraClrSchemeLst>
    <a:extraClrScheme>
      <a:clrScheme name="2_page_template 1">
        <a:dk1>
          <a:srgbClr val="28082E"/>
        </a:dk1>
        <a:lt1>
          <a:srgbClr val="FFFFFF"/>
        </a:lt1>
        <a:dk2>
          <a:srgbClr val="28082E"/>
        </a:dk2>
        <a:lt2>
          <a:srgbClr val="C3D940"/>
        </a:lt2>
        <a:accent1>
          <a:srgbClr val="CFC580"/>
        </a:accent1>
        <a:accent2>
          <a:srgbClr val="AB8422"/>
        </a:accent2>
        <a:accent3>
          <a:srgbClr val="FFFFFF"/>
        </a:accent3>
        <a:accent4>
          <a:srgbClr val="210626"/>
        </a:accent4>
        <a:accent5>
          <a:srgbClr val="E4DFC0"/>
        </a:accent5>
        <a:accent6>
          <a:srgbClr val="9B771E"/>
        </a:accent6>
        <a:hlink>
          <a:srgbClr val="6BCEF2"/>
        </a:hlink>
        <a:folHlink>
          <a:srgbClr val="616A2E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6_page_template">
  <a:themeElements>
    <a:clrScheme name="2_page_template 1">
      <a:dk1>
        <a:srgbClr val="28082E"/>
      </a:dk1>
      <a:lt1>
        <a:srgbClr val="FFFFFF"/>
      </a:lt1>
      <a:dk2>
        <a:srgbClr val="28082E"/>
      </a:dk2>
      <a:lt2>
        <a:srgbClr val="C3D940"/>
      </a:lt2>
      <a:accent1>
        <a:srgbClr val="CFC580"/>
      </a:accent1>
      <a:accent2>
        <a:srgbClr val="AB8422"/>
      </a:accent2>
      <a:accent3>
        <a:srgbClr val="FFFFFF"/>
      </a:accent3>
      <a:accent4>
        <a:srgbClr val="210626"/>
      </a:accent4>
      <a:accent5>
        <a:srgbClr val="E4DFC0"/>
      </a:accent5>
      <a:accent6>
        <a:srgbClr val="9B771E"/>
      </a:accent6>
      <a:hlink>
        <a:srgbClr val="6BCEF2"/>
      </a:hlink>
      <a:folHlink>
        <a:srgbClr val="616A2E"/>
      </a:folHlink>
    </a:clrScheme>
    <a:fontScheme name="2_page_template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accent2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79200" tIns="39600" rIns="79200" bIns="39600" numCol="1" anchor="ctr" anchorCtr="0" compatLnSpc="1">
        <a:prstTxWarp prst="textNoShape">
          <a:avLst/>
        </a:prstTxWarp>
      </a:bodyPr>
      <a:lstStyle>
        <a:defPPr marL="623888" marR="0" indent="-174625" algn="ctr" defTabSz="914400" rtl="0" eaLnBrk="1" fontAlgn="base" latinLnBrk="0" hangingPunct="1">
          <a:lnSpc>
            <a:spcPct val="80000"/>
          </a:lnSpc>
          <a:spcBef>
            <a:spcPct val="20000"/>
          </a:spcBef>
          <a:spcAft>
            <a:spcPct val="20000"/>
          </a:spcAft>
          <a:buClr>
            <a:schemeClr val="tx1"/>
          </a:buClr>
          <a:buSzTx/>
          <a:buFont typeface="Wingdings" pitchFamily="2" charset="2"/>
          <a:buChar char="ü"/>
          <a:tabLst/>
          <a:defRPr kumimoji="0" lang="da-DK" sz="1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accent2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79200" tIns="39600" rIns="79200" bIns="39600" numCol="1" anchor="ctr" anchorCtr="0" compatLnSpc="1">
        <a:prstTxWarp prst="textNoShape">
          <a:avLst/>
        </a:prstTxWarp>
      </a:bodyPr>
      <a:lstStyle>
        <a:defPPr marL="623888" marR="0" indent="-174625" algn="ctr" defTabSz="914400" rtl="0" eaLnBrk="1" fontAlgn="base" latinLnBrk="0" hangingPunct="1">
          <a:lnSpc>
            <a:spcPct val="80000"/>
          </a:lnSpc>
          <a:spcBef>
            <a:spcPct val="20000"/>
          </a:spcBef>
          <a:spcAft>
            <a:spcPct val="20000"/>
          </a:spcAft>
          <a:buClr>
            <a:schemeClr val="tx1"/>
          </a:buClr>
          <a:buSzTx/>
          <a:buFont typeface="Wingdings" pitchFamily="2" charset="2"/>
          <a:buChar char="ü"/>
          <a:tabLst/>
          <a:defRPr kumimoji="0" lang="da-DK" sz="1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</a:defRPr>
        </a:defPPr>
      </a:lstStyle>
    </a:lnDef>
  </a:objectDefaults>
  <a:extraClrSchemeLst>
    <a:extraClrScheme>
      <a:clrScheme name="2_page_template 1">
        <a:dk1>
          <a:srgbClr val="28082E"/>
        </a:dk1>
        <a:lt1>
          <a:srgbClr val="FFFFFF"/>
        </a:lt1>
        <a:dk2>
          <a:srgbClr val="28082E"/>
        </a:dk2>
        <a:lt2>
          <a:srgbClr val="C3D940"/>
        </a:lt2>
        <a:accent1>
          <a:srgbClr val="CFC580"/>
        </a:accent1>
        <a:accent2>
          <a:srgbClr val="AB8422"/>
        </a:accent2>
        <a:accent3>
          <a:srgbClr val="FFFFFF"/>
        </a:accent3>
        <a:accent4>
          <a:srgbClr val="210626"/>
        </a:accent4>
        <a:accent5>
          <a:srgbClr val="E4DFC0"/>
        </a:accent5>
        <a:accent6>
          <a:srgbClr val="9B771E"/>
        </a:accent6>
        <a:hlink>
          <a:srgbClr val="6BCEF2"/>
        </a:hlink>
        <a:folHlink>
          <a:srgbClr val="616A2E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7_page_template">
  <a:themeElements>
    <a:clrScheme name="2_page_template 1">
      <a:dk1>
        <a:srgbClr val="28082E"/>
      </a:dk1>
      <a:lt1>
        <a:srgbClr val="FFFFFF"/>
      </a:lt1>
      <a:dk2>
        <a:srgbClr val="28082E"/>
      </a:dk2>
      <a:lt2>
        <a:srgbClr val="C3D940"/>
      </a:lt2>
      <a:accent1>
        <a:srgbClr val="CFC580"/>
      </a:accent1>
      <a:accent2>
        <a:srgbClr val="AB8422"/>
      </a:accent2>
      <a:accent3>
        <a:srgbClr val="FFFFFF"/>
      </a:accent3>
      <a:accent4>
        <a:srgbClr val="210626"/>
      </a:accent4>
      <a:accent5>
        <a:srgbClr val="E4DFC0"/>
      </a:accent5>
      <a:accent6>
        <a:srgbClr val="9B771E"/>
      </a:accent6>
      <a:hlink>
        <a:srgbClr val="6BCEF2"/>
      </a:hlink>
      <a:folHlink>
        <a:srgbClr val="616A2E"/>
      </a:folHlink>
    </a:clrScheme>
    <a:fontScheme name="2_page_template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accent2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79200" tIns="39600" rIns="79200" bIns="39600" numCol="1" anchor="ctr" anchorCtr="0" compatLnSpc="1">
        <a:prstTxWarp prst="textNoShape">
          <a:avLst/>
        </a:prstTxWarp>
      </a:bodyPr>
      <a:lstStyle>
        <a:defPPr marL="623888" marR="0" indent="-174625" algn="ctr" defTabSz="914400" rtl="0" eaLnBrk="1" fontAlgn="base" latinLnBrk="0" hangingPunct="1">
          <a:lnSpc>
            <a:spcPct val="80000"/>
          </a:lnSpc>
          <a:spcBef>
            <a:spcPct val="20000"/>
          </a:spcBef>
          <a:spcAft>
            <a:spcPct val="20000"/>
          </a:spcAft>
          <a:buClr>
            <a:schemeClr val="tx1"/>
          </a:buClr>
          <a:buSzTx/>
          <a:buFont typeface="Wingdings" pitchFamily="2" charset="2"/>
          <a:buChar char="ü"/>
          <a:tabLst/>
          <a:defRPr kumimoji="0" lang="da-DK" sz="1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accent2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79200" tIns="39600" rIns="79200" bIns="39600" numCol="1" anchor="ctr" anchorCtr="0" compatLnSpc="1">
        <a:prstTxWarp prst="textNoShape">
          <a:avLst/>
        </a:prstTxWarp>
      </a:bodyPr>
      <a:lstStyle>
        <a:defPPr marL="623888" marR="0" indent="-174625" algn="ctr" defTabSz="914400" rtl="0" eaLnBrk="1" fontAlgn="base" latinLnBrk="0" hangingPunct="1">
          <a:lnSpc>
            <a:spcPct val="80000"/>
          </a:lnSpc>
          <a:spcBef>
            <a:spcPct val="20000"/>
          </a:spcBef>
          <a:spcAft>
            <a:spcPct val="20000"/>
          </a:spcAft>
          <a:buClr>
            <a:schemeClr val="tx1"/>
          </a:buClr>
          <a:buSzTx/>
          <a:buFont typeface="Wingdings" pitchFamily="2" charset="2"/>
          <a:buChar char="ü"/>
          <a:tabLst/>
          <a:defRPr kumimoji="0" lang="da-DK" sz="1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</a:defRPr>
        </a:defPPr>
      </a:lstStyle>
    </a:lnDef>
  </a:objectDefaults>
  <a:extraClrSchemeLst>
    <a:extraClrScheme>
      <a:clrScheme name="2_page_template 1">
        <a:dk1>
          <a:srgbClr val="28082E"/>
        </a:dk1>
        <a:lt1>
          <a:srgbClr val="FFFFFF"/>
        </a:lt1>
        <a:dk2>
          <a:srgbClr val="28082E"/>
        </a:dk2>
        <a:lt2>
          <a:srgbClr val="C3D940"/>
        </a:lt2>
        <a:accent1>
          <a:srgbClr val="CFC580"/>
        </a:accent1>
        <a:accent2>
          <a:srgbClr val="AB8422"/>
        </a:accent2>
        <a:accent3>
          <a:srgbClr val="FFFFFF"/>
        </a:accent3>
        <a:accent4>
          <a:srgbClr val="210626"/>
        </a:accent4>
        <a:accent5>
          <a:srgbClr val="E4DFC0"/>
        </a:accent5>
        <a:accent6>
          <a:srgbClr val="9B771E"/>
        </a:accent6>
        <a:hlink>
          <a:srgbClr val="6BCEF2"/>
        </a:hlink>
        <a:folHlink>
          <a:srgbClr val="616A2E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1_Multi_slide_Office2007">
  <a:themeElements>
    <a:clrScheme name="Novozymes colors 2">
      <a:dk1>
        <a:srgbClr val="28082E"/>
      </a:dk1>
      <a:lt1>
        <a:srgbClr val="FFFFFF"/>
      </a:lt1>
      <a:dk2>
        <a:srgbClr val="28082E"/>
      </a:dk2>
      <a:lt2>
        <a:srgbClr val="C3D940"/>
      </a:lt2>
      <a:accent1>
        <a:srgbClr val="C3D940"/>
      </a:accent1>
      <a:accent2>
        <a:srgbClr val="28082E"/>
      </a:accent2>
      <a:accent3>
        <a:srgbClr val="AB8422"/>
      </a:accent3>
      <a:accent4>
        <a:srgbClr val="EC008C"/>
      </a:accent4>
      <a:accent5>
        <a:srgbClr val="00AC5B"/>
      </a:accent5>
      <a:accent6>
        <a:srgbClr val="616A2E"/>
      </a:accent6>
      <a:hlink>
        <a:srgbClr val="FFD900"/>
      </a:hlink>
      <a:folHlink>
        <a:srgbClr val="A1D7C2"/>
      </a:folHlink>
    </a:clrScheme>
    <a:fontScheme name="novozymes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317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72000" tIns="72000" rIns="72000" bIns="7200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da-DK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317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72000" tIns="72000" rIns="72000" bIns="7200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da-DK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</a:defRPr>
        </a:defPPr>
      </a:lstStyle>
    </a:lnDef>
  </a:objectDefaults>
  <a:extraClrSchemeLst>
    <a:extraClrScheme>
      <a:clrScheme name="1_Multi_slide_Office2007 1">
        <a:dk1>
          <a:srgbClr val="28082E"/>
        </a:dk1>
        <a:lt1>
          <a:srgbClr val="FFFFFF"/>
        </a:lt1>
        <a:dk2>
          <a:srgbClr val="28082E"/>
        </a:dk2>
        <a:lt2>
          <a:srgbClr val="C3D940"/>
        </a:lt2>
        <a:accent1>
          <a:srgbClr val="C3D940"/>
        </a:accent1>
        <a:accent2>
          <a:srgbClr val="28082E"/>
        </a:accent2>
        <a:accent3>
          <a:srgbClr val="FFFFFF"/>
        </a:accent3>
        <a:accent4>
          <a:srgbClr val="210626"/>
        </a:accent4>
        <a:accent5>
          <a:srgbClr val="DEE9AF"/>
        </a:accent5>
        <a:accent6>
          <a:srgbClr val="230629"/>
        </a:accent6>
        <a:hlink>
          <a:srgbClr val="FFD900"/>
        </a:hlink>
        <a:folHlink>
          <a:srgbClr val="A1D7C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custClrLst>
    <a:custClr name="Novozymes Today Brand Color">
      <a:srgbClr val="28082E"/>
    </a:custClr>
    <a:custClr name="Novozymes White Brand Color">
      <a:srgbClr val="FFFFFF"/>
    </a:custClr>
    <a:custClr name="Novozymes Touch Brand Color">
      <a:srgbClr val="C3D940"/>
    </a:custClr>
    <a:custClr name="Novozymes Light Brand Color">
      <a:srgbClr val="AB8422"/>
    </a:custClr>
    <a:custClr name="Novozymes Natural Secondary Color">
      <a:srgbClr val="C6E2F4"/>
    </a:custClr>
    <a:custClr name="Novozymes Natural Secondary Color">
      <a:srgbClr val="6BCEF2"/>
    </a:custClr>
    <a:custClr name="Novozymes Natural Secondary Color">
      <a:srgbClr val="00B2CD"/>
    </a:custClr>
    <a:custClr name="Novozymes Natural Secondary Color">
      <a:srgbClr val="51C3C5"/>
    </a:custClr>
    <a:custClr name="Novozymes Natural Secondary Color">
      <a:srgbClr val="00AC5B"/>
    </a:custClr>
    <a:custClr name="Novozymes Natural Secondary Color">
      <a:srgbClr val="67BD49"/>
    </a:custClr>
    <a:custClr name="Novozymes Natural Secondary Color">
      <a:srgbClr val="A1D7C2"/>
    </a:custClr>
    <a:custClr name="Novozymes Natural Secondary Color">
      <a:srgbClr val="616A2E"/>
    </a:custClr>
    <a:custClr name="Novozymes Natural Secondary Color">
      <a:srgbClr val="653F11"/>
    </a:custClr>
    <a:custClr name="Novozymes Natural Secondary Color">
      <a:srgbClr val="9D8E3E"/>
    </a:custClr>
    <a:custClr name="Novozymes Natural Secondary Color">
      <a:srgbClr val="CFC580"/>
    </a:custClr>
    <a:custClr name="Novozymes Natural Secondary Color">
      <a:srgbClr val="E7C7B2"/>
    </a:custClr>
    <a:custClr name="Novozymes Touch Secondary Color">
      <a:srgbClr val="00ADEF"/>
    </a:custClr>
    <a:custClr name="Novozymes Touch Secondary Color">
      <a:srgbClr val="F57E25"/>
    </a:custClr>
    <a:custClr name="Novozymes Touch Secondary Color">
      <a:srgbClr val="94C947"/>
    </a:custClr>
    <a:custClr name="Novozymes Touch Secondary Color">
      <a:srgbClr val="96D9EC"/>
    </a:custClr>
    <a:custClr name="Novozymes Touch Secondary Color">
      <a:srgbClr val="CA9BC7"/>
    </a:custClr>
    <a:custClr name="Novozymes Touch Secondary Color">
      <a:srgbClr val="FFF204"/>
    </a:custClr>
    <a:custClr name="Novozymes Touch Secondary Color">
      <a:srgbClr val="6E3A96"/>
    </a:custClr>
    <a:custClr name="Novozymes Touch Secondary Color">
      <a:srgbClr val="A8218E"/>
    </a:custClr>
    <a:custClr name="Novozymes Touch Secondary Color">
      <a:srgbClr val="EC008C"/>
    </a:custClr>
    <a:custClr name="Novozymes Touch Secondary Color">
      <a:srgbClr val="413393"/>
    </a:custClr>
    <a:custClr name="Novozymes Touch Secondary Color">
      <a:srgbClr val="FFD900"/>
    </a:custClr>
    <a:custClr name="Novozymes Touch Secondary Color">
      <a:srgbClr val="EF3A42"/>
    </a:custClr>
  </a:custClrLst>
</a:theme>
</file>

<file path=ppt/theme/theme9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Novozymes colors 2">
    <a:dk1>
      <a:srgbClr val="28082E"/>
    </a:dk1>
    <a:lt1>
      <a:srgbClr val="FFFFFF"/>
    </a:lt1>
    <a:dk2>
      <a:srgbClr val="28082E"/>
    </a:dk2>
    <a:lt2>
      <a:srgbClr val="C3D940"/>
    </a:lt2>
    <a:accent1>
      <a:srgbClr val="C3D940"/>
    </a:accent1>
    <a:accent2>
      <a:srgbClr val="28082E"/>
    </a:accent2>
    <a:accent3>
      <a:srgbClr val="AB8422"/>
    </a:accent3>
    <a:accent4>
      <a:srgbClr val="EC008C"/>
    </a:accent4>
    <a:accent5>
      <a:srgbClr val="00AC5B"/>
    </a:accent5>
    <a:accent6>
      <a:srgbClr val="616A2E"/>
    </a:accent6>
    <a:hlink>
      <a:srgbClr val="FFD900"/>
    </a:hlink>
    <a:folHlink>
      <a:srgbClr val="A1D7C2"/>
    </a:folHlink>
  </a:clrScheme>
  <a:fontScheme name="novozymes">
    <a:majorFont>
      <a:latin typeface="Verdana"/>
      <a:ea typeface=""/>
      <a:cs typeface=""/>
    </a:majorFont>
    <a:minorFont>
      <a:latin typeface="Verdana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Novozymes colors 2">
    <a:dk1>
      <a:srgbClr val="28082E"/>
    </a:dk1>
    <a:lt1>
      <a:srgbClr val="FFFFFF"/>
    </a:lt1>
    <a:dk2>
      <a:srgbClr val="28082E"/>
    </a:dk2>
    <a:lt2>
      <a:srgbClr val="C3D940"/>
    </a:lt2>
    <a:accent1>
      <a:srgbClr val="C3D940"/>
    </a:accent1>
    <a:accent2>
      <a:srgbClr val="28082E"/>
    </a:accent2>
    <a:accent3>
      <a:srgbClr val="AB8422"/>
    </a:accent3>
    <a:accent4>
      <a:srgbClr val="EC008C"/>
    </a:accent4>
    <a:accent5>
      <a:srgbClr val="00AC5B"/>
    </a:accent5>
    <a:accent6>
      <a:srgbClr val="616A2E"/>
    </a:accent6>
    <a:hlink>
      <a:srgbClr val="FFD900"/>
    </a:hlink>
    <a:folHlink>
      <a:srgbClr val="A1D7C2"/>
    </a:folHlink>
  </a:clrScheme>
  <a:fontScheme name="novozymes">
    <a:majorFont>
      <a:latin typeface="Verdana"/>
      <a:ea typeface=""/>
      <a:cs typeface=""/>
    </a:majorFont>
    <a:minorFont>
      <a:latin typeface="Verdana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Novozymes colors 2">
    <a:dk1>
      <a:srgbClr val="28082E"/>
    </a:dk1>
    <a:lt1>
      <a:srgbClr val="FFFFFF"/>
    </a:lt1>
    <a:dk2>
      <a:srgbClr val="28082E"/>
    </a:dk2>
    <a:lt2>
      <a:srgbClr val="C3D940"/>
    </a:lt2>
    <a:accent1>
      <a:srgbClr val="C3D940"/>
    </a:accent1>
    <a:accent2>
      <a:srgbClr val="28082E"/>
    </a:accent2>
    <a:accent3>
      <a:srgbClr val="AB8422"/>
    </a:accent3>
    <a:accent4>
      <a:srgbClr val="EC008C"/>
    </a:accent4>
    <a:accent5>
      <a:srgbClr val="00AC5B"/>
    </a:accent5>
    <a:accent6>
      <a:srgbClr val="616A2E"/>
    </a:accent6>
    <a:hlink>
      <a:srgbClr val="FFD900"/>
    </a:hlink>
    <a:folHlink>
      <a:srgbClr val="A1D7C2"/>
    </a:folHlink>
  </a:clrScheme>
  <a:fontScheme name="novozymes">
    <a:majorFont>
      <a:latin typeface="Verdana"/>
      <a:ea typeface=""/>
      <a:cs typeface=""/>
    </a:majorFont>
    <a:minorFont>
      <a:latin typeface="Verdana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Multi_slide_Office2007</Template>
  <TotalTime>5531</TotalTime>
  <Words>2521</Words>
  <Application>Microsoft Office PowerPoint</Application>
  <PresentationFormat>On-screen Show (4:3)</PresentationFormat>
  <Paragraphs>387</Paragraphs>
  <Slides>23</Slides>
  <Notes>2</Notes>
  <HiddenSlides>0</HiddenSlides>
  <MMClips>0</MMClips>
  <ScaleCrop>false</ScaleCrop>
  <HeadingPairs>
    <vt:vector size="8" baseType="variant">
      <vt:variant>
        <vt:lpstr>Fonts Used</vt:lpstr>
      </vt:variant>
      <vt:variant>
        <vt:i4>7</vt:i4>
      </vt:variant>
      <vt:variant>
        <vt:lpstr>Theme</vt:lpstr>
      </vt:variant>
      <vt:variant>
        <vt:i4>8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23</vt:i4>
      </vt:variant>
    </vt:vector>
  </HeadingPairs>
  <TitlesOfParts>
    <vt:vector size="40" baseType="lpstr">
      <vt:lpstr>Verdana</vt:lpstr>
      <vt:lpstr>Arial</vt:lpstr>
      <vt:lpstr>Wingdings</vt:lpstr>
      <vt:lpstr>Calibri</vt:lpstr>
      <vt:lpstr>TrueFrutiger</vt:lpstr>
      <vt:lpstr>Book Antiqua</vt:lpstr>
      <vt:lpstr>Times New Roman</vt:lpstr>
      <vt:lpstr>Multi_slide_Office2007</vt:lpstr>
      <vt:lpstr>2_page_template</vt:lpstr>
      <vt:lpstr>3_page_template</vt:lpstr>
      <vt:lpstr>4_page_template</vt:lpstr>
      <vt:lpstr>5_page_template</vt:lpstr>
      <vt:lpstr>6_page_template</vt:lpstr>
      <vt:lpstr>7_page_template</vt:lpstr>
      <vt:lpstr>1_Multi_slide_Office2007</vt:lpstr>
      <vt:lpstr>Worksheet</vt:lpstr>
      <vt:lpstr>Microsoft Office Excel Chart</vt:lpstr>
      <vt:lpstr>100% Barley Brewing Made Possible </vt:lpstr>
      <vt:lpstr>Agenda</vt:lpstr>
      <vt:lpstr>Introduction</vt:lpstr>
      <vt:lpstr>History </vt:lpstr>
      <vt:lpstr>History</vt:lpstr>
      <vt:lpstr>Summary of the Ondea® Pro enzymatic solution for brewing with 100% unmalted barley</vt:lpstr>
      <vt:lpstr>The pullulanase is the key for the attenuation performance of Ondea® Pro</vt:lpstr>
      <vt:lpstr>The attenuation components provide a typical RDF but with a very high maltose content</vt:lpstr>
      <vt:lpstr>Novozymes Ondea® Pro ensures processing also at higher gravities; but it takes a dosage adjustment or an extension of the 64°C saccharification rest</vt:lpstr>
      <vt:lpstr>Different barley qualities requires different enzymes dosages. </vt:lpstr>
      <vt:lpstr>Synergy with barley peptidases provides good yeast performance</vt:lpstr>
      <vt:lpstr>Barley wort produced with Novozymes Ondea® Pro has significantly higher amount of fast absorption amino acids</vt:lpstr>
      <vt:lpstr>FAN level and FAA profile of barley and malt wort in pilot and industrial scale</vt:lpstr>
      <vt:lpstr>100 % barley wort shows comparable fermentation performance with less FAN</vt:lpstr>
      <vt:lpstr>100% Barley Beer have a better amino acid profile for yeast growth that leads to less formation of Strecker aldehydes (aroma components in wort and beer)</vt:lpstr>
      <vt:lpstr>The filtration and extract component ensures low wort viscosity and high extract yields</vt:lpstr>
      <vt:lpstr>The turbidity reducing component ensures low turbidity and facilitates lautering</vt:lpstr>
      <vt:lpstr>Barley milling in combination with lauter tun and mash filter</vt:lpstr>
      <vt:lpstr>Flavor of 100% Barley Beer</vt:lpstr>
      <vt:lpstr>North American Experience</vt:lpstr>
      <vt:lpstr>North American Experience</vt:lpstr>
      <vt:lpstr>Conclusions</vt:lpstr>
      <vt:lpstr>Slide 23</vt:lpstr>
    </vt:vector>
  </TitlesOfParts>
  <Company>Novozymes North America, Inc.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Sales Presentation Novozymes Ondea Pro</dc:title>
  <dc:creator>Soren Hojfeldt Lund</dc:creator>
  <cp:lastModifiedBy>jbiegert</cp:lastModifiedBy>
  <cp:revision>307</cp:revision>
  <dcterms:created xsi:type="dcterms:W3CDTF">2009-06-21T07:35:11Z</dcterms:created>
  <dcterms:modified xsi:type="dcterms:W3CDTF">2010-06-25T14:52:19Z</dcterms:modified>
</cp:coreProperties>
</file>